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9" d="100"/>
          <a:sy n="119" d="100"/>
        </p:scale>
        <p:origin x="581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Not included here are college jobs that would not qualify. For example, working at as a package loader motivated me to not want to do that as a career. The same goes for summer helping family with home construction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t>Motivation: Helping people in need and getting other people to help. Different than most traditional non profits.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Ability: Creating digital artifacts to get more people involved in helping people.</a:t>
            </a:r>
          </a:p>
          <a:p>
            <a:pPr marL="0" lvl="0" indent="0">
              <a:buNone/>
            </a:pPr>
            <a:endParaRPr/>
          </a:p>
          <a:p>
            <a:pPr lvl="1"/>
            <a:r>
              <a:t>Learnings: How to work hard (Ability). Aligned to the mission (Motivation). Leadership and confidence (Motivation)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marL="0" lvl="0" indent="0">
              <a:buNone/>
            </a:pPr>
            <a:r>
              <a:t>Personal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Chéyo Jiménez, MSE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2021-11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~12 years as of 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Young professional figuring how to get paid for doing what I love</a:t>
            </a:r>
          </a:p>
          <a:p>
            <a:pPr lvl="1"/>
            <a:r>
              <a:t>Our professional life may take different paths but the journey is the same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../media/journey_cheyo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0400" y="1600200"/>
            <a:ext cx="1088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Video Editor at NonProfit</a:t>
            </a:r>
          </a:p>
        </p:txBody>
      </p:sp>
      <p:pic>
        <p:nvPicPr>
          <p:cNvPr id="3" name="Picture 1" descr="../media/third_party\editing-g66024be12_1920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1972" y="1600200"/>
            <a:ext cx="11552349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Project Manager at Portable Buildings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Motivation: I was creating less and less digital content that I thought it might be better for me to switch career where they may be better pay.</a:t>
            </a:r>
          </a:p>
          <a:p>
            <a:pPr lvl="1"/>
            <a:r>
              <a:t>Ability: Work hard. Leadership and confidence. Support sales people to sell more structures.</a:t>
            </a:r>
          </a:p>
          <a:p>
            <a:pPr lvl="1"/>
            <a:r>
              <a:t>Learnings: International Travel is overrated. A company (where you work) should not be part of your identity. Money as a primary motivation did not work for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Engineer at Tech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Motivation: I love to code.</a:t>
            </a:r>
          </a:p>
          <a:p>
            <a:pPr lvl="1"/>
            <a:r>
              <a:t>Ability: Create clarity from ambiguity. All previous abilities.</a:t>
            </a:r>
          </a:p>
          <a:p>
            <a:pPr lvl="1"/>
            <a:r>
              <a:t>Learnings: More money doesn’t remove career angst. Constant Mastery &gt; arriving. Enjoy the journey &gt; getting to a destination.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Personal Journey</vt:lpstr>
      <vt:lpstr>~12 years as of 2021</vt:lpstr>
      <vt:lpstr>PowerPoint Presentation</vt:lpstr>
      <vt:lpstr>Video Editor at NonProfit</vt:lpstr>
      <vt:lpstr>Project Manager at Portable Buildings Company</vt:lpstr>
      <vt:lpstr>Software Engineer at Tech Company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Journey</dc:title>
  <dc:creator>Chéyo Jiménez, MSE</dc:creator>
  <cp:keywords/>
  <cp:lastModifiedBy>Chéyo Jiménez</cp:lastModifiedBy>
  <cp:revision>1</cp:revision>
  <dcterms:created xsi:type="dcterms:W3CDTF">2021-11-07T23:35:17Z</dcterms:created>
  <dcterms:modified xsi:type="dcterms:W3CDTF">2021-11-07T23:36:46Z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2021-11</vt:lpwstr>
  </property>
  <property fmtid="{D5CDD505-2E9C-101B-9397-08002B2CF9AE}" pid="3" name="marp">
    <vt:lpwstr>True</vt:lpwstr>
  </property>
  <property fmtid="{D5CDD505-2E9C-101B-9397-08002B2CF9AE}" pid="4" name="output">
    <vt:lpwstr/>
  </property>
</Properties>
</file>