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26"/>
          <a:sy d="100" n="126"/>
        </p:scale>
        <p:origin x="293" y="9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notesMaster" Target="notesMasters/notesMaster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Since</a:t>
            </a:r>
            <a:r>
              <a:rPr/>
              <a:t> </a:t>
            </a:r>
            <a:r>
              <a:rPr/>
              <a:t>Pandemic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disconnected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work;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worried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career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times.</a:t>
            </a:r>
          </a:p>
          <a:p>
            <a:pPr lvl="0" marL="0" indent="0">
              <a:buNone/>
            </a:pPr>
          </a:p>
          <a:p>
            <a:pPr lvl="1"/>
            <a:r>
              <a:rPr/>
              <a:t>I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quest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enjoyable.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work/job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enjoyable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careers.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jobs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qualify.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loader</a:t>
            </a:r>
            <a:r>
              <a:rPr/>
              <a:t> </a:t>
            </a:r>
            <a:r>
              <a:rPr/>
              <a:t>motivated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career.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summer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construction</a:t>
            </a:r>
            <a:r>
              <a:rPr/>
              <a:t> </a:t>
            </a:r>
            <a:r>
              <a:rPr/>
              <a:t>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Many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felt</a:t>
            </a:r>
            <a:r>
              <a:rPr/>
              <a:t> </a:t>
            </a:r>
            <a:r>
              <a:rPr/>
              <a:t>frustrated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project,</a:t>
            </a:r>
            <a:r>
              <a:rPr/>
              <a:t> </a:t>
            </a:r>
            <a:r>
              <a:rPr/>
              <a:t>career,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systems,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quest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tune</a:t>
            </a:r>
            <a:r>
              <a:rPr/>
              <a:t> </a:t>
            </a:r>
            <a:r>
              <a:rPr/>
              <a:t>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laking</a:t>
            </a:r>
            <a:r>
              <a:rPr/>
              <a:t> </a:t>
            </a:r>
            <a:r>
              <a:rPr/>
              <a:t>intrinsic</a:t>
            </a:r>
            <a:r>
              <a:rPr/>
              <a:t> </a:t>
            </a:r>
            <a:r>
              <a:rPr/>
              <a:t>drive?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motivations.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craft?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autonomy?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autonomy?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Am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contextual</a:t>
            </a:r>
            <a:r>
              <a:rPr/>
              <a:t> </a:t>
            </a:r>
            <a:r>
              <a:rPr/>
              <a:t>awareness?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job?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co-workers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successful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created?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Progress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clear?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strategy</a:t>
            </a:r>
            <a:r>
              <a:rPr/>
              <a:t> </a:t>
            </a:r>
            <a:r>
              <a:rPr/>
              <a:t>areas?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singular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(component).</a:t>
            </a:r>
          </a:p>
          <a:p>
            <a:pPr lvl="0" marL="0" indent="0">
              <a:buNone/>
            </a:pPr>
          </a:p>
          <a:p>
            <a:pPr lvl="1"/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current,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future,</a:t>
            </a:r>
            <a:r>
              <a:rPr/>
              <a:t> </a:t>
            </a:r>
            <a:r>
              <a:rPr/>
              <a:t>medium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future</a:t>
            </a:r>
          </a:p>
          <a:p>
            <a:pPr lvl="0" marL="0" indent="0">
              <a:buNone/>
            </a:pPr>
          </a:p>
          <a:p>
            <a:pPr lvl="1"/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past</a:t>
            </a:r>
            <a:r>
              <a:rPr/>
              <a:t> </a:t>
            </a:r>
            <a:r>
              <a:rPr/>
              <a:t>(current),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(short</a:t>
            </a:r>
            <a:r>
              <a:rPr/>
              <a:t> </a:t>
            </a:r>
            <a:r>
              <a:rPr/>
              <a:t>term),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(medium</a:t>
            </a:r>
            <a:r>
              <a:rPr/>
              <a:t> </a:t>
            </a:r>
            <a:r>
              <a:rPr/>
              <a:t>term)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understood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singular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projects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progress.</a:t>
            </a:r>
          </a:p>
          <a:p>
            <a:pPr lvl="0" marL="0" indent="0">
              <a:buNone/>
            </a:pPr>
          </a:p>
          <a:p>
            <a:pPr lvl="1"/>
            <a:r>
              <a:rPr/>
              <a:t>Some</a:t>
            </a:r>
            <a:r>
              <a:rPr/>
              <a:t> </a:t>
            </a:r>
            <a:r>
              <a:rPr/>
              <a:t>projects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fun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not.</a:t>
            </a:r>
          </a:p>
          <a:p>
            <a:pPr lvl="0" marL="0" indent="0">
              <a:buNone/>
            </a:pPr>
          </a:p>
          <a:p>
            <a:pPr lvl="1"/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motivated?</a:t>
            </a:r>
            <a:r>
              <a:rPr/>
              <a:t> </a:t>
            </a:r>
            <a:r>
              <a:rPr/>
              <a:t>(now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pandemic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this)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understood.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imagine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individuals</a:t>
            </a:r>
            <a:r>
              <a:rPr/>
              <a:t> </a:t>
            </a:r>
            <a:r>
              <a:rPr/>
              <a:t>(each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components)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interact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other.</a:t>
            </a:r>
          </a:p>
          <a:p>
            <a:pPr lvl="0" marL="0" indent="0">
              <a:buNone/>
            </a:pPr>
          </a:p>
          <a:p>
            <a:pPr lvl="1"/>
            <a:r>
              <a:rPr/>
              <a:t>New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added,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moving</a:t>
            </a:r>
            <a:r>
              <a:rPr/>
              <a:t> </a:t>
            </a:r>
            <a:r>
              <a:rPr/>
              <a:t>teams,</a:t>
            </a:r>
            <a:r>
              <a:rPr/>
              <a:t> </a:t>
            </a:r>
            <a:r>
              <a:rPr/>
              <a:t>projects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ownership.</a:t>
            </a:r>
          </a:p>
          <a:p>
            <a:pPr lvl="0" marL="0" indent="0">
              <a:buNone/>
            </a:pPr>
          </a:p>
          <a:p>
            <a:pPr lvl="1"/>
            <a:r>
              <a:rPr/>
              <a:t>People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1"/>
            <a:r>
              <a:rPr/>
              <a:t>This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somewhat</a:t>
            </a:r>
            <a:r>
              <a:rPr/>
              <a:t> </a:t>
            </a:r>
            <a:r>
              <a:rPr/>
              <a:t>understood.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Dimensionality</a:t>
            </a:r>
          </a:p>
          <a:p>
            <a:pPr lvl="0" marL="0" indent="0">
              <a:buNone/>
            </a:pPr>
          </a:p>
          <a:p>
            <a:pPr lvl="1"/>
            <a:r>
              <a:rPr/>
              <a:t>Nodes</a:t>
            </a:r>
            <a:r>
              <a:rPr/>
              <a:t> </a:t>
            </a:r>
            <a:r>
              <a:rPr/>
              <a:t>(Scalar)</a:t>
            </a:r>
          </a:p>
          <a:p>
            <a:pPr lvl="0" marL="0" indent="0">
              <a:buNone/>
            </a:pPr>
          </a:p>
          <a:p>
            <a:pPr lvl="1"/>
            <a:r>
              <a:rPr/>
              <a:t>Temporal</a:t>
            </a:r>
          </a:p>
          <a:p>
            <a:pPr lvl="0" marL="0" indent="0">
              <a:buNone/>
            </a:pPr>
          </a:p>
          <a:p>
            <a:pPr lvl="1"/>
            <a:r>
              <a:rPr/>
              <a:t>Human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(Person,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System)</a:t>
            </a:r>
          </a:p>
          <a:p>
            <a:pPr lvl="0" marL="0" indent="0">
              <a:buNone/>
            </a:pPr>
          </a:p>
          <a:p>
            <a:pPr lvl="1"/>
            <a:r>
              <a:rPr/>
              <a:t>Software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(Component,</a:t>
            </a:r>
            <a:r>
              <a:rPr/>
              <a:t> </a:t>
            </a:r>
            <a:r>
              <a:rPr/>
              <a:t>Cluster,</a:t>
            </a:r>
            <a:r>
              <a:rPr/>
              <a:t> </a:t>
            </a:r>
            <a:r>
              <a:rPr/>
              <a:t>System)</a:t>
            </a:r>
          </a:p>
          <a:p>
            <a:pPr lvl="0" marL="0" indent="0">
              <a:buNone/>
            </a:pPr>
          </a:p>
          <a:p>
            <a:pPr lvl="1"/>
            <a:r>
              <a:rPr/>
              <a:t>Time</a:t>
            </a:r>
            <a:r>
              <a:rPr/>
              <a:t> </a:t>
            </a:r>
            <a:r>
              <a:rPr/>
              <a:t>scalar</a:t>
            </a:r>
            <a:r>
              <a:rPr/>
              <a:t> </a:t>
            </a:r>
            <a:r>
              <a:rPr/>
              <a:t>(Short,</a:t>
            </a:r>
            <a:r>
              <a:rPr/>
              <a:t> </a:t>
            </a:r>
            <a:r>
              <a:rPr/>
              <a:t>Medium,</a:t>
            </a:r>
            <a:r>
              <a:rPr/>
              <a:t> </a:t>
            </a:r>
            <a:r>
              <a:rPr/>
              <a:t>Long)</a:t>
            </a:r>
          </a:p>
          <a:p>
            <a:pPr lvl="0" marL="0" indent="0">
              <a:buNone/>
            </a:pPr>
          </a:p>
          <a:p>
            <a:pPr lvl="2"/>
            <a:r>
              <a:rPr/>
              <a:t>Change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constant</a:t>
            </a:r>
          </a:p>
          <a:p>
            <a:pPr lvl="0" marL="0" indent="0">
              <a:buNone/>
            </a:pPr>
          </a:p>
          <a:p>
            <a:pPr lvl="1"/>
            <a:r>
              <a:rPr/>
              <a:t>Engineering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aspect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humans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create,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remove</a:t>
            </a:r>
            <a:r>
              <a:rPr/>
              <a:t> </a:t>
            </a:r>
            <a:r>
              <a:rPr/>
              <a:t>toil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(There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trade</a:t>
            </a:r>
            <a:r>
              <a:rPr/>
              <a:t> </a:t>
            </a:r>
            <a:r>
              <a:rPr/>
              <a:t>offs)</a:t>
            </a:r>
          </a:p>
          <a:p>
            <a:pPr lvl="0" marL="0" indent="0">
              <a:buNone/>
            </a:pPr>
          </a:p>
          <a:p>
            <a:pPr lvl="1"/>
            <a:r>
              <a:rPr/>
              <a:t>Agent</a:t>
            </a:r>
            <a:r>
              <a:rPr/>
              <a:t> </a:t>
            </a:r>
            <a:r>
              <a:rPr/>
              <a:t>grouping</a:t>
            </a:r>
            <a:r>
              <a:rPr/>
              <a:t> </a:t>
            </a:r>
            <a:r>
              <a:rPr/>
              <a:t>distributions</a:t>
            </a:r>
          </a:p>
          <a:p>
            <a:pPr lvl="0" marL="0" indent="0">
              <a:buNone/>
            </a:pPr>
          </a:p>
          <a:p>
            <a:pPr lvl="1"/>
            <a:r>
              <a:rPr/>
              <a:t>While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vs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standardize</a:t>
            </a:r>
            <a:r>
              <a:rPr/>
              <a:t> </a:t>
            </a:r>
            <a:r>
              <a:rPr/>
              <a:t>Singular,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System</a:t>
            </a:r>
          </a:p>
          <a:p>
            <a:pPr lvl="0" marL="0" indent="0">
              <a:buNone/>
            </a:pPr>
          </a:p>
          <a:p>
            <a:pPr lvl="1"/>
            <a:r>
              <a:rPr/>
              <a:t>A</a:t>
            </a:r>
            <a:r>
              <a:rPr/>
              <a:t> </a:t>
            </a:r>
            <a:r>
              <a:rPr/>
              <a:t>singular</a:t>
            </a:r>
            <a:r>
              <a:rPr/>
              <a:t> </a:t>
            </a:r>
            <a:r>
              <a:rPr/>
              <a:t>agent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forms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1"/>
            <a:r>
              <a:rPr/>
              <a:t>Multiple</a:t>
            </a:r>
            <a:r>
              <a:rPr/>
              <a:t> </a:t>
            </a:r>
            <a:r>
              <a:rPr/>
              <a:t>agents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exist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active.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Concurrent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(distributed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space)</a:t>
            </a:r>
          </a:p>
          <a:p>
            <a:pPr lvl="0" marL="0" indent="0">
              <a:buNone/>
            </a:pPr>
          </a:p>
          <a:p>
            <a:pPr lvl="1"/>
            <a:r>
              <a:rPr/>
              <a:t>An</a:t>
            </a:r>
            <a:r>
              <a:rPr/>
              <a:t> </a:t>
            </a:r>
            <a:r>
              <a:rPr/>
              <a:t>agent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(same</a:t>
            </a:r>
            <a:r>
              <a:rPr/>
              <a:t> </a:t>
            </a:r>
            <a:r>
              <a:rPr/>
              <a:t>identity)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Scope</a:t>
            </a:r>
          </a:p>
          <a:p>
            <a:pPr lvl="0" marL="0" indent="0">
              <a:buNone/>
            </a:pPr>
          </a:p>
          <a:p>
            <a:pPr lvl="1"/>
            <a:r>
              <a:rPr/>
              <a:t>People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singular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2"/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scope: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1"/>
            <a:r>
              <a:rPr/>
              <a:t>Time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medium</a:t>
            </a:r>
            <a:r>
              <a:rPr/>
              <a:t> </a:t>
            </a:r>
            <a:r>
              <a:rPr/>
              <a:t>term.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Behaviors</a:t>
            </a:r>
          </a:p>
          <a:p>
            <a:pPr lvl="0" marL="0" indent="0">
              <a:buNone/>
            </a:pPr>
          </a:p>
          <a:p>
            <a:pPr lvl="1"/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(3)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projects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career.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behaviors.</a:t>
            </a:r>
          </a:p>
          <a:p>
            <a:pPr lvl="0" marL="0" indent="0">
              <a:buNone/>
            </a:pPr>
          </a:p>
          <a:p>
            <a:pPr lvl="1"/>
            <a:r>
              <a:rPr/>
              <a:t>Everybody’s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transmit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motivate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implementations.</a:t>
            </a:r>
            <a:b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How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Scaling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career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systems.</a:t>
            </a:r>
          </a:p>
          <a:p>
            <a:pPr lvl="0" marL="0" indent="0">
              <a:buNone/>
            </a:pPr>
          </a:p>
          <a:p>
            <a:pPr lvl="1"/>
            <a:r>
              <a:rPr/>
              <a:t>Motivation,</a:t>
            </a:r>
            <a:r>
              <a:rPr/>
              <a:t> </a:t>
            </a:r>
            <a:r>
              <a:rPr/>
              <a:t>Ability,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narrative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[Contextual]</a:t>
            </a:r>
            <a:r>
              <a:rPr/>
              <a:t> </a:t>
            </a:r>
            <a:r>
              <a:rPr/>
              <a:t>Quest</a:t>
            </a:r>
            <a:r>
              <a:rPr/>
              <a:t> </a:t>
            </a:r>
            <a:r>
              <a:rPr/>
              <a:t>Engine[ering]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FLOW</a:t>
            </a:r>
          </a:p>
          <a:p>
            <a:pPr lvl="0" marL="0" indent="0">
              <a:buNone/>
            </a:pPr>
          </a:p>
          <a:p>
            <a:pPr lvl="1"/>
            <a:r>
              <a:rPr/>
              <a:t>Clear</a:t>
            </a:r>
            <a:r>
              <a:rPr/>
              <a:t> </a:t>
            </a:r>
            <a:r>
              <a:rPr/>
              <a:t>goals.</a:t>
            </a:r>
            <a:r>
              <a:rPr/>
              <a:t> </a:t>
            </a:r>
            <a:r>
              <a:rPr/>
              <a:t>(Know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next).</a:t>
            </a:r>
          </a:p>
          <a:p>
            <a:pPr lvl="0" marL="0" indent="0">
              <a:buNone/>
            </a:pPr>
          </a:p>
          <a:p>
            <a:pPr lvl="1"/>
            <a:r>
              <a:rPr/>
              <a:t>Clear</a:t>
            </a:r>
            <a:r>
              <a:rPr/>
              <a:t> </a:t>
            </a:r>
            <a:r>
              <a:rPr/>
              <a:t>signal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progression</a:t>
            </a:r>
            <a:r>
              <a:rPr/>
              <a:t> </a:t>
            </a:r>
            <a:r>
              <a:rPr/>
              <a:t>towards</a:t>
            </a:r>
            <a:r>
              <a:rPr/>
              <a:t> </a:t>
            </a:r>
            <a:r>
              <a:rPr/>
              <a:t>goals</a:t>
            </a:r>
            <a:r>
              <a:rPr/>
              <a:t> </a:t>
            </a:r>
            <a:r>
              <a:rPr/>
              <a:t>(Tight</a:t>
            </a:r>
            <a:r>
              <a:rPr/>
              <a:t> </a:t>
            </a:r>
            <a:r>
              <a:rPr/>
              <a:t>feedback</a:t>
            </a:r>
            <a:r>
              <a:rPr/>
              <a:t> </a:t>
            </a:r>
            <a:r>
              <a:rPr/>
              <a:t>loop)</a:t>
            </a:r>
          </a:p>
          <a:p>
            <a:pPr lvl="0" marL="0" indent="0">
              <a:buNone/>
            </a:pPr>
          </a:p>
          <a:p>
            <a:pPr lvl="1"/>
            <a:r>
              <a:rPr/>
              <a:t>Challenging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margin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skill</a:t>
            </a:r>
            <a:r>
              <a:rPr/>
              <a:t> </a:t>
            </a:r>
            <a:r>
              <a:rPr/>
              <a:t>(Not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right)</a:t>
            </a:r>
          </a:p>
          <a:p>
            <a:pPr lvl="0" marL="0" indent="0">
              <a:buNone/>
            </a:pPr>
          </a:p>
          <a:p>
            <a:pPr lvl="1"/>
            <a:r>
              <a:rPr/>
              <a:t>Full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(Ownership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Authority)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Attribution:</a:t>
            </a:r>
            <a:br/>
            <a:r>
              <a:rPr/>
              <a:t>Mihaly</a:t>
            </a:r>
            <a:r>
              <a:rPr/>
              <a:t> </a:t>
            </a:r>
            <a:r>
              <a:rPr/>
              <a:t>Csikszentmihályi</a:t>
            </a:r>
            <a:r>
              <a:rPr/>
              <a:t> </a:t>
            </a:r>
            <a:r>
              <a:rPr/>
              <a:t>(1990).</a:t>
            </a:r>
            <a:r>
              <a:rPr/>
              <a:t> </a:t>
            </a:r>
            <a:r>
              <a:rPr/>
              <a:t>Flow: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Optimal</a:t>
            </a:r>
            <a:r>
              <a:rPr/>
              <a:t> </a:t>
            </a:r>
            <a:r>
              <a:rPr/>
              <a:t>Experience.</a:t>
            </a:r>
            <a:r>
              <a:rPr/>
              <a:t> </a:t>
            </a:r>
            <a:r>
              <a:rPr/>
              <a:t>https://en.wikipedia.org/wiki/Flow_(psychology)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Clear</a:t>
            </a:r>
            <a:r>
              <a:rPr b="1"/>
              <a:t> </a:t>
            </a:r>
            <a:r>
              <a:rPr b="1"/>
              <a:t>Strategy</a:t>
            </a:r>
          </a:p>
          <a:p>
            <a:pPr lvl="0" marL="0" indent="0">
              <a:buNone/>
            </a:pPr>
          </a:p>
          <a:p>
            <a:pPr lvl="1"/>
            <a:r>
              <a:rPr/>
              <a:t>Agile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attempts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1"/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done</a:t>
            </a:r>
          </a:p>
          <a:p>
            <a:pPr lvl="0" marL="0" indent="0">
              <a:buNone/>
            </a:pPr>
          </a:p>
          <a:p>
            <a:pPr lvl="1"/>
            <a:r>
              <a:rPr/>
              <a:t>User</a:t>
            </a:r>
            <a:r>
              <a:rPr/>
              <a:t> </a:t>
            </a:r>
            <a:r>
              <a:rPr/>
              <a:t>Stories</a:t>
            </a:r>
          </a:p>
          <a:p>
            <a:pPr lvl="0" marL="0" indent="0">
              <a:buNone/>
            </a:pPr>
          </a:p>
          <a:p>
            <a:pPr lvl="1"/>
            <a:r>
              <a:rPr/>
              <a:t>Iterative</a:t>
            </a:r>
            <a:r>
              <a:rPr/>
              <a:t> </a:t>
            </a:r>
            <a:r>
              <a:rPr/>
              <a:t>progress</a:t>
            </a:r>
          </a:p>
          <a:p>
            <a:pPr lvl="0" marL="0" indent="0">
              <a:buNone/>
            </a:pPr>
          </a:p>
          <a:p>
            <a:pPr lvl="1"/>
            <a:r>
              <a:rPr/>
              <a:t>Well</a:t>
            </a:r>
            <a:r>
              <a:rPr/>
              <a:t> </a:t>
            </a:r>
            <a:r>
              <a:rPr/>
              <a:t>understood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Ability.</a:t>
            </a:r>
          </a:p>
          <a:p>
            <a:pPr lvl="0" marL="0" indent="0">
              <a:buNone/>
            </a:pPr>
          </a:p>
          <a:p>
            <a:pPr lvl="2"/>
            <a:r>
              <a:rPr/>
              <a:t>Can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SMART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Specific,</a:t>
            </a:r>
            <a:r>
              <a:rPr/>
              <a:t> </a:t>
            </a:r>
            <a:r>
              <a:rPr/>
              <a:t>Measurable,</a:t>
            </a:r>
            <a:r>
              <a:rPr/>
              <a:t> </a:t>
            </a:r>
            <a:r>
              <a:rPr/>
              <a:t>Achievable,</a:t>
            </a:r>
            <a:r>
              <a:rPr/>
              <a:t> </a:t>
            </a:r>
            <a:r>
              <a:rPr/>
              <a:t>Realistic,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Timely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Ownership</a:t>
            </a:r>
          </a:p>
          <a:p>
            <a:pPr lvl="0" marL="0" indent="0">
              <a:buNone/>
            </a:pPr>
          </a:p>
          <a:p>
            <a:pPr lvl="1"/>
            <a:r>
              <a:rPr/>
              <a:t>Feeling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Autonomy.</a:t>
            </a:r>
          </a:p>
          <a:p>
            <a:pPr lvl="0" marL="0" indent="0">
              <a:buNone/>
            </a:pPr>
          </a:p>
          <a:p>
            <a:pPr lvl="1"/>
            <a:r>
              <a:rPr/>
              <a:t>Mastery</a:t>
            </a:r>
            <a:r>
              <a:rPr/>
              <a:t> </a:t>
            </a:r>
            <a:r>
              <a:rPr/>
              <a:t>(always</a:t>
            </a:r>
            <a:r>
              <a:rPr/>
              <a:t> </a:t>
            </a:r>
            <a:r>
              <a:rPr/>
              <a:t>improving)</a:t>
            </a:r>
          </a:p>
          <a:p>
            <a:pPr lvl="0" marL="0" indent="0">
              <a:buNone/>
            </a:pPr>
          </a:p>
          <a:p>
            <a:pPr lvl="1"/>
            <a:r>
              <a:rPr/>
              <a:t>Somewhat</a:t>
            </a:r>
            <a:r>
              <a:rPr/>
              <a:t> </a:t>
            </a:r>
            <a:r>
              <a:rPr/>
              <a:t>understood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Motivation</a:t>
            </a:r>
          </a:p>
          <a:p>
            <a:pPr lvl="0" marL="0" indent="0">
              <a:buNone/>
            </a:pPr>
          </a:p>
          <a:p>
            <a:pPr lvl="2"/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it?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Attribution: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Drive: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Surprising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Motivates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Daniel</a:t>
            </a:r>
            <a:r>
              <a:rPr/>
              <a:t> </a:t>
            </a:r>
            <a:r>
              <a:rPr/>
              <a:t>H.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2011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Why: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Leaders</a:t>
            </a:r>
            <a:r>
              <a:rPr/>
              <a:t> </a:t>
            </a:r>
            <a:r>
              <a:rPr/>
              <a:t>Inspire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Action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Sinek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Intrinsic</a:t>
            </a:r>
            <a:r>
              <a:rPr b="1"/>
              <a:t> </a:t>
            </a:r>
            <a:r>
              <a:rPr b="1"/>
              <a:t>Drive</a:t>
            </a:r>
          </a:p>
          <a:p>
            <a:pPr lvl="0" marL="0" indent="0">
              <a:buNone/>
            </a:pPr>
          </a:p>
          <a:p>
            <a:pPr lvl="1"/>
            <a:r>
              <a:rPr/>
              <a:t>Beyond</a:t>
            </a:r>
            <a:r>
              <a:rPr/>
              <a:t> </a:t>
            </a:r>
            <a:r>
              <a:rPr/>
              <a:t>Mission,</a:t>
            </a:r>
            <a:r>
              <a:rPr/>
              <a:t> </a:t>
            </a:r>
            <a:r>
              <a:rPr/>
              <a:t>Vision</a:t>
            </a:r>
            <a:r>
              <a:rPr/>
              <a:t> </a:t>
            </a:r>
            <a:r>
              <a:rPr/>
              <a:t>statement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company.</a:t>
            </a:r>
          </a:p>
          <a:p>
            <a:pPr lvl="0" marL="0" indent="0">
              <a:buNone/>
            </a:pPr>
          </a:p>
          <a:p>
            <a:pPr lvl="1"/>
            <a:r>
              <a:rPr/>
              <a:t>Motivation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intrinsic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individual.</a:t>
            </a:r>
          </a:p>
          <a:p>
            <a:pPr lvl="0" marL="0" indent="0">
              <a:buNone/>
            </a:pPr>
          </a:p>
          <a:p>
            <a:pPr lvl="1"/>
            <a:r>
              <a:rPr/>
              <a:t>Can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delegation.</a:t>
            </a:r>
          </a:p>
          <a:p>
            <a:pPr lvl="0" marL="0" indent="0">
              <a:buNone/>
            </a:pPr>
          </a:p>
          <a:p>
            <a:pPr lvl="1"/>
            <a:r>
              <a:rPr/>
              <a:t>External</a:t>
            </a:r>
            <a:r>
              <a:rPr/>
              <a:t> </a:t>
            </a:r>
            <a:r>
              <a:rPr/>
              <a:t>motivations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temporarily</a:t>
            </a:r>
            <a:r>
              <a:rPr/>
              <a:t> </a:t>
            </a:r>
            <a:r>
              <a:rPr/>
              <a:t>boots</a:t>
            </a:r>
            <a:r>
              <a:rPr/>
              <a:t> </a:t>
            </a:r>
            <a:r>
              <a:rPr/>
              <a:t>motivation.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intended?</a:t>
            </a:r>
          </a:p>
          <a:p>
            <a:pPr lvl="0" marL="0" indent="0">
              <a:buNone/>
            </a:pPr>
          </a:p>
          <a:p>
            <a:pPr lvl="1"/>
            <a:r>
              <a:rPr/>
              <a:t>Why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going?</a:t>
            </a:r>
          </a:p>
          <a:p>
            <a:pPr lvl="0" marL="0" indent="0">
              <a:buNone/>
            </a:pPr>
          </a:p>
          <a:p>
            <a:pPr lvl="1"/>
            <a:r>
              <a:rPr/>
              <a:t>Measurement:</a:t>
            </a:r>
            <a:r>
              <a:rPr/>
              <a:t> </a:t>
            </a:r>
            <a:r>
              <a:rPr/>
              <a:t>Collapsing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wave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1"/>
            <a:r>
              <a:rPr/>
              <a:t>Validate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result.</a:t>
            </a:r>
          </a:p>
          <a:p>
            <a:pPr lvl="0" marL="0" indent="0">
              <a:buNone/>
            </a:pPr>
          </a:p>
          <a:p>
            <a:pPr lvl="1"/>
            <a:r>
              <a:rPr/>
              <a:t>Find</a:t>
            </a:r>
            <a:r>
              <a:rPr/>
              <a:t> </a:t>
            </a:r>
            <a:r>
              <a:rPr/>
              <a:t>valuable</a:t>
            </a:r>
            <a:r>
              <a:rPr/>
              <a:t> </a:t>
            </a:r>
            <a:r>
              <a:rPr/>
              <a:t>opportunities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when.</a:t>
            </a:r>
          </a:p>
          <a:p>
            <a:pPr lvl="0" marL="0" indent="0">
              <a:buNone/>
            </a:pPr>
          </a:p>
          <a:p>
            <a:pPr lvl="2"/>
            <a:r>
              <a:rPr/>
              <a:t>Moving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executing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1"/>
            <a:r>
              <a:rPr/>
              <a:t>Temporal</a:t>
            </a:r>
          </a:p>
          <a:p>
            <a:pPr lvl="0" marL="0" indent="0">
              <a:buNone/>
            </a:pPr>
          </a:p>
          <a:p>
            <a:pPr lvl="2"/>
            <a:r>
              <a:rPr/>
              <a:t>Retrospective,</a:t>
            </a:r>
            <a:r>
              <a:rPr/>
              <a:t> </a:t>
            </a:r>
            <a:r>
              <a:rPr/>
              <a:t>Introspective,</a:t>
            </a:r>
            <a:r>
              <a:rPr/>
              <a:t> </a:t>
            </a:r>
            <a:r>
              <a:rPr/>
              <a:t>Prospective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seeking</a:t>
            </a:r>
            <a:r>
              <a:rPr/>
              <a:t> </a:t>
            </a:r>
            <a:r>
              <a:rPr/>
              <a:t>awareness</a:t>
            </a:r>
            <a:r>
              <a:rPr/>
              <a:t> </a:t>
            </a:r>
            <a:r>
              <a:rPr/>
              <a:t>(as</a:t>
            </a:r>
            <a:r>
              <a:rPr/>
              <a:t> </a:t>
            </a:r>
            <a:r>
              <a:rPr/>
              <a:t>input)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scalar</a:t>
            </a:r>
            <a:r>
              <a:rPr/>
              <a:t> </a:t>
            </a:r>
            <a:r>
              <a:rPr/>
              <a:t>dimensionality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components,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transporting</a:t>
            </a:r>
            <a:r>
              <a:rPr/>
              <a:t> </a:t>
            </a:r>
            <a:r>
              <a:rPr/>
              <a:t>awareness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contextual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medium</a:t>
            </a:r>
            <a:r>
              <a:rPr/>
              <a:t> </a:t>
            </a:r>
            <a:r>
              <a:rPr/>
              <a:t>term.</a:t>
            </a:r>
          </a:p>
          <a:p>
            <a:pPr lvl="0" marL="0" indent="0">
              <a:buNone/>
            </a:pPr>
          </a:p>
          <a:p>
            <a:pPr lvl="1"/>
            <a:r>
              <a:rPr/>
              <a:t>Visibility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1"/>
            <a:r>
              <a:rPr/>
              <a:t>Somewhat</a:t>
            </a:r>
            <a:r>
              <a:rPr/>
              <a:t> </a:t>
            </a:r>
            <a:r>
              <a:rPr/>
              <a:t>understood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DCog</a:t>
            </a:r>
            <a:r>
              <a:rPr/>
              <a:t> </a:t>
            </a:r>
            <a:r>
              <a:rPr/>
              <a:t>(Distributed</a:t>
            </a:r>
            <a:r>
              <a:rPr/>
              <a:t> </a:t>
            </a:r>
            <a:r>
              <a:rPr/>
              <a:t>Cognition)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Attribution: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Richard</a:t>
            </a:r>
            <a:r>
              <a:rPr/>
              <a:t> </a:t>
            </a:r>
            <a:r>
              <a:rPr/>
              <a:t>A.</a:t>
            </a:r>
            <a:r>
              <a:rPr/>
              <a:t> </a:t>
            </a:r>
            <a:r>
              <a:rPr/>
              <a:t>Muller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Distributed</a:t>
            </a:r>
            <a:r>
              <a:rPr/>
              <a:t> </a:t>
            </a:r>
            <a:r>
              <a:rPr/>
              <a:t>Cognition</a:t>
            </a:r>
            <a:r>
              <a:rPr/>
              <a:t> </a:t>
            </a:r>
            <a:r>
              <a:rPr/>
              <a:t>https://en.wikipedia.org/wiki/Distributed_cognition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Cognitive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https://ise.osu.edu/faculty-research/human-systems-integration/cognitive-systems-engineering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https://www.researchgate.net/profile/David-Woods-19</a:t>
            </a:r>
            <a:r>
              <a:rPr/>
              <a:t> </a:t>
            </a:r>
            <a:r>
              <a:rPr/>
              <a:t>https://github.com/lorin/resilience-engineering#david-woods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Contextual</a:t>
            </a:r>
            <a:r>
              <a:rPr b="1"/>
              <a:t> </a:t>
            </a:r>
            <a:r>
              <a:rPr b="1"/>
              <a:t>Awareness</a:t>
            </a:r>
          </a:p>
          <a:p>
            <a:pPr lvl="0" marL="0" indent="0">
              <a:buNone/>
            </a:pPr>
          </a:p>
          <a:p>
            <a:pPr lvl="1"/>
            <a:r>
              <a:rPr/>
              <a:t>Shared</a:t>
            </a:r>
            <a:r>
              <a:rPr/>
              <a:t> </a:t>
            </a:r>
            <a:r>
              <a:rPr/>
              <a:t>awareness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</a:p>
          <a:p>
            <a:pPr lvl="0" marL="0" indent="0">
              <a:buNone/>
            </a:pPr>
          </a:p>
          <a:p>
            <a:pPr lvl="1"/>
            <a:r>
              <a:rPr/>
              <a:t>Cognitive</a:t>
            </a:r>
            <a:r>
              <a:rPr/>
              <a:t> </a:t>
            </a:r>
            <a:r>
              <a:rPr/>
              <a:t>Artifacts</a:t>
            </a:r>
          </a:p>
          <a:p>
            <a:pPr lvl="0" marL="0" indent="0">
              <a:buNone/>
            </a:pPr>
          </a:p>
          <a:p>
            <a:pPr lvl="1"/>
            <a:r>
              <a:rPr/>
              <a:t>Share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</a:p>
          <a:p>
            <a:pPr lvl="0" marL="0" indent="0">
              <a:buNone/>
            </a:pPr>
          </a:p>
          <a:p>
            <a:pPr lvl="1"/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concrete</a:t>
            </a:r>
            <a:r>
              <a:rPr/>
              <a:t> </a:t>
            </a:r>
            <a:r>
              <a:rPr/>
              <a:t>behaviors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somebody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adopt.</a:t>
            </a:r>
          </a:p>
          <a:p>
            <a:pPr lvl="0" marL="0" indent="0">
              <a:buNone/>
            </a:pPr>
          </a:p>
          <a:p>
            <a:pPr lvl="1"/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inner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understanding.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Cognitive</a:t>
            </a:r>
            <a:r>
              <a:rPr b="1"/>
              <a:t> </a:t>
            </a:r>
            <a:r>
              <a:rPr b="1"/>
              <a:t>Systems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trade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Cognitive</a:t>
            </a:r>
            <a:r>
              <a:rPr/>
              <a:t> </a:t>
            </a:r>
            <a:r>
              <a:rPr/>
              <a:t>Artifacts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somebody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job.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__</a:t>
            </a:r>
            <a:r>
              <a:rPr/>
              <a:t> </a:t>
            </a:r>
            <a:r>
              <a:rPr/>
              <a:t>Notes___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ladder,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journey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folks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role.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enginering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role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According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career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latin</a:t>
            </a:r>
            <a:r>
              <a:rPr/>
              <a:t> </a:t>
            </a:r>
            <a:r>
              <a:rPr i="1"/>
              <a:t>carrus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chariot.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chariots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(cars)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powered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engines.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movement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manner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meant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progression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one’s</a:t>
            </a:r>
            <a:r>
              <a:rPr/>
              <a:t> </a:t>
            </a:r>
            <a:r>
              <a:rPr/>
              <a:t>profession.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According</a:t>
            </a:r>
            <a:r>
              <a:rPr/>
              <a:t> </a:t>
            </a:r>
            <a:r>
              <a:rPr/>
              <a:t>etymonline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quest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latin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 i="1"/>
              <a:t>quaere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“</a:t>
            </a:r>
            <a:r>
              <a:rPr/>
              <a:t>to</a:t>
            </a:r>
            <a:r>
              <a:rPr/>
              <a:t> </a:t>
            </a:r>
            <a:r>
              <a:rPr/>
              <a:t>ask,</a:t>
            </a:r>
            <a:r>
              <a:rPr/>
              <a:t> </a:t>
            </a:r>
            <a:r>
              <a:rPr/>
              <a:t>inquire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Old</a:t>
            </a:r>
            <a:r>
              <a:rPr/>
              <a:t> </a:t>
            </a:r>
            <a:r>
              <a:rPr/>
              <a:t>French</a:t>
            </a:r>
            <a:r>
              <a:rPr/>
              <a:t> </a:t>
            </a:r>
            <a:r>
              <a:rPr/>
              <a:t>queste</a:t>
            </a:r>
            <a:r>
              <a:rPr/>
              <a:t> </a:t>
            </a:r>
            <a:r>
              <a:rPr/>
              <a:t>“</a:t>
            </a:r>
            <a:r>
              <a:rPr/>
              <a:t>search,</a:t>
            </a:r>
            <a:r>
              <a:rPr/>
              <a:t> </a:t>
            </a:r>
            <a:r>
              <a:rPr/>
              <a:t>quest,</a:t>
            </a:r>
            <a:r>
              <a:rPr/>
              <a:t> </a:t>
            </a:r>
            <a:r>
              <a:rPr/>
              <a:t>chase,</a:t>
            </a:r>
            <a:r>
              <a:rPr/>
              <a:t> </a:t>
            </a:r>
            <a:r>
              <a:rPr/>
              <a:t>hunt,</a:t>
            </a:r>
            <a:r>
              <a:rPr/>
              <a:t> </a:t>
            </a:r>
            <a:r>
              <a:rPr/>
              <a:t>pursuit;</a:t>
            </a:r>
            <a:r>
              <a:rPr/>
              <a:t> </a:t>
            </a:r>
            <a:r>
              <a:rPr/>
              <a:t>inquest,</a:t>
            </a:r>
            <a:r>
              <a:rPr/>
              <a:t> </a:t>
            </a:r>
            <a:r>
              <a:rPr/>
              <a:t>inquiry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English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root:</a:t>
            </a:r>
            <a:r>
              <a:rPr/>
              <a:t> </a:t>
            </a:r>
            <a:r>
              <a:rPr/>
              <a:t>request,</a:t>
            </a:r>
            <a:r>
              <a:rPr/>
              <a:t> </a:t>
            </a:r>
            <a:r>
              <a:rPr/>
              <a:t>require,</a:t>
            </a:r>
            <a:r>
              <a:rPr/>
              <a:t> </a:t>
            </a:r>
            <a:r>
              <a:rPr/>
              <a:t>conquest,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query,</a:t>
            </a:r>
            <a:r>
              <a:rPr/>
              <a:t> </a:t>
            </a:r>
            <a:r>
              <a:rPr/>
              <a:t>acquire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date: 2021-11 author: “Chéyo Jiménez, MSE” title: “Career Quest Engineering” output: powerpoint_presentation: reference_doc: reference_one.pptx marp: true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Back[Story]</a:t>
            </a:r>
          </a:p>
        </p:txBody>
      </p:sp>
      <p:pic>
        <p:nvPicPr>
          <p:cNvPr descr="../media/journey_chey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60400" y="1600200"/>
            <a:ext cx="1088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Staging</a:t>
            </a:r>
          </a:p>
        </p:txBody>
      </p:sp>
      <p:pic>
        <p:nvPicPr>
          <p:cNvPr descr="../media/projects_commits_drawing_edi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38200" y="1600200"/>
            <a:ext cx="10515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Staging</a:t>
            </a:r>
          </a:p>
        </p:txBody>
      </p:sp>
      <p:pic>
        <p:nvPicPr>
          <p:cNvPr descr="../media/temporal_group_proje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51000" y="1600200"/>
            <a:ext cx="8902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Staging</a:t>
            </a:r>
          </a:p>
        </p:txBody>
      </p:sp>
      <p:pic>
        <p:nvPicPr>
          <p:cNvPr descr="../media/temporal_group_projec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24000" y="1600200"/>
            <a:ext cx="9156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Flow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Quest</a:t>
            </a:r>
            <a:r>
              <a:rPr/>
              <a:t> </a:t>
            </a:r>
            <a:r>
              <a:rPr/>
              <a:t>Engine</a:t>
            </a:r>
          </a:p>
        </p:txBody>
      </p:sp>
      <p:pic>
        <p:nvPicPr>
          <p:cNvPr descr="../media/synergie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00200" y="1600200"/>
            <a:ext cx="9004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Clear</a:t>
            </a:r>
            <a:r>
              <a:rPr/>
              <a:t> </a:t>
            </a:r>
            <a:r>
              <a:rPr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clarity</a:t>
            </a:r>
          </a:p>
          <a:p>
            <a:pPr lvl="1"/>
            <a:r>
              <a:rPr/>
              <a:t>Set expectations</a:t>
            </a:r>
          </a:p>
          <a:p>
            <a:pPr lvl="2"/>
            <a:r>
              <a:rPr/>
              <a:t>Expected Impact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Intrinsic</a:t>
            </a:r>
            <a:r>
              <a:rPr/>
              <a:t> </a:t>
            </a:r>
            <a:r>
              <a:rPr/>
              <a:t>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</a:t>
            </a:r>
          </a:p>
          <a:p>
            <a:pPr lvl="2"/>
            <a:r>
              <a:rPr/>
              <a:t>Mastery</a:t>
            </a:r>
          </a:p>
          <a:p>
            <a:pPr lvl="2"/>
            <a:r>
              <a:rPr/>
              <a:t>Autonomy</a:t>
            </a:r>
          </a:p>
          <a:p>
            <a:pPr lvl="3"/>
            <a:r>
              <a:rPr/>
              <a:t>Ownership</a:t>
            </a:r>
          </a:p>
          <a:p>
            <a:pPr lvl="1"/>
            <a:r>
              <a:rPr/>
              <a:t>Alignment on Directives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Contextual</a:t>
            </a:r>
            <a:r>
              <a:rPr/>
              <a:t> </a:t>
            </a:r>
            <a:r>
              <a:rPr/>
              <a:t>Awareness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Narrative</a:t>
            </a:r>
          </a:p>
          <a:p>
            <a:pPr lvl="2"/>
            <a:r>
              <a:rPr/>
              <a:t>Visibility</a:t>
            </a:r>
          </a:p>
          <a:p>
            <a:pPr lvl="3"/>
            <a:r>
              <a:rPr/>
              <a:t>Measured impact</a:t>
            </a:r>
          </a:p>
          <a:p>
            <a:pPr lvl="3"/>
            <a:r>
              <a:rPr/>
              <a:t>Confidence</a:t>
            </a:r>
          </a:p>
          <a:p>
            <a:pPr lvl="2"/>
            <a:r>
              <a:rPr/>
              <a:t>The story</a:t>
            </a:r>
          </a:p>
          <a:p>
            <a:pPr lvl="3"/>
            <a:r>
              <a:rPr/>
              <a:t>Respecting the opportunity</a:t>
            </a:r>
          </a:p>
          <a:p>
            <a:pPr lvl="3"/>
            <a:r>
              <a:rPr/>
              <a:t>Quality of life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Career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Widescreen</PresentationFormat>
  <Paragraphs>15</Paragraphs>
  <Slides>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2021-11-15T06:35:31Z</dcterms:created>
  <dcterms:modified xsi:type="dcterms:W3CDTF">2021-11-15T06:35:31Z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