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26"/>
          <a:sy d="100" n="126"/>
        </p:scale>
        <p:origin x="293" y="9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marp: true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Clear</a:t>
            </a:r>
            <a:r>
              <a:rPr/>
              <a:t> </a:t>
            </a:r>
            <a:r>
              <a:rPr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2021-11-15T06:35:32Z</dcterms:created>
  <dcterms:modified xsi:type="dcterms:W3CDTF">2021-11-15T06:35:32Z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