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context?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End</a:t>
                      </a:r>
                      <a:r>
                        <a:rPr/>
                        <a:t> </a:t>
                      </a:r>
                      <a:r>
                        <a:rPr/>
                        <a:t>goals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Highlight</a:t>
                      </a:r>
                      <a:r>
                        <a:rPr/>
                        <a:t> </a:t>
                      </a:r>
                      <a:r>
                        <a:rPr/>
                        <a:t>behaviors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maximize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sharing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Stablish</a:t>
                      </a:r>
                      <a:r>
                        <a:rPr/>
                        <a:t> </a:t>
                      </a:r>
                      <a:r>
                        <a:rPr/>
                        <a:t>patterns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detect</a:t>
                      </a:r>
                      <a:r>
                        <a:rPr/>
                        <a:t> </a:t>
                      </a:r>
                      <a:r>
                        <a:rPr/>
                        <a:t>gaps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how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keep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alive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It’s contexts all the way down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Etymology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Human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w.r.t</a:t>
                      </a:r>
                      <a:r>
                        <a:rPr/>
                        <a:t> </a:t>
                      </a:r>
                      <a:r>
                        <a:rPr/>
                        <a:t>Engineering</a:t>
                      </a:r>
                      <a:r>
                        <a:rPr/>
                        <a:t> </a:t>
                      </a:r>
                      <a:r>
                        <a:rPr/>
                        <a:t>product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Folks</a:t>
                      </a:r>
                      <a:r>
                        <a:rPr/>
                        <a:t> </a:t>
                      </a:r>
                      <a:r>
                        <a:rPr/>
                        <a:t>Contributing</a:t>
                      </a:r>
                      <a:r>
                        <a:rPr/>
                        <a:t> </a:t>
                      </a:r>
                      <a:r>
                        <a:rPr/>
                        <a:t>(We</a:t>
                      </a:r>
                      <a:r>
                        <a:rPr/>
                        <a:t> </a:t>
                      </a:r>
                      <a:r>
                        <a:rPr/>
                        <a:t>will</a:t>
                      </a:r>
                      <a:r>
                        <a:rPr/>
                        <a:t> </a:t>
                      </a:r>
                      <a:r>
                        <a:rPr/>
                        <a:t>focus</a:t>
                      </a:r>
                      <a:r>
                        <a:rPr/>
                        <a:t> </a:t>
                      </a:r>
                      <a:r>
                        <a:rPr/>
                        <a:t>here)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Folks</a:t>
                      </a:r>
                      <a:r>
                        <a:rPr/>
                        <a:t> </a:t>
                      </a:r>
                      <a:r>
                        <a:rPr/>
                        <a:t>using</a:t>
                      </a:r>
                      <a:r>
                        <a:rPr/>
                        <a:t> </a:t>
                      </a:r>
                      <a:r>
                        <a:rPr/>
                        <a:t>product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Folks</a:t>
            </a:r>
            <a:r>
              <a:rPr/>
              <a:t> </a:t>
            </a:r>
            <a:r>
              <a:rPr/>
              <a:t>Contributing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Async vs synchronous contribution</a:t>
            </a:r>
          </a:p>
          <a:p>
            <a:pPr lvl="1"/>
            <a:r>
              <a:rPr/>
              <a:t>ReadWrite vs ReadOnly</a:t>
            </a:r>
          </a:p>
          <a:p>
            <a:pPr lvl="1"/>
            <a:r>
              <a:rPr/>
              <a:t>Short Term vs (Mid to Long term)</a:t>
            </a:r>
          </a:p>
          <a:p>
            <a:pPr lvl="2"/>
            <a:r>
              <a:rPr/>
              <a:t>Fixing a bug vs Maintainer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Async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ReadWrite</a:t>
                      </a:r>
                      <a:r>
                        <a:rPr/>
                        <a:t> </a:t>
                      </a:r>
                      <a:r>
                        <a:rPr/>
                        <a:t>Medium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Async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ReadOnly</a:t>
                      </a:r>
                      <a:r>
                        <a:rPr/>
                        <a:t> </a:t>
                      </a:r>
                      <a:r>
                        <a:rPr/>
                        <a:t>Medium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Audio/Visual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Recorded</a:t>
                      </a:r>
                      <a:r>
                        <a:rPr/>
                        <a:t> </a:t>
                      </a:r>
                      <a:r>
                        <a:rPr/>
                        <a:t>presentation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Documentation</a:t>
                      </a:r>
                      <a:r>
                        <a:rPr/>
                        <a:t> </a:t>
                      </a:r>
                      <a:r>
                        <a:rPr/>
                        <a:t>Website</a:t>
                      </a:r>
                      <a:r>
                        <a:rPr/>
                        <a:t> </a:t>
                      </a:r>
                      <a:r>
                        <a:rPr/>
                        <a:t>(No</a:t>
                      </a:r>
                      <a:r>
                        <a:rPr/>
                        <a:t> </a:t>
                      </a:r>
                      <a:r>
                        <a:rPr/>
                        <a:t>process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contribute)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Guides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Troubleshooting</a:t>
                      </a:r>
                      <a:r>
                        <a:rPr/>
                        <a:t> </a:t>
                      </a:r>
                      <a:r>
                        <a:rPr/>
                        <a:t>Guides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Tutorials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Synchronous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Medium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Realtime Collaboration.</a:t>
            </a:r>
          </a:p>
          <a:p>
            <a:pPr lvl="2"/>
            <a:r>
              <a:rPr/>
              <a:t>Meeting, live chat, in person conversation</a:t>
            </a:r>
          </a:p>
          <a:p>
            <a:pPr lvl="1"/>
            <a:r>
              <a:rPr/>
              <a:t>Single use. Need to repeat for every new person or group of folks.</a:t>
            </a:r>
          </a:p>
          <a:p>
            <a:pPr lvl="1"/>
            <a:r>
              <a:rPr/>
              <a:t>Doesn’t scale but they are useful.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82296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#</a:t>
                      </a:r>
                      <a:r>
                        <a:rPr/>
                        <a:t> </a:t>
                      </a:r>
                      <a:r>
                        <a:rPr/>
                        <a:t>Desired</a:t>
                      </a:r>
                      <a:r>
                        <a:rPr/>
                        <a:t> </a:t>
                      </a:r>
                      <a:r>
                        <a:rPr/>
                        <a:t>qualities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context</a:t>
                      </a:r>
                      <a:r>
                        <a:rPr/>
                        <a:t> </a:t>
                      </a:r>
                      <a:r>
                        <a:rPr/>
                        <a:t>sharing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Available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asynchronous</a:t>
                      </a:r>
                      <a:r>
                        <a:rPr/>
                        <a:t> </a:t>
                      </a:r>
                      <a:r>
                        <a:rPr/>
                        <a:t>medium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way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easy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consumer</a:t>
                      </a:r>
                      <a:r>
                        <a:rPr/>
                        <a:t> </a:t>
                      </a:r>
                      <a:r>
                        <a:rPr/>
                        <a:t>and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contribute</a:t>
                      </a:r>
                      <a:r>
                        <a:rPr/>
                        <a:t> </a:t>
                      </a:r>
                      <a:r>
                        <a:rPr/>
                        <a:t>updates.</a:t>
                      </a:r>
                      <a:r>
                        <a:rPr/>
                        <a:t> 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Subject</a:t>
                      </a:r>
                      <a:r>
                        <a:rPr/>
                        <a:t> </a:t>
                      </a:r>
                      <a:r>
                        <a:rPr/>
                        <a:t>matter</a:t>
                      </a:r>
                      <a:r>
                        <a:rPr/>
                        <a:t> </a:t>
                      </a:r>
                      <a:r>
                        <a:rPr/>
                        <a:t>experts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available</a:t>
                      </a:r>
                      <a:r>
                        <a:rPr/>
                        <a:t> </a:t>
                      </a:r>
                      <a:r>
                        <a:rPr/>
                        <a:t>over</a:t>
                      </a:r>
                      <a:r>
                        <a:rPr/>
                        <a:t> </a:t>
                      </a:r>
                      <a:r>
                        <a:rPr/>
                        <a:t>asynchronous</a:t>
                      </a:r>
                      <a:r>
                        <a:rPr/>
                        <a:t> </a:t>
                      </a:r>
                      <a:r>
                        <a:rPr/>
                        <a:t>communication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help</a:t>
                      </a:r>
                      <a:r>
                        <a:rPr/>
                        <a:t> </a:t>
                      </a:r>
                      <a:r>
                        <a:rPr/>
                        <a:t>clarify</a:t>
                      </a:r>
                      <a:r>
                        <a:rPr/>
                        <a:t> </a:t>
                      </a:r>
                      <a:r>
                        <a:rPr/>
                        <a:t>questions.</a:t>
                      </a:r>
                      <a:r>
                        <a:rPr/>
                        <a:t> </a:t>
                      </a:r>
                      <a:r>
                        <a:rPr/>
                        <a:t>Sync</a:t>
                      </a:r>
                      <a:r>
                        <a:rPr/>
                        <a:t> </a:t>
                      </a:r>
                      <a:r>
                        <a:rPr/>
                        <a:t>meetings</a:t>
                      </a:r>
                      <a:r>
                        <a:rPr/>
                        <a:t> </a:t>
                      </a:r>
                      <a:r>
                        <a:rPr/>
                        <a:t>can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arranged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case</a:t>
                      </a:r>
                      <a:r>
                        <a:rPr/>
                        <a:t> </a:t>
                      </a:r>
                      <a:r>
                        <a:rPr/>
                        <a:t>by</a:t>
                      </a:r>
                      <a:r>
                        <a:rPr/>
                        <a:t> </a:t>
                      </a:r>
                      <a:r>
                        <a:rPr/>
                        <a:t>case</a:t>
                      </a:r>
                      <a:r>
                        <a:rPr/>
                        <a:t> </a:t>
                      </a:r>
                      <a:r>
                        <a:rPr/>
                        <a:t>basis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need</a:t>
                      </a:r>
                      <a:r>
                        <a:rPr/>
                        <a:t> </a:t>
                      </a:r>
                      <a:r>
                        <a:rPr/>
                        <a:t>arises</a:t>
                      </a:r>
                      <a:r>
                        <a:rPr/>
                        <a:t> </a:t>
                      </a:r>
                      <a:r>
                        <a:rPr/>
                        <a:t>(this</a:t>
                      </a:r>
                      <a:r>
                        <a:rPr/>
                        <a:t> </a:t>
                      </a:r>
                      <a:r>
                        <a:rPr/>
                        <a:t>should</a:t>
                      </a:r>
                      <a:r>
                        <a:rPr/>
                        <a:t> </a:t>
                      </a:r>
                      <a:r>
                        <a:rPr/>
                        <a:t>enhance</a:t>
                      </a:r>
                      <a:r>
                        <a:rPr/>
                        <a:t> </a:t>
                      </a:r>
                      <a:r>
                        <a:rPr/>
                        <a:t>asynchronous</a:t>
                      </a:r>
                      <a:r>
                        <a:rPr/>
                        <a:t> </a:t>
                      </a:r>
                      <a:r>
                        <a:rPr/>
                        <a:t>communication)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2021-10-13T01:19:43Z</dcterms:created>
  <dcterms:modified xsi:type="dcterms:W3CDTF">2021-10-13T01:19:43Z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