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STEM programs from universities</a:t>
            </a:r>
          </a:p>
          <a:p>
            <a:pPr lvl="2"/>
            <a:r>
              <a:rPr/>
              <a:t>Intern programs</a:t>
            </a:r>
          </a:p>
          <a:p>
            <a:pPr lvl="1"/>
            <a:r>
              <a:rPr/>
              <a:t>Software Development Bootcamps</a:t>
            </a:r>
          </a:p>
          <a:p>
            <a:pPr lvl="1"/>
            <a:r>
              <a:rPr/>
              <a:t>Apprentice Programs (eg. Apprenti.org)</a:t>
            </a:r>
          </a:p>
          <a:p>
            <a:pPr lvl="1"/>
            <a:r>
              <a:rPr/>
              <a:t>Self taught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Hiring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big companies have well established college pipelines.</a:t>
            </a:r>
          </a:p>
          <a:p>
            <a:pPr lvl="2"/>
            <a:r>
              <a:rPr/>
              <a:t>Summer/Winter internships pipelines with colleges</a:t>
            </a:r>
          </a:p>
          <a:p>
            <a:pPr lvl="2"/>
            <a:r>
              <a:rPr/>
              <a:t>Most student folks first job out of college.</a:t>
            </a:r>
          </a:p>
          <a:p>
            <a:pPr lvl="2"/>
            <a:r>
              <a:rPr/>
              <a:t>Interviews based on CS principles and CS papers.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2021-10-13T00:45:14Z</dcterms:created>
  <dcterms:modified xsi:type="dcterms:W3CDTF">2021-10-13T00:45:14Z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