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Contextual</a:t>
            </a:r>
            <a:r>
              <a:rPr/>
              <a:t> </a:t>
            </a:r>
            <a:r>
              <a:rPr/>
              <a:t>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context?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End</a:t>
                      </a:r>
                      <a:r>
                        <a:rPr/>
                        <a:t> </a:t>
                      </a:r>
                      <a:r>
                        <a:rPr/>
                        <a:t>goals</a:t>
                      </a:r>
                      <a:r>
                        <a:rPr/>
                        <a:t> </a:t>
                      </a:r>
                      <a:r>
                        <a:rPr/>
                        <a:t>##</a:t>
                      </a:r>
                      <a:r>
                        <a:rPr/>
                        <a:t> </a:t>
                      </a:r>
                      <a:r>
                        <a:rPr/>
                        <a:t>Highlight</a:t>
                      </a:r>
                      <a:r>
                        <a:rPr/>
                        <a:t> </a:t>
                      </a:r>
                      <a:r>
                        <a:rPr/>
                        <a:t>behaviors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maximize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sharing</a:t>
                      </a:r>
                      <a:r>
                        <a:rPr/>
                        <a:t> </a:t>
                      </a:r>
                      <a:r>
                        <a:rPr/>
                        <a:t>##</a:t>
                      </a:r>
                      <a:r>
                        <a:rPr/>
                        <a:t> </a:t>
                      </a:r>
                      <a:r>
                        <a:rPr/>
                        <a:t>Stablish</a:t>
                      </a:r>
                      <a:r>
                        <a:rPr/>
                        <a:t> </a:t>
                      </a:r>
                      <a:r>
                        <a:rPr/>
                        <a:t>patterns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detect</a:t>
                      </a:r>
                      <a:r>
                        <a:rPr/>
                        <a:t> </a:t>
                      </a:r>
                      <a:r>
                        <a:rPr/>
                        <a:t>gaps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how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keep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alive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# Context about context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Etymology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Root Latin </a:t>
            </a:r>
            <a:r>
              <a:rPr>
                <a:latin typeface="Courier"/>
              </a:rPr>
              <a:t>contextus</a:t>
            </a:r>
            <a:r>
              <a:rPr/>
              <a:t>, from </a:t>
            </a:r>
            <a:r>
              <a:rPr>
                <a:latin typeface="Courier"/>
              </a:rPr>
              <a:t>con</a:t>
            </a:r>
            <a:r>
              <a:rPr/>
              <a:t>- ‘together’ + </a:t>
            </a:r>
            <a:r>
              <a:rPr>
                <a:latin typeface="Courier"/>
              </a:rPr>
              <a:t>texere</a:t>
            </a:r>
            <a:r>
              <a:rPr/>
              <a:t> ‘to weave’.</a:t>
            </a:r>
          </a:p>
          <a:p>
            <a:pPr lvl="1"/>
            <a:r>
              <a:rPr/>
              <a:t>Same root word as text.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Human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w.r.t</a:t>
                      </a:r>
                      <a:r>
                        <a:rPr/>
                        <a:t> </a:t>
                      </a:r>
                      <a:r>
                        <a:rPr/>
                        <a:t>Engineering</a:t>
                      </a:r>
                      <a:r>
                        <a:rPr/>
                        <a:t> </a:t>
                      </a:r>
                      <a:r>
                        <a:rPr/>
                        <a:t>product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Folks</a:t>
                      </a:r>
                      <a:r>
                        <a:rPr/>
                        <a:t> </a:t>
                      </a:r>
                      <a:r>
                        <a:rPr/>
                        <a:t>Contributing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Async</a:t>
                      </a:r>
                      <a:r>
                        <a:rPr/>
                        <a:t> </a:t>
                      </a:r>
                      <a:r>
                        <a:rPr/>
                        <a:t>vs</a:t>
                      </a:r>
                      <a:r>
                        <a:rPr/>
                        <a:t> </a:t>
                      </a:r>
                      <a:r>
                        <a:rPr/>
                        <a:t>synchronous</a:t>
                      </a:r>
                      <a:r>
                        <a:rPr/>
                        <a:t> </a:t>
                      </a:r>
                      <a:r>
                        <a:rPr/>
                        <a:t>contribution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ReadWrite</a:t>
                      </a:r>
                      <a:r>
                        <a:rPr/>
                        <a:t> </a:t>
                      </a:r>
                      <a:r>
                        <a:rPr/>
                        <a:t>vs</a:t>
                      </a:r>
                      <a:r>
                        <a:rPr/>
                        <a:t> </a:t>
                      </a:r>
                      <a:r>
                        <a:rPr/>
                        <a:t>ReadOnly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Short</a:t>
                      </a:r>
                      <a:r>
                        <a:rPr/>
                        <a:t> </a:t>
                      </a:r>
                      <a:r>
                        <a:rPr/>
                        <a:t>Term</a:t>
                      </a:r>
                      <a:r>
                        <a:rPr/>
                        <a:t> </a:t>
                      </a:r>
                      <a:r>
                        <a:rPr/>
                        <a:t>vs</a:t>
                      </a:r>
                      <a:r>
                        <a:rPr/>
                        <a:t> </a:t>
                      </a:r>
                      <a:r>
                        <a:rPr/>
                        <a:t>(Mid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Long</a:t>
                      </a:r>
                      <a:r>
                        <a:rPr/>
                        <a:t> </a:t>
                      </a:r>
                      <a:r>
                        <a:rPr/>
                        <a:t>term)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Fixing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bug</a:t>
                      </a:r>
                      <a:r>
                        <a:rPr/>
                        <a:t> </a:t>
                      </a:r>
                      <a:r>
                        <a:rPr/>
                        <a:t>vs</a:t>
                      </a:r>
                      <a:r>
                        <a:rPr/>
                        <a:t> </a:t>
                      </a:r>
                      <a:r>
                        <a:rPr/>
                        <a:t>Maintainer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Async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ReadWrite</a:t>
            </a:r>
            <a:r>
              <a:rPr/>
              <a:t> </a:t>
            </a:r>
            <a:r>
              <a:rPr/>
              <a:t>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</a:t>
            </a:r>
          </a:p>
          <a:p>
            <a:pPr lvl="2"/>
            <a:r>
              <a:rPr/>
              <a:t>Markdown, Wiki, Word</a:t>
            </a:r>
          </a:p>
          <a:p>
            <a:pPr lvl="1"/>
            <a:r>
              <a:rPr/>
              <a:t>Visual</a:t>
            </a:r>
          </a:p>
          <a:p>
            <a:pPr lvl="2"/>
            <a:r>
              <a:rPr/>
              <a:t>Graphics</a:t>
            </a:r>
          </a:p>
          <a:p>
            <a:pPr lvl="3"/>
            <a:r>
              <a:rPr/>
              <a:t>Drawings</a:t>
            </a:r>
          </a:p>
          <a:p>
            <a:pPr lvl="4"/>
            <a:r>
              <a:rPr/>
              <a:t>Paint app, photo of markerboard/smartboard, vector app.</a:t>
            </a:r>
          </a:p>
          <a:p>
            <a:pPr lvl="2"/>
            <a:r>
              <a:rPr/>
              <a:t>Presentation</a:t>
            </a:r>
          </a:p>
          <a:p>
            <a:pPr lvl="3"/>
            <a:r>
              <a:rPr/>
              <a:t>PowerPoint Slides</a:t>
            </a:r>
          </a:p>
          <a:p>
            <a:pPr lvl="1"/>
            <a:r>
              <a:rPr/>
              <a:t>Interactive</a:t>
            </a:r>
          </a:p>
          <a:p>
            <a:pPr lvl="2"/>
            <a:r>
              <a:rPr/>
              <a:t>PR collaboration</a:t>
            </a:r>
          </a:p>
          <a:p>
            <a:pPr lvl="2"/>
            <a:r>
              <a:rPr/>
              <a:t>Word document comments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Email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Async Context ReadOnly Medium</a:t>
            </a:r>
          </a:p>
          <a:p>
            <a:pPr lvl="1"/>
            <a:r>
              <a:rPr/>
              <a:t>Audio/Visual</a:t>
            </a:r>
          </a:p>
          <a:p>
            <a:pPr lvl="2"/>
            <a:r>
              <a:rPr/>
              <a:t>Recorded presentation</a:t>
            </a:r>
          </a:p>
          <a:p>
            <a:pPr lvl="1"/>
            <a:r>
              <a:rPr/>
              <a:t>Documentation Website (No process to contribute)</a:t>
            </a:r>
          </a:p>
          <a:p>
            <a:pPr lvl="2"/>
            <a:r>
              <a:rPr/>
              <a:t>Guides</a:t>
            </a:r>
          </a:p>
          <a:p>
            <a:pPr lvl="3"/>
            <a:r>
              <a:rPr/>
              <a:t>Troubleshooting Guides</a:t>
            </a:r>
          </a:p>
          <a:p>
            <a:pPr lvl="3"/>
            <a:r>
              <a:rPr/>
              <a:t>Tutorials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Synchronous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Medium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Realtime</a:t>
                      </a:r>
                      <a:r>
                        <a:rPr/>
                        <a:t> </a:t>
                      </a:r>
                      <a:r>
                        <a:rPr/>
                        <a:t>Collaboration.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Meeting,</a:t>
                      </a:r>
                      <a:r>
                        <a:rPr/>
                        <a:t> </a:t>
                      </a:r>
                      <a:r>
                        <a:rPr/>
                        <a:t>live</a:t>
                      </a:r>
                      <a:r>
                        <a:rPr/>
                        <a:t> </a:t>
                      </a:r>
                      <a:r>
                        <a:rPr/>
                        <a:t>chat,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person</a:t>
                      </a:r>
                      <a:r>
                        <a:rPr/>
                        <a:t> </a:t>
                      </a:r>
                      <a:r>
                        <a:rPr/>
                        <a:t>conversation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Single</a:t>
                      </a:r>
                      <a:r>
                        <a:rPr/>
                        <a:t> </a:t>
                      </a:r>
                      <a:r>
                        <a:rPr/>
                        <a:t>use.</a:t>
                      </a:r>
                      <a:r>
                        <a:rPr/>
                        <a:t> </a:t>
                      </a:r>
                      <a:r>
                        <a:rPr/>
                        <a:t>Need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repeat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every</a:t>
                      </a:r>
                      <a:r>
                        <a:rPr/>
                        <a:t> </a:t>
                      </a:r>
                      <a:r>
                        <a:rPr/>
                        <a:t>new</a:t>
                      </a:r>
                      <a:r>
                        <a:rPr/>
                        <a:t> </a:t>
                      </a:r>
                      <a:r>
                        <a:rPr/>
                        <a:t>person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group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folks.</a:t>
                      </a:r>
                      <a:r>
                        <a:rPr/>
                        <a:t> </a:t>
                      </a:r>
                      <a:r>
                        <a:rPr/>
                        <a:t>*</a:t>
                      </a:r>
                      <a:r>
                        <a:rPr/>
                        <a:t> </a:t>
                      </a:r>
                      <a:r>
                        <a:rPr/>
                        <a:t>Doesn’t</a:t>
                      </a:r>
                      <a:r>
                        <a:rPr/>
                        <a:t> </a:t>
                      </a:r>
                      <a:r>
                        <a:rPr/>
                        <a:t>scale</a:t>
                      </a:r>
                      <a:r>
                        <a:rPr/>
                        <a:t> </a:t>
                      </a:r>
                      <a:r>
                        <a:rPr/>
                        <a:t>but</a:t>
                      </a:r>
                      <a:r>
                        <a:rPr/>
                        <a:t> </a:t>
                      </a:r>
                      <a:r>
                        <a:rPr/>
                        <a:t>they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useful.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Desired</a:t>
            </a:r>
            <a:r>
              <a:rPr/>
              <a:t> </a:t>
            </a:r>
            <a:r>
              <a:rPr/>
              <a:t>qualities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Available in asynchronous medium in a way that is easy for the consumer and to contribute updates.</a:t>
            </a:r>
          </a:p>
          <a:p>
            <a:pPr lvl="1"/>
            <a:r>
              <a:rPr/>
              <a:t>Subject matter experts are available over asynchronous communication to help clarify questions. Sync meetings can be arranged on case by case basis as need arises (this should enhance asynchronous communication)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2021-10-13T01:00:10Z</dcterms:created>
  <dcterms:modified xsi:type="dcterms:W3CDTF">2021-10-13T01:00:10Z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