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33"/>
    <p:restoredTop autoAdjust="0" sz="94711"/>
  </p:normalViewPr>
  <p:slideViewPr>
    <p:cSldViewPr snapToGrid="0" snapToObjects="1">
      <p:cViewPr varScale="1">
        <p:scale>
          <a:sx d="100" n="84"/>
          <a:sy d="100" n="84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eaLnBrk="1" hangingPunct="1" latinLnBrk="0" rtl="0">
        <a:spcBef>
          <a:spcPct val="0"/>
        </a:spcBef>
        <a:buNone/>
        <a:defRPr kern="1200"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457200" eaLnBrk="1" hangingPunct="1" indent="-342900" latinLnBrk="0" marL="342900" rtl="0">
        <a:spcBef>
          <a:spcPct val="20000"/>
        </a:spcBef>
        <a:buFont typeface="Arial"/>
        <a:buChar char="•"/>
        <a:defRPr kern="1200" sz="32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indent="-285750" latinLnBrk="0" marL="742950" rtl="0">
        <a:spcBef>
          <a:spcPct val="20000"/>
        </a:spcBef>
        <a:buFont typeface="Arial"/>
        <a:buChar char="–"/>
        <a:defRPr kern="1200" sz="2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indent="-228600" latinLnBrk="0" marL="11430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indent="-228600" latinLnBrk="0" marL="1600200" rtl="0">
        <a:spcBef>
          <a:spcPct val="20000"/>
        </a:spcBef>
        <a:buFont typeface="Arial"/>
        <a:buChar char="–"/>
        <a:defRPr kern="1200" sz="20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indent="-228600" latinLnBrk="0" marL="2057400" rtl="0">
        <a:spcBef>
          <a:spcPct val="20000"/>
        </a:spcBef>
        <a:buFont typeface="Arial"/>
        <a:buChar char="»"/>
        <a:defRPr kern="1200" sz="20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indent="-228600" latinLnBrk="0" marL="25146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indent="-228600" latinLnBrk="0" marL="29718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indent="-228600" latinLnBrk="0" marL="34290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indent="-228600" latinLnBrk="0" marL="3886200" rtl="0">
        <a:spcBef>
          <a:spcPct val="20000"/>
        </a:spcBef>
        <a:buFont typeface="Arial"/>
        <a:buChar char="•"/>
        <a:defRPr kern="1200" sz="20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4572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4572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4572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4572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4572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4572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4572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4572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4572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The</a:t>
            </a:r>
            <a:r>
              <a:rPr/>
              <a:t> </a:t>
            </a:r>
            <a:r>
              <a:rPr/>
              <a:t>software</a:t>
            </a:r>
            <a:r>
              <a:rPr/>
              <a:t> </a:t>
            </a: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Chéyo Jiménez, MSE </a:t>
            </a:r>
            <a:r>
              <a:rPr i="1"/>
              <a:t>Oct, 2021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Engineering</a:t>
            </a:r>
            <a:r>
              <a:rPr/>
              <a:t> </a:t>
            </a:r>
            <a:r>
              <a:rPr/>
              <a:t>Quest</a:t>
            </a:r>
            <a:r>
              <a:rPr/>
              <a:t> </a:t>
            </a:r>
            <a:r>
              <a:rPr/>
              <a:t>Engine</a:t>
            </a:r>
          </a:p>
        </p:txBody>
      </p:sp>
      <p:pic>
        <p:nvPicPr>
          <p:cNvPr descr="../media/synergie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90700"/>
            <a:ext cx="8229600" cy="4127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2021-10-13T01:00:10Z</dcterms:created>
  <dcterms:modified xsi:type="dcterms:W3CDTF">2021-10-13T01:00:10Z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arp">
    <vt:lpwstr>True</vt:lpwstr>
  </property>
</Properties>
</file>