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61" r:id="rId17"/>
    <p:sldId id="262" r:id="rId18"/>
    <p:sldId id="275" r:id="rId19"/>
    <p:sldId id="278" r:id="rId20"/>
    <p:sldId id="277" r:id="rId21"/>
    <p:sldId id="276" r:id="rId22"/>
    <p:sldId id="2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20:37:25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0 624 24575,'11'13'0,"8"15"0,11 19 0,5 11 0,0 2 0,-8-8 0,-7-10 0,-7-10 0,-3-9 0,-7-8 0,4 6 0,2 11 0,5 5 0,1-1 0,-4-12 0,-5-9 0,-2-7 0,-1-3 0,1 0 0,-1 1 0,-2 4 0,2 7 0,1 11 0,3-10 0,-1 0 0,2-37 0,10-36 0,-1 8 0,4-7 0,6-14 0,4-3 0,10-11 0,6-1-231,-10 21 0,3 0 0,1 0 231,3-1 0,1 2 0,1 1 0,-1 6 0,2 1 0,-1 4 0,12-12 0,-2 8 0,-14 17 0,-3 6 0,16-8 0,-20 11 0,-12 11 0,-16 8 173,-21 14 0,8-4 0,-11 7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4:54:27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330 2148 24575,'5'-8'0,"7"-5"0,13-7 0,17-16 0,25-23 0,-24 19 0,1-3 0,3-5 0,-1-2 0,-1-3 0,-2-2 0,-6 0 0,-4 0 0,-5 2 0,-4-1 0,-3 0 0,-3 0 0,-3 2 0,-3 2 0,-3-1 0,-2 0 0,1-48 0,-4 2 0,-14 27 0,-4 0 0,-9-19 0,0 28 0,-3 2 0,-16-10 0,0 3 0,0 5 0,-3 7 0,-9 6 0,-10 2 0,-4 4 0,3 6 0,10 6 0,11 2 0,10 5 0,1 3 0,4 5 0,2 2 0,2 1 0,3 1 0,-3 1 0,-8-1 0,-2-1 0,5 0 0,9 2 0,6 0 0,8 5 0,-3 1 0,9 4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4:54:30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110 462 24575,'-3'-19'0,"-4"-10"0,-4-12 0,-2-2 0,-3 9 0,1 5 0,1 7 0,1 4 0,5 4 0,2 4 0,3 0 0,2-3 0,1 3 0,3-5 0,3-1 0,5-6 0,4-5 0,-3 12 0,3 2 0,-3 10 0,8-1 0,4-1 0,7 1 0,11-3 0,3 0 0,3-2 0,-18 4 0,-7 0 0,-20 2 0,5 0 0,-3 0 0,6 0 0,-5 5 0,0-2 0,-4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4:54:33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2859 7578 24575,'38'-10'0,"26"-23"0,-10 2 0,5-7 0,17-17 0,5-7-767,-16 13 1,3-2 0,1-1 766,3-6 0,2 0 0,-1-3 0,0-2 0,-1-2 0,-1-4 0,-16 12 0,-1-1 0,-1-3 0,-1-4-616,3-12 0,-2-3 0,-1-4 0,-2-2 616,-8 11 0,-1-1 0,-1-2 0,0-1 0,-1-1 0,0-2 0,0-1 0,-1-1 0,-1-1 0,-2 0 0,0-1 0,-1 0 0,-2 0 0,0-1 0,-3-1 0,-1 0 0,-2-1 0,-2-1 0,-1 0 0,-1-1-349,-2-4 1,0-1-1,-3-1 1,-1-1-1,-1-1 349,-4 13 0,-1-1 0,-1-1 0,-2 0 0,0-1 0,0 1 0,-2 0 0,0 0 0,-1 0 0,-1 0 0,-1 0 0,-1 1 0,0-13 0,-2 0 0,-1 1 0,0 1 0,-2 1-294,-1 6 0,0 1 0,-2 2 0,-1 1 0,-1 2 294,-3-11 0,-2 3 0,-2 2 0,-3 3 21,0 9 1,-2 2-1,-1 2 1,-2 3-22,-6-11 0,-1 4 0,-1 4 625,3 12 1,1 2 0,-1 3-626,-10-15 0,0 6 1459,5 11 0,-2 3-1459,-1 2 0,-1 1 1021,-3-2 1,-1 2-1022,0 2 0,-3 2 526,-5-1 0,-3 1-526,-2 2 0,-2 1 0,-2 1 0,-3 2 0,-7 2 0,-1 3 0,0 6 0,-1 5 0,-4 4 0,-6 4 0,-2 6 0,-8 4 0,4 0 0,19 2 0,3 0 0,-4 2-137,-21 1 1,-4 1 0,6 3 136,-8 7 0,6 4 0,1 3 0,2 3 0,4 2 0,0 3 0,2 0 0,-1 2 0,-4 1 0,0 3 0,-4 4 0,0 3 0,2 2 0,2 2 0,4 1 0,1 0 0,6 2 0,2 0 0,0 0 0,0 1 0,-3 2 0,1 1 0,2 2 0,2 0 0,6-2 0,1 1 0,3-1 0,2-1 0,4-3 0,1-2 0,8-7 0,2-2 0,-22 14 0,29-20 0,20-15 409,3-4-409,0 0 0,-9 2 0,-11 5 0,-10 9 0,-8 5 0,1 2 0,13-7-6784,11-11 6784,13-7 0,8-2 0,3-1 0,3-1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4:54:35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11 444 24575,'3'-15'0,"6"-12"0,6-22 0,0-19 0,-3-9 0,-6 2 0,-6 15 0,0 20 0,0 15 0,0 17 0,-2 12 0,-2 13 0,1 12 0,0 14 0,1 12 0,-2 1 0,1-1 0,0-7 0,-2-10 0,-1-5 0,-3-5 0,-1-8 0,2-3 0,2-4 0,4-3 0,1-1 0,4-4 0,5-3 0,14-4 0,29-2 0,35 1 0,-25 2 0,4 0 0,6 0 0,0 2 0,-1-1 0,0 0 0,6 0 0,-6 0 0,6 0 0,-6 0 0,-63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4:54:38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24575,'8'8'0,"-2"14"0,3 18 0,2 15 0,-2 6 0,2 1 0,-3 1 0,-4-9 0,5-7 0,-8-21 0,4-8 0,-2-17 0,3-2 0,16-9 0,28-15 0,29-12 0,-28 12 0,2-1 0,1 0 0,-2 0 0,35-14 0,-30 13 0,-30 15 0,-18 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4:54:48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1952 24575,'35'-32'0,"19"-13"0,-11 10 0,5-2 0,13-11 0,4-1 0,8-3 0,3-1 0,7-1 0,1 0 0,0 2 0,2 3 0,-1 0 0,0 2 0,-1-1 0,0 2 0,-6 4 0,0 2 0,-4 3 0,-1 2 0,-3 2 0,-2 1 0,-2 5 0,-1 0 0,-4 1 0,-1 0 0,-3 2 0,0-1 0,2 0 0,0-2 0,5-3 0,2-1 0,3-2 0,0 0 0,1-2 0,0 2 0,-3 2 0,0 1 0,-7 4 0,1 2 0,-1 2 0,1 1 0,0 1 0,1 1 0,2-1 0,2 0 0,0 0 0,0 0 0,-1 0 0,0 1 0,3 0 0,1 2 0,0 0 0,0-1 0,5 0 0,1 1 0,1 0 0,1 1 0,1-2 0,-1 0 0,0 3 0,-1 2 0,-5 1 0,-1 2 0,-5 2 0,0 1 0,-5 1 0,1 2 0,19-1 0,-2 1 0,-22 1 0,-2 1 0,17-1 0,-3 2 0,22 1 0,8 0 0,-44-1 0,1 2 0,-1 0 0,0 1 0,0 1 0,0 2 0,6 2 0,1 1 0,5 3 0,1 2 0,3 0 0,-1 0 0,-2 0 0,-3 0 0,-12 0 0,-2 0 0,30 10 0,-9 2 0,-3 0 0,2 0 0,-1 1 0,-3-2 0,-7 0 0,-1-2 0,0 4 0,0 1 0,0 3 0,-6 1 0,-3 5 0,2 13 0,3 10 0,5 12 0,1 7 0,-31-38 0,1 1 0,1 7 0,1 3 0,5 10 0,1 3 0,4 7 0,0 1 0,0 4 0,-1-1 0,0-1 0,-3 1 0,-5-3 0,-2 2 0,-2 4 0,-1 2 0,0 3 0,-1 0 0,-2 1 0,-1-1 0,-1-4 0,0 1 0,-6-15 0,-1 1 0,-1-1 0,4 13 0,1 4 0,-1 1 0,3 7 0,-4-8 0,-3-13 0,-1-2 0,9 27 0,-2-6 0,-11-18 0,0 2 0,-10-10 0,0 27 0,0 9 0,2-8 0,1-26 0,-2-33 0,-5-8 0,-2 15 0,-5 29 0,4-15 0,0 4 0,-3 11 0,-2 2 0,-1 6 0,-2 1 0,0 5 0,0 0 0,-2 1 0,1 0 0,1 2 0,-1 0 0,-2 2 0,-2-1 0,-2 1 0,-2 0 0,-1-3 0,-1-1 0,1 0 0,2-2 0,5-2 0,3-1 0,6-6 0,2-2 0,2-7 0,0-1 0,0-9 0,-3-1 0,-17 42 0,6-47 0,-1 1 0,0 1 0,0 2 0,-2 6 0,2 3 0,-1 4 0,1 3 0,3 5 0,-1 3 0,-3 6 0,-1 1 0,1-3 0,-5-2 0,-4-6 0,-7-6 0,-9-17 0,0-6 0,-5 9 0,1-32 0,54-8 0,-4 3 0,-11 4 0,-6 4 0,-1 2 0,1 2 0,3 5 0,-2 5 0,-2 6 0,-6 7 0,-8 6 0,-12 10 0,-11 6 0,-5 9 0,27-33 0,1 3 0,-3 5 0,0 3 0,-3 8 0,0 2 0,-3 5 0,0 0 0,-1 0 0,1-3 0,3-7 0,1-3 0,5-10 0,0-3 0,-25 33 0,1-2 0,27-31 0,0 0 0,-3 4 0,0 0 0,1-1 0,0 1 0,-1 1 0,-1-1 0,0 1 0,1 1 0,0 5 0,1 1 0,-1 1 0,2-1 0,4-6 0,0-1 0,2-3 0,-1-3 0,-19 33 0,-1 0 0,-2 9 0,24-42 0,1 1 0,-1 1 0,1-1 0,-20 38 0,3-9 0,5-14 0,-1-7 0,5-10 0,-2-11 0,0-8 0,5-6 0,-2-3 0,7 1 0,1-3 0,0-2 0,0 0 0,-1-3 0,3 1 0,3-1 0,3-1 0,-4-2 0,0-11 0,5 3 0,3-5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4:54:51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24575,'-6'17'0,"-1"6"0,-2 11 0,3 5 0,-2 2 0,3-3 0,1-4 0,2-5 0,2-2 0,0 3 0,-3-3 0,0 3 0,-1-9 0,4-6 0,4-6 0,1-7 0,4-2 0,8 0 0,-5 0 0,7 0 0,-11 0 0,6 0 0,4 0 0,4 0 0,1 0 0,0 0 0,-15-1 0,-5-3 0,-12-6 0,-5-6 0,0-7 0,1-4 0,3 1 0,5-1 0,4-1 0,1 0 0,0 4 0,0-2 0,0 13 0,0-4 0,4 7 0,7-10 0,5-5 0,0-5 0,-7 12 0,-17 14 0,-22 35 0,-14 18 0,0 11 0,14-8 0,22-21 0,13-16 0,6-13 0,1-9 0,-2-6 0,-5-4 0,-7-1 0,-13 1 0,-12 5 0,-6 6 0,-5 13 0,9 12 0,14 2 0,13-1 0,15-14 0,11-12 0,9-13 0,0-11 0,-2-17 0,-19 13 0,-11 3 0,-14 23 0,-6 13 0,0 16 0,0 12 0,10-9 0,7-3 0,13-21 0,10-2 0,10-10 0,2-12 0,-4-8 0,-12 0 0,-15 8 0,-3 13 0,-10 6 0,-9 16 0,7-4 0,-17 12 0,23-14 0,-4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4:54:5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105 253 24575,'14'9'0,"5"-6"0,8-10 0,-1-9 0,-3-9 0,-9 3 0,-14 3 0,-14 6 0,-21 4 0,-19 2 0,-2 5 0,10 8 0,24-1 0,21 3 0,19-11 0,9-10 0,16-36 0,-15 11 0,-5-8 0,-27 31 0,-18 25 0,-7 16 0,1 12 0,7 5 0,15-11 0,11-16 0,11-17 0,12-17 0,2-10 0,-4-9 0,-14 15 0,-14 7 0,-9 15 0,-12 2 0,11-1 0,-5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4:54:5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139 101 24575,'-6'2'0,"-3"11"0,-1 12 0,6 7 0,7 1 0,14-9 0,7-9 0,8-14 0,4-20 0,-4-21 0,-13-15 0,-22-1 0,-22 14 0,-12 15 0,-6 21 0,3 17 0,8 19 0,12 7 0,12 0 0,12-10 0,10-13 0,11-12 0,2-15 0,-6-11 0,-18-6 0,-13 12 0,-14 10 0,5 23 0,4 15 0,7 12 0,12-1 0,7-12 0,10-15 0,4-18 0,-1-19 0,-6-10 0,-10-6 0,-13 9 0,-16 14 0,-16 9 0,-7 12 0,0 15 0,14 10 0,18 1 0,15-9 0,11-13 0,12-17 0,2-14 0,-5-7 0,-9-5 0,-20 11 0,-1 11 0,-11 7 0,5 8 0,-3 4 0,5 9 0,5-3 0,7 2 0,0-12 0,2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4:55:36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1072 11383 24575,'-3'-18'0,"-8"-22"0,-11-43 0,0 12 0,-4-10 0,4 2 0,-2-8 0,-1-5-1103,1 5 1,0-6 0,-1-4-1,0-3 1103,5 17 0,0-3 0,-1-3 0,1-1 0,0-2 0,0-1-401,2 7 0,0-3 1,0 0-1,1-2 1,-1 0-1,0 0 1,1 0 400,-1-2 0,0 0 0,0-1 0,1 0 0,-1 1 0,2 0 0,0 0 0,1 4 0,0 1 0,2 0 0,-1 0 0,1 1 0,1 0 0,1 1-406,0-8 1,0 2-1,1 0 1,1 0-1,1 0 1,0 0 405,1-1 0,1 0 0,1 0 0,0 0 0,0-1 0,1 0 0,0-2 0,1-1 0,0 0 0,0-1 0,0 1 0,-1 1 0,1 0 0,-1 1 0,0 0 0,-1 0 0,1 1 0,0 2 0,-1 6 0,1 1 0,0 0 0,-1 2 0,1 1 0,-1 3-208,-1-25 0,0 3 1,0 3-1,0 3 208,0 16 0,1 1 0,0 3 0,-1 3 647,0-13 0,0 3 0,-1 6-647,-3-11 0,0 7 1714,3 19 1,0 7-1715,-3 0 3452,0 6-3452,-2 10 1564,-3-13-1564,-4-17 92,1-10-92,5-20 0,9 33 0,4-5 0,5-11 0,5-5 0,0 18 0,3-3 0,1-3-506,4-14 1,3-3 0,1-3 505,-4 18 0,2-1 0,1-1 0,0-1 0,2-3 0,1 0 0,1-1 0,0 2 0,-1 3 0,1 0 0,0 2 0,1 2 0,7-14 0,0 3 0,3 4-217,-1 7 0,2 3 0,2 1 217,0 5 0,3 1 0,2 1 0,6 0 0,3 1 0,4 3 0,6 1 0,3 2 0,3 2 0,3 1 0,2 2 0,2 3 0,3 1 0,1 2 0,2 1-411,2 2 0,2 0 0,1 2 411,3-1 0,2 2 0,1 1 0,-20 8 0,1 2 0,2 0 0,1 2-486,10-1 0,2 2 1,2 2-1,1 2 486,5 1 0,1 2 0,1 3 0,0 1 0,-17 3 0,0 3 0,1 0 0,0 1 0,0 2 0,-1 1 0,0 0 0,1 2 0,-3 1 0,-2-1 31,4 1 1,-4 0 0,0 1 0,0 2-32,2 2 0,0 2 0,0 1 0,-1 1 0,-2 1 0,0 2 0,-2 1 0,-2 1 181,9 2 0,-3 2 0,-3-1-181,23 8 0,-14-2 1141,-10 3-1141,-41-2 2175,15 13-2175,7 11 1357,-6 5-1357,-10 4 0,-9 12 0,-4 23 0,-15-34 0,-1 2 0,-1 6 0,0 0 0,-1-4 0,-2-3 0,2 38 0,-4-8 0,-5 9 0,-1-41 0,0 1 0,-1 0 0,0 0 0,-3 41 0,-2-20 0,1-12 0,-1-3 0,-5 5 0,-1 1 0,-4 12 0,-1-3 0,2-7 0,3-8 0,2-14 0,2-2 0,3-8 0,1-10 0,2-10 0,3-11 0,0-5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20:37:26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2776 24575,'7'-72'0,"0"-5"0,-1-15 0,0 1 0,-1-8 0,-1-6-967,-1 28 0,0-3 0,0-2 0,-1-1 0,0 0 967,0-3 0,-1-2 0,0 0 0,-1 1 0,1 1 0,-1-15 0,0 2 0,0 1 0,0 3 116,0 12 1,0 2-1,0 2 1,0 3-117,0-7 0,0 3 0,0 4 0,0-15 0,0 5 0,0 10 0,0 8 249,0-2 0,0 16 0,0 51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4:55:38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24575,'0'11'0,"0"7"0,4 22 0,4 24 0,5 20 0,3 3 0,2-11 0,-7-37 0,2-17 0,-2-26 0,19-26 0,10-6 0,16-21 0,-10 6 0,-5 5 0,-12 2 0,-5 5 0,-8 9 0,-7 9 0,-4 10 0,-2 4 0,0 1 0,-3 6 0,-15 4 0,9-1 0,-9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4:55:48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8021 24575,'0'-60'0,"0"-15"0,-1 22 0,-2-4 0,1-8 0,-2-4 0,-3-8 0,-3-8 0,-5-6 0,-4-9 0,1 4 0,4 17 0,1 3 0,-1-3-123,-1 4 1,0-3 0,-1 0 0,3 7 122,-4-23 0,4 7 0,2 10 0,0 5 0,2 11 0,0 3 0,-1 3 0,1 1 0,2 3 0,0 0 0,0 1 0,1-1 0,1-3 0,1 0 244,0 0 1,1-1-245,-1-2 0,0 0 0,1 0 0,0 0 0,-1-5 0,-1-2 0,1-4 0,0-2 0,1-3 0,0-1 0,-2 0 0,1 1 0,1 3 0,1 1 0,-1-3 0,1 0 0,-1-2 0,2 0 0,0-3 0,2 0 0,-2 2 0,2 2 0,-1 0 0,1 1 0,4 5 0,1 1 0,1 5 0,0 1 0,-1 4 0,1 2 0,2-29 0,-9 18 0,-3 19 0,0 8 0,0-11 0,0-12 0,3-15 0,0-10 0,0-5 0,0 39 0,0-2 0,0-14 0,0-4 0,2-12 0,1-4 0,0 20 0,1-2 0,0 0-178,3-5 0,0-2 1,2 2 177,0 0 0,0 1 0,2 0 0,1 3 0,1 0 0,2 1 0,0 3 0,2 0 0,1 1 0,2 2 0,0 1 0,4 0 0,2 1 0,3 0 0,1 1 0,2 0 0,1 1 0,1 1 0,17-27 0,3 2 0,2 6 0,4 3 0,0 7 0,2 4 0,-1 6 0,3 4 0,2 4 0,1 3 0,-5 8 0,-1 2 0,-3 4 0,0 2 0,-3 3 0,-1 3 0,-4 5 0,-1 1 266,1 1 1,0 0-267,1 3 0,0 2 0,3 0 0,1 2 0,2 1 0,1 2 0,-1 3 0,0 2 0,0 1 0,0 1 0,5 4 0,2 2 0,3 3 0,2 3 0,1 3 0,0 2 0,-3 3 0,-1 0 0,-11-2 0,-4 0 0,29 12 0,-26-2 0,-7 7 0,0 12 0,3 9 0,4 8 0,-6 5 0,-5 7 0,-3 7 0,-2 6 0,-5-6 0,-7 4 0,-8 2 0,-13-38 0,-1 2 0,-2 5 0,0 2 0,-2-1 0,0 0 0,0-3 0,0 0 0,0 35 0,-3-15 0,-2-11 0,-2 2 0,-3 1 0,1-1 0,-1-6 0,3-15 0,1-10 0,-4-7 0,0 1 0,-3 5 0,0 3 0,5-16 0,-1-17 0,6-21 0,0 1 0,1 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4:55:4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24575,'10'36'0,"1"-3"0,10 14 0,-2-14 0,0-4 0,9-3 0,-8-9 0,8-1 0,-17-14 0,10-6 0,-1-8 0,7-8 0,1-2 0,-7-4 0,-3-3 0,-4-1 0,-2 1 0,-3 1 0,1 7 0,-12 12 0,5 2 0,-9 11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4:55:53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1 577 24575,'2'-16'0,"6"-8"0,6-8 0,9-13 0,8-12 0,8-13 0,3-13 0,-1 5 0,-9 17 0,-12 21 0,-11 20 0,-5 8 0,1-2 0,-3 6 0,2-3 0,-4 8 0,0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5T04:55:5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24575,'18'-10'0,"10"-6"0,13-7 0,7-5 0,2-1 0,-8 4 0,-6 4 0,-9 7 0,-8 5 0,-2 2 0,-3 3 0,-2 2 0,0 2 0,-1 6 0,-3 8 0,-3 10 0,-2 6 0,-3 4 0,0-15 0,0-3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20:37:28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24575,'28'19'0,"7"10"0,9 10 0,1 9 0,-2 0 0,-8-9 0,-6-4 0,-13-22 0,-5-3 0,-7-8 0,-1 2 0,-3-1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20:37:31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24575,'18'47'0,"13"21"0,11 20 0,7-1 0,-4-17 0,-8-17 0,-7-11 0,-7 2 0,-6-15 0,-4 4 0,-2-12 0,1 0 0,-1 4 0,5 5 0,-6-15 0,10-15 0,9-44 0,14-37 0,-15 26 0,0-3 0,1-5 0,-1 1 0,-3 6 0,-1 2 0,17-26 0,-9 31 0,2 16 0,5 9 0,10 0 0,1 1 0,-9 6 0,-15 9 0,-17 6 0,-6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20:37:33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3300 24575,'0'-40'0,"-1"-13"0,2-15 0,1-18 0,1-15 0,0-7-1423,0 21 1,-1-5 0,0-4 0,0-3 0,0 0 1422,0 3 0,0-2 0,0-1 0,-1-2 0,1 0 0,0 1 0,1 1 0,-1-1 0,1 0 0,0 2 0,-1 1 0,1 2 49,-2-4 0,1 2 0,-1 2 0,1 3 1,0 5-50,0-1 0,1 3 0,1 5 0,-1 5 731,5-29 1,0 12-732,-3 28 0,1 10 0,3 5 0,-5 24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20:37:52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2508 0 24575,'20'27'0,"12"26"0,-4-6 0,2 8 0,10 29 0,4 13-1161,-14-31 0,2 4 0,1 3 0,1 4 1161,-3-4 0,0 3 0,1 2 0,0 2 0,-1 3-475,-1-4 1,-1 2 0,1 2 0,-1 1 0,0 1 0,-1 1 474,1 6 0,0 2 0,-1 0 0,0 2 0,-1 0 0,-1 0 0,-5-11 0,-1 0 0,0 0 0,-1 1 0,0 1 0,-2-1 0,0 0 0,0 0 0,-2 1 0,0 0 0,-1-1 0,0 1 0,-1-1 0,0-2 0,0 10 0,-1 0 0,0-1 0,-1-1 0,-1-1 0,0-2-12,0 10 0,0-2 1,-1-2-1,-2-1 1,0-2 11,-2 9 0,-1-2 0,-2-3 0,-2-3-151,-2-14 1,-2-3 0,-1-2 0,-2-2 150,-4 12 0,-2-2 0,-2-2 0,1-4 0,-2 0 0,1-1 540,0-7 0,1-1 0,-1-2-540,-7 23 0,-1-3 1654,0-9 1,-4-4-1655,-3-8 0,-3-2 1083,-2 4 0,-2 1-1083,1 2 0,0-1 473,0-5 1,-1-3-474,-1-8 0,-5-5 53,-3-7 0,-4-5-53,-5-5 0,-4-3 0,-4-2 0,-2-1 0,0-1 0,0-1 0,-4-1 0,-2-3 0,-12-2 0,-4-4 0,18-4 0,-3-3 0,-1-1-197,-7-2 1,-1 0 0,0-2 196,4-1 0,0-1 0,1-1 0,8 2 0,0-1 0,4 0 0,-19-3 0,5 0 0,7-2 0,1-3 0,-3-3 0,0-4 0,2-5 0,2-3 0,3-1 0,4 0 0,5 0 0,4 0 589,-33-17-589,15 7 0,5 1 0,5-1 0,6-3 0,6-9 0,6-6 0,6-4 0,9 2 0,5 4 0,2 1 0,4 10 0,4 10 0,6 9 0,4 9 0,3 0 0,0 3 0,-1-1 0,-4-7 0,2 7 0,-2-10 0,5 16 0,0 4 0,0 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20:37:53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1 627 24575,'6'-38'0,"2"-22"0,2-5 0,-3-20 0,-4-1 0,-3 6 0,0 6 0,0 16 0,0 12 0,4 24 0,8 9 0,13 15 0,11 2 0,4 1 0,-7-1 0,-9-1 0,-8-2 0,-2 5 0,5 11 0,6 14 0,1 17 0,2 7 0,-4-4 0,-4-8 0,-3-16 0,-4-10 0,-3-8 0,-5-4 0,1 6 0,-2 9 0,3 10 0,-3-12 0,-1-2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20:37:58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812 8 24575,'-2'-7'0,"-8"7"0,-14 5 0,-18 24 0,8 3 0,-1 11 0,-15 32 0,-3 16-904,16-24 0,-3 6 1,0 5-1,0 2 904,4-2 0,0 2 0,0 4 0,2 2 0,2 2-444,4-5 0,1 3 0,2 2 1,1 2-1,2 0 0,2 2 444,4-9 0,0 1 0,2 2 0,2 0 0,2 1 0,2-1 0,2 1 0,4 0 0,1 1 0,3 0 0,2 1 0,2-1 0,2 0 0,1 0 0,2 1 0,1 1 0,3 0 0,2-1 0,1 0 0,2-2 0,1 0 0,6 9 0,3 0 0,2-2 0,2-1 0,0-2 0,0-2 0,1 3 0,0-2 0,0-2 0,4-3 0,3-2-404,3-4 1,2-2 0,3-2 0,4-3 0,2-2 403,4-3 0,5-3 0,1-2 0,3-2 0,0-3 0,-3-4 0,0-3 0,2-2 0,3-2 0,3 0 0,-3-6 0,4 0 0,2-1 0,1-2 0,3 0 0,-1-1 0,7 1 0,2-2 0,1 0 0,1-1 0,3 0 0,1 0-474,-14-4 1,1-1 0,2 0 0,1 0 0,1 0 0,1 0-1,2 1 1,1 0 473,-7-2 0,1 0 0,2 0 0,1 0 0,1 1 0,1 0 0,0-1 0,0 0 0,0 0 0,0 0 0,3 1 0,0-1 0,1 0 0,0 1 0,0-1 0,0 0 0,1-1 0,-2 0 0,1-1 0,-2-1 0,6 2 0,-1-2 0,-1 0 0,1 0 0,-1-1 0,0-1 0,-1 0 0,0-1 0,0-1-143,-4-1 0,-1-1 1,0 0-1,0-1 1,0-1-1,-1 0 1,0-1-1,-1 0 1,0-1 142,7 1 0,-1 0 0,0-2 0,0 0 0,-1 0 0,0-1 0,1 0 0,-1 0 0,-1-1 0,0 0 0,-1-1 0,1 0 0,-1 0 0,1 0 0,0-1 0,0 0-47,0 0 0,1 0 0,0 0 1,0 0-1,-1-1 0,1 0 1,-1 0-1,0-1 47,9 1 0,0 0 0,-1-1 0,0 0 0,0-1 0,-1 1 0,0-1 0,-2 1 0,-1-1 0,0 0 0,-1 0 0,1 0 0,-1 0 0,-1-1-62,-1 0 0,-1 1 0,0-1 0,-1 0 0,1-1 0,-2 1 0,0 0 62,11 0 0,-1-1 0,-1 1 0,0 0 0,-2-1 0,-1 0 272,-8-1 0,0 0 0,-2 0 1,-1-1-1,-1 0 0,0 0-272,7 0 0,-2-1 0,0 1 0,-2-2 0,-1 1 473,11-1 0,-1-1 0,-1 0 1,-2 0-474,-4 0 0,0 0 0,-2 0 0,0 0 0,-2 0 0,0 0 0,-1-1 0,-2 1 864,20-2 0,-1-1 1,-5 0-865,-11-2 0,-3-2 0,-4-1 1525,17-5 1,-8-4-1526,-17-3 0,-6-4 1179,-10-3 1,-4-3-1180,-2-2 0,-2-2 915,1-1 1,0-1-916,-1 2 0,0 1 405,-2 4 1,-1 1-406,31-17 0,-13 8 0,-9 4 0,-6-3 0,1 0 0,-1 1 0,-2-2 0,-3 2 0,2-6 0,0-4 0,8 0 0,-1 2 0,-2 5 0,-2 4 0,-3 4 0,3 3 0,2 2 0,8 1 0,1-2 0,-2-2 0,-4 2 0,-8 3 0,-2 1 0,3 3 0,2-2 0,0-1 0,0 1 0,0-3 0,0-4 0,1 4 0,-7-2 0,-6 6 0,-7 5 0,-5 0 0,-7 4 0,0 0 0,-12 5 0,-1 2 0,-9 4 0,3 0 0,2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20:38:00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0 104 24575,'19'0'0,"11"-3"0,29-6 0,24-10 0,13-4 0,-11 3 0,-29 6 0,-27 7 0,-17 3 0,-5 1 0,0 1 0,1 2 0,0 0 0,1 0 0,-2 0 0,1 0 0,-1 0 0,-3 6 0,-1 17 0,-3 25 0,0 32 0,0-31 0,0 3 0,-1 1 0,-1 1 0,0-3 0,0-1 0,-3 39 0,1-16 0,3-12 0,1-6 0,0-25 0,0-6 0,0-21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D85D4-521B-3C42-9490-D1C314DF2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01F31-A376-574F-B47D-0102011BD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4CFA0-9157-734D-9A00-B47375E4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5464-5E50-D94B-8655-B36DD15E86A0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1386F-6994-1B4C-BF30-06713867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9FC47-F00B-BD47-B5DA-450E3D720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5652-4D1B-7B41-B65B-2E9BF6B3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19C4-7C8B-DF45-83EC-2BA93A31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AAC77-904A-0640-8095-104741571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9895B-3DD9-B84E-8221-CB2AD528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5464-5E50-D94B-8655-B36DD15E86A0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5043F-3E69-EB47-A3A3-6409A0E9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04409-0C72-4845-B759-2227F2EF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5652-4D1B-7B41-B65B-2E9BF6B3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9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43081-41F0-8748-8C2A-C57C73A76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96F3E-9F8A-C74E-A9A5-E34D440A5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0B938-5EBB-B544-B539-87B17D7F5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5464-5E50-D94B-8655-B36DD15E86A0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E2C12-4CBB-5E47-9AFD-1B50C483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B9CA4-B46F-DB45-B669-F92C1986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5652-4D1B-7B41-B65B-2E9BF6B3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7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CF1D-40EB-9A47-8E7C-C8B8CE07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F3ECF-D39B-8247-B747-FE04459AC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3A39B-FE13-FA46-BEE3-91A195DB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5464-5E50-D94B-8655-B36DD15E86A0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F2BAC-AB90-E34B-BCD1-C17E8C22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0FD7F-81A3-724E-8462-E9C9E947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5652-4D1B-7B41-B65B-2E9BF6B3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CA6A-2BE4-7B4A-A618-D8D391BE1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DD372-98B0-1C45-83D6-C05C59594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8F935-A47A-CF47-9011-155AC41C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5464-5E50-D94B-8655-B36DD15E86A0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DBB35-2537-5B41-93EE-DC922B6F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8EDE0-AC76-0B4C-B6A8-E667F1A9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5652-4D1B-7B41-B65B-2E9BF6B3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68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83C0-696A-C54D-A322-C6DBA41D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D3202-EB95-3D49-9710-4D40FEE0F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B41DF-65A8-2D48-B209-9168B6AAF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D3382-8BE8-F74E-B476-CAF624DE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5464-5E50-D94B-8655-B36DD15E86A0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49907-0B6C-8A4D-965A-F084598A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6F884-2DA1-7B46-97A1-61F8A661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5652-4D1B-7B41-B65B-2E9BF6B3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6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F4B0-0D2B-F94F-BE30-3E96C82E7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44713-1EBC-E343-AACB-B007AC714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6A19D-3FEA-2046-94EC-CFF2AB5F0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A2567-45A8-DF4A-B632-9425FA9FA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34C23-C240-EA40-9E7C-C13F2EB21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D4FB4-BDE4-B844-8D07-80E6F3BA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5464-5E50-D94B-8655-B36DD15E86A0}" type="datetimeFigureOut">
              <a:rPr lang="en-US" smtClean="0"/>
              <a:t>9/28/22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E4E38-06BF-394A-9809-C89E3AC8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9E16F-81F9-4540-B884-80EB70B2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5652-4D1B-7B41-B65B-2E9BF6B3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7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0486-AF95-D44F-8C52-70459CE0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03620-A45C-CD4B-9157-8A9B2652F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5464-5E50-D94B-8655-B36DD15E86A0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A754C-77E3-7243-AC45-6DC86F2D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1BAF3-12F0-C34F-9AC2-CCBBA349E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5652-4D1B-7B41-B65B-2E9BF6B3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9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8CD9E-3817-764A-9A22-52E598A9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5464-5E50-D94B-8655-B36DD15E86A0}" type="datetimeFigureOut">
              <a:rPr lang="en-US" smtClean="0"/>
              <a:t>9/28/22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D8BA2-1C90-CB4F-95BD-2FD4F289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4679E-BB4E-7840-9179-F44E05AD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5652-4D1B-7B41-B65B-2E9BF6B3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4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EB9D-49B2-2C4B-ABAA-DB853A1D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7ACD1-08D2-BF47-9994-3416358BD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F9690-2BEF-5044-BA39-6606AA9A2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6F833-4911-AC4E-8C42-BC1DD976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5464-5E50-D94B-8655-B36DD15E86A0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A2EF3-24BE-304D-B6D1-DE6952D3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18525-1898-B64B-9250-0AAD182C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5652-4D1B-7B41-B65B-2E9BF6B3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1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9A6B-2E7F-FA40-9425-FDC96F480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11058-5FDC-114A-8B0E-E979FF3CE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47491-CEA4-1F47-9816-CBE1DA122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9DD20-C9BE-334D-BADC-8154B4FC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45464-5E50-D94B-8655-B36DD15E86A0}" type="datetimeFigureOut">
              <a:rPr lang="en-US" smtClean="0"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26DBF-58C3-A148-98A6-B06D66E9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B3C20-5E4C-FE4B-BE73-795A6F5D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5652-4D1B-7B41-B65B-2E9BF6B3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2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EF5A7-EF68-5048-A2D8-4C74314C7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43881-E66A-4048-B72C-A41F9D242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01CF3-4F7F-534E-BE20-309F058F0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45464-5E50-D94B-8655-B36DD15E86A0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F4F71-BD13-064D-A912-F3CCBA7A2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8AAF1-D65D-804C-8C42-503CC5DA9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55652-4D1B-7B41-B65B-2E9BF6B3D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4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onkeytype.com/" TargetMode="External"/><Relationship Id="rId2" Type="http://schemas.openxmlformats.org/officeDocument/2006/relationships/hyperlink" Target="https://www.typingcl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ypelit.io/typing-console/Don_Quixote/0/125" TargetMode="External"/><Relationship Id="rId4" Type="http://schemas.openxmlformats.org/officeDocument/2006/relationships/hyperlink" Target="https://play.typeracer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customXml" Target="../ink/ink5.xml"/><Relationship Id="rId19" Type="http://schemas.openxmlformats.org/officeDocument/2006/relationships/image" Target="../media/image10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16.png"/><Relationship Id="rId18" Type="http://schemas.openxmlformats.org/officeDocument/2006/relationships/customXml" Target="../ink/ink18.xml"/><Relationship Id="rId26" Type="http://schemas.openxmlformats.org/officeDocument/2006/relationships/customXml" Target="../ink/ink22.xml"/><Relationship Id="rId3" Type="http://schemas.openxmlformats.org/officeDocument/2006/relationships/image" Target="../media/image11.png"/><Relationship Id="rId21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customXml" Target="../ink/ink15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2" Type="http://schemas.openxmlformats.org/officeDocument/2006/relationships/customXml" Target="../ink/ink10.xml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11" Type="http://schemas.openxmlformats.org/officeDocument/2006/relationships/image" Target="../media/image15.png"/><Relationship Id="rId24" Type="http://schemas.openxmlformats.org/officeDocument/2006/relationships/customXml" Target="../ink/ink21.xml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23.xml"/><Relationship Id="rId10" Type="http://schemas.openxmlformats.org/officeDocument/2006/relationships/customXml" Target="../ink/ink14.xml"/><Relationship Id="rId19" Type="http://schemas.openxmlformats.org/officeDocument/2006/relationships/image" Target="../media/image19.png"/><Relationship Id="rId31" Type="http://schemas.openxmlformats.org/officeDocument/2006/relationships/image" Target="../media/image25.png"/><Relationship Id="rId4" Type="http://schemas.openxmlformats.org/officeDocument/2006/relationships/customXml" Target="../ink/ink11.xml"/><Relationship Id="rId9" Type="http://schemas.openxmlformats.org/officeDocument/2006/relationships/image" Target="../media/image14.png"/><Relationship Id="rId14" Type="http://schemas.openxmlformats.org/officeDocument/2006/relationships/customXml" Target="../ink/ink16.xml"/><Relationship Id="rId22" Type="http://schemas.openxmlformats.org/officeDocument/2006/relationships/customXml" Target="../ink/ink20.xml"/><Relationship Id="rId27" Type="http://schemas.openxmlformats.org/officeDocument/2006/relationships/image" Target="../media/image23.png"/><Relationship Id="rId30" Type="http://schemas.openxmlformats.org/officeDocument/2006/relationships/customXml" Target="../ink/ink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8AC1A3-95FB-884C-A935-1F67DEF44CA1}"/>
              </a:ext>
            </a:extLst>
          </p:cNvPr>
          <p:cNvSpPr/>
          <p:nvPr/>
        </p:nvSpPr>
        <p:spPr>
          <a:xfrm>
            <a:off x="1777999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E8FA0-F085-AD43-9089-3B3FC8219F15}"/>
              </a:ext>
            </a:extLst>
          </p:cNvPr>
          <p:cNvSpPr/>
          <p:nvPr/>
        </p:nvSpPr>
        <p:spPr>
          <a:xfrm>
            <a:off x="2484581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50615-E652-7A44-A6D0-758E537D1B8D}"/>
              </a:ext>
            </a:extLst>
          </p:cNvPr>
          <p:cNvSpPr/>
          <p:nvPr/>
        </p:nvSpPr>
        <p:spPr>
          <a:xfrm>
            <a:off x="3188853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A31F12-2856-6445-9FA8-91F98C242D74}"/>
              </a:ext>
            </a:extLst>
          </p:cNvPr>
          <p:cNvSpPr/>
          <p:nvPr/>
        </p:nvSpPr>
        <p:spPr>
          <a:xfrm>
            <a:off x="4606634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329665-3420-884B-8151-4BF2CC502341}"/>
              </a:ext>
            </a:extLst>
          </p:cNvPr>
          <p:cNvSpPr/>
          <p:nvPr/>
        </p:nvSpPr>
        <p:spPr>
          <a:xfrm>
            <a:off x="3893125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FA842C-991D-E64E-93F1-41BC85959961}"/>
              </a:ext>
            </a:extLst>
          </p:cNvPr>
          <p:cNvSpPr/>
          <p:nvPr/>
        </p:nvSpPr>
        <p:spPr>
          <a:xfrm>
            <a:off x="1777999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254B7-0256-CA4A-AC36-932AD1D63D0B}"/>
              </a:ext>
            </a:extLst>
          </p:cNvPr>
          <p:cNvSpPr/>
          <p:nvPr/>
        </p:nvSpPr>
        <p:spPr>
          <a:xfrm>
            <a:off x="2484581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0FFE5-1664-E24D-88F6-7E662AE02B4A}"/>
              </a:ext>
            </a:extLst>
          </p:cNvPr>
          <p:cNvSpPr/>
          <p:nvPr/>
        </p:nvSpPr>
        <p:spPr>
          <a:xfrm>
            <a:off x="3188853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B59983-2E6F-7E4C-97A7-B79A8C09CFE8}"/>
              </a:ext>
            </a:extLst>
          </p:cNvPr>
          <p:cNvSpPr/>
          <p:nvPr/>
        </p:nvSpPr>
        <p:spPr>
          <a:xfrm>
            <a:off x="4606634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F31F40-17FE-794E-BA72-4536442A7496}"/>
              </a:ext>
            </a:extLst>
          </p:cNvPr>
          <p:cNvSpPr/>
          <p:nvPr/>
        </p:nvSpPr>
        <p:spPr>
          <a:xfrm>
            <a:off x="3893125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9AD228-45FD-3447-8CD3-FD3F8D86DC1A}"/>
              </a:ext>
            </a:extLst>
          </p:cNvPr>
          <p:cNvSpPr/>
          <p:nvPr/>
        </p:nvSpPr>
        <p:spPr>
          <a:xfrm>
            <a:off x="1777999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689874-5ECC-1346-BF38-5CF620B9711C}"/>
              </a:ext>
            </a:extLst>
          </p:cNvPr>
          <p:cNvSpPr/>
          <p:nvPr/>
        </p:nvSpPr>
        <p:spPr>
          <a:xfrm>
            <a:off x="2484581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C7C22-66DD-264E-B850-4A74424F2686}"/>
              </a:ext>
            </a:extLst>
          </p:cNvPr>
          <p:cNvSpPr/>
          <p:nvPr/>
        </p:nvSpPr>
        <p:spPr>
          <a:xfrm>
            <a:off x="3188853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587F2F-A163-F148-B222-5C970DFF6C68}"/>
              </a:ext>
            </a:extLst>
          </p:cNvPr>
          <p:cNvSpPr/>
          <p:nvPr/>
        </p:nvSpPr>
        <p:spPr>
          <a:xfrm>
            <a:off x="4606634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7685B-7D19-1C46-AA67-F3BF572D501A}"/>
              </a:ext>
            </a:extLst>
          </p:cNvPr>
          <p:cNvSpPr/>
          <p:nvPr/>
        </p:nvSpPr>
        <p:spPr>
          <a:xfrm>
            <a:off x="3893125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3CC042-07BA-0549-8890-653821E447C8}"/>
              </a:ext>
            </a:extLst>
          </p:cNvPr>
          <p:cNvSpPr/>
          <p:nvPr/>
        </p:nvSpPr>
        <p:spPr>
          <a:xfrm>
            <a:off x="5733475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AFF62-3140-7E42-81D2-18433B7E9249}"/>
              </a:ext>
            </a:extLst>
          </p:cNvPr>
          <p:cNvSpPr/>
          <p:nvPr/>
        </p:nvSpPr>
        <p:spPr>
          <a:xfrm>
            <a:off x="6440057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211D5-1F29-E341-8E4C-3E670AA84B6A}"/>
              </a:ext>
            </a:extLst>
          </p:cNvPr>
          <p:cNvSpPr/>
          <p:nvPr/>
        </p:nvSpPr>
        <p:spPr>
          <a:xfrm>
            <a:off x="7144329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F70281-7A36-A747-88C0-07D194BCB087}"/>
              </a:ext>
            </a:extLst>
          </p:cNvPr>
          <p:cNvSpPr/>
          <p:nvPr/>
        </p:nvSpPr>
        <p:spPr>
          <a:xfrm>
            <a:off x="8562110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6CB198-34D6-974E-90D4-F4C17190C9E7}"/>
              </a:ext>
            </a:extLst>
          </p:cNvPr>
          <p:cNvSpPr/>
          <p:nvPr/>
        </p:nvSpPr>
        <p:spPr>
          <a:xfrm>
            <a:off x="7848601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E2591A-9CC7-B840-9E5A-4254200613AC}"/>
              </a:ext>
            </a:extLst>
          </p:cNvPr>
          <p:cNvSpPr/>
          <p:nvPr/>
        </p:nvSpPr>
        <p:spPr>
          <a:xfrm>
            <a:off x="5733475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3841C8-7496-8645-8020-4EC0FBE83C66}"/>
              </a:ext>
            </a:extLst>
          </p:cNvPr>
          <p:cNvSpPr/>
          <p:nvPr/>
        </p:nvSpPr>
        <p:spPr>
          <a:xfrm>
            <a:off x="6440057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234249-83AE-B34C-8222-42D99A7DB2FD}"/>
              </a:ext>
            </a:extLst>
          </p:cNvPr>
          <p:cNvSpPr/>
          <p:nvPr/>
        </p:nvSpPr>
        <p:spPr>
          <a:xfrm>
            <a:off x="7144329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A4DC30-8EBA-4B4F-BCAB-1AF0163284F9}"/>
              </a:ext>
            </a:extLst>
          </p:cNvPr>
          <p:cNvSpPr/>
          <p:nvPr/>
        </p:nvSpPr>
        <p:spPr>
          <a:xfrm>
            <a:off x="8562110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EF5505-B5DE-BF46-8A40-704BD023CEC5}"/>
              </a:ext>
            </a:extLst>
          </p:cNvPr>
          <p:cNvSpPr/>
          <p:nvPr/>
        </p:nvSpPr>
        <p:spPr>
          <a:xfrm>
            <a:off x="7848601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EA64D-5B06-9E43-971D-90D3B9016C7C}"/>
              </a:ext>
            </a:extLst>
          </p:cNvPr>
          <p:cNvSpPr/>
          <p:nvPr/>
        </p:nvSpPr>
        <p:spPr>
          <a:xfrm>
            <a:off x="5733475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AD6BDD-E543-6240-A73F-2A0AD7DBEC07}"/>
              </a:ext>
            </a:extLst>
          </p:cNvPr>
          <p:cNvSpPr/>
          <p:nvPr/>
        </p:nvSpPr>
        <p:spPr>
          <a:xfrm>
            <a:off x="6440057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D72AF0-A6C4-D743-9DA0-9A1703F0ABC5}"/>
              </a:ext>
            </a:extLst>
          </p:cNvPr>
          <p:cNvSpPr/>
          <p:nvPr/>
        </p:nvSpPr>
        <p:spPr>
          <a:xfrm>
            <a:off x="7144329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`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85FAA8-8514-3248-B5DB-05C6FFA81C80}"/>
              </a:ext>
            </a:extLst>
          </p:cNvPr>
          <p:cNvSpPr/>
          <p:nvPr/>
        </p:nvSpPr>
        <p:spPr>
          <a:xfrm>
            <a:off x="8562110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,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CD032F-4EA3-7348-A3B8-510A4E38F0EC}"/>
              </a:ext>
            </a:extLst>
          </p:cNvPr>
          <p:cNvSpPr/>
          <p:nvPr/>
        </p:nvSpPr>
        <p:spPr>
          <a:xfrm>
            <a:off x="7848601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29194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3E8FA0-F085-AD43-9089-3B3FC8219F15}"/>
              </a:ext>
            </a:extLst>
          </p:cNvPr>
          <p:cNvSpPr/>
          <p:nvPr/>
        </p:nvSpPr>
        <p:spPr>
          <a:xfrm>
            <a:off x="1939779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50615-E652-7A44-A6D0-758E537D1B8D}"/>
              </a:ext>
            </a:extLst>
          </p:cNvPr>
          <p:cNvSpPr/>
          <p:nvPr/>
        </p:nvSpPr>
        <p:spPr>
          <a:xfrm>
            <a:off x="4350469" y="513628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A31F12-2856-6445-9FA8-91F98C242D74}"/>
              </a:ext>
            </a:extLst>
          </p:cNvPr>
          <p:cNvSpPr/>
          <p:nvPr/>
        </p:nvSpPr>
        <p:spPr>
          <a:xfrm>
            <a:off x="4754209" y="1598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$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329665-3420-884B-8151-4BF2CC502341}"/>
              </a:ext>
            </a:extLst>
          </p:cNvPr>
          <p:cNvSpPr/>
          <p:nvPr/>
        </p:nvSpPr>
        <p:spPr>
          <a:xfrm>
            <a:off x="3348323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FA842C-991D-E64E-93F1-41BC85959961}"/>
              </a:ext>
            </a:extLst>
          </p:cNvPr>
          <p:cNvSpPr/>
          <p:nvPr/>
        </p:nvSpPr>
        <p:spPr>
          <a:xfrm>
            <a:off x="1226270" y="249647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254B7-0256-CA4A-AC36-932AD1D63D0B}"/>
              </a:ext>
            </a:extLst>
          </p:cNvPr>
          <p:cNvSpPr/>
          <p:nvPr/>
        </p:nvSpPr>
        <p:spPr>
          <a:xfrm>
            <a:off x="1939779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0FFE5-1664-E24D-88F6-7E662AE02B4A}"/>
              </a:ext>
            </a:extLst>
          </p:cNvPr>
          <p:cNvSpPr/>
          <p:nvPr/>
        </p:nvSpPr>
        <p:spPr>
          <a:xfrm>
            <a:off x="2644051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B59983-2E6F-7E4C-97A7-B79A8C09CFE8}"/>
              </a:ext>
            </a:extLst>
          </p:cNvPr>
          <p:cNvSpPr/>
          <p:nvPr/>
        </p:nvSpPr>
        <p:spPr>
          <a:xfrm>
            <a:off x="4789213" y="24477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F31F40-17FE-794E-BA72-4536442A7496}"/>
              </a:ext>
            </a:extLst>
          </p:cNvPr>
          <p:cNvSpPr/>
          <p:nvPr/>
        </p:nvSpPr>
        <p:spPr>
          <a:xfrm>
            <a:off x="3348323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9AD228-45FD-3447-8CD3-FD3F8D86DC1A}"/>
              </a:ext>
            </a:extLst>
          </p:cNvPr>
          <p:cNvSpPr/>
          <p:nvPr/>
        </p:nvSpPr>
        <p:spPr>
          <a:xfrm>
            <a:off x="1233197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689874-5ECC-1346-BF38-5CF620B9711C}"/>
              </a:ext>
            </a:extLst>
          </p:cNvPr>
          <p:cNvSpPr/>
          <p:nvPr/>
        </p:nvSpPr>
        <p:spPr>
          <a:xfrm>
            <a:off x="1939779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C7C22-66DD-264E-B850-4A74424F2686}"/>
              </a:ext>
            </a:extLst>
          </p:cNvPr>
          <p:cNvSpPr/>
          <p:nvPr/>
        </p:nvSpPr>
        <p:spPr>
          <a:xfrm>
            <a:off x="2644051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587F2F-A163-F148-B222-5C970DFF6C68}"/>
              </a:ext>
            </a:extLst>
          </p:cNvPr>
          <p:cNvSpPr/>
          <p:nvPr/>
        </p:nvSpPr>
        <p:spPr>
          <a:xfrm>
            <a:off x="4806497" y="3364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@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7685B-7D19-1C46-AA67-F3BF572D501A}"/>
              </a:ext>
            </a:extLst>
          </p:cNvPr>
          <p:cNvSpPr/>
          <p:nvPr/>
        </p:nvSpPr>
        <p:spPr>
          <a:xfrm>
            <a:off x="3348323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3CC042-07BA-0549-8890-653821E447C8}"/>
              </a:ext>
            </a:extLst>
          </p:cNvPr>
          <p:cNvSpPr/>
          <p:nvPr/>
        </p:nvSpPr>
        <p:spPr>
          <a:xfrm>
            <a:off x="6860519" y="166115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&amp;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AFF62-3140-7E42-81D2-18433B7E9249}"/>
              </a:ext>
            </a:extLst>
          </p:cNvPr>
          <p:cNvSpPr/>
          <p:nvPr/>
        </p:nvSpPr>
        <p:spPr>
          <a:xfrm>
            <a:off x="8374055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211D5-1F29-E341-8E4C-3E670AA84B6A}"/>
              </a:ext>
            </a:extLst>
          </p:cNvPr>
          <p:cNvSpPr/>
          <p:nvPr/>
        </p:nvSpPr>
        <p:spPr>
          <a:xfrm>
            <a:off x="9078327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F70281-7A36-A747-88C0-07D194BCB087}"/>
              </a:ext>
            </a:extLst>
          </p:cNvPr>
          <p:cNvSpPr/>
          <p:nvPr/>
        </p:nvSpPr>
        <p:spPr>
          <a:xfrm>
            <a:off x="9099985" y="33444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q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6CB198-34D6-974E-90D4-F4C17190C9E7}"/>
              </a:ext>
            </a:extLst>
          </p:cNvPr>
          <p:cNvSpPr/>
          <p:nvPr/>
        </p:nvSpPr>
        <p:spPr>
          <a:xfrm>
            <a:off x="9782599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E2591A-9CC7-B840-9E5A-4254200613AC}"/>
              </a:ext>
            </a:extLst>
          </p:cNvPr>
          <p:cNvSpPr/>
          <p:nvPr/>
        </p:nvSpPr>
        <p:spPr>
          <a:xfrm>
            <a:off x="6863781" y="249647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*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3841C8-7496-8645-8020-4EC0FBE83C66}"/>
              </a:ext>
            </a:extLst>
          </p:cNvPr>
          <p:cNvSpPr/>
          <p:nvPr/>
        </p:nvSpPr>
        <p:spPr>
          <a:xfrm>
            <a:off x="8374055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234249-83AE-B34C-8222-42D99A7DB2FD}"/>
              </a:ext>
            </a:extLst>
          </p:cNvPr>
          <p:cNvSpPr/>
          <p:nvPr/>
        </p:nvSpPr>
        <p:spPr>
          <a:xfrm>
            <a:off x="9078327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A4DC30-8EBA-4B4F-BCAB-1AF0163284F9}"/>
              </a:ext>
            </a:extLst>
          </p:cNvPr>
          <p:cNvSpPr/>
          <p:nvPr/>
        </p:nvSpPr>
        <p:spPr>
          <a:xfrm>
            <a:off x="4077822" y="247207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EF5505-B5DE-BF46-8A40-704BD023CEC5}"/>
              </a:ext>
            </a:extLst>
          </p:cNvPr>
          <p:cNvSpPr/>
          <p:nvPr/>
        </p:nvSpPr>
        <p:spPr>
          <a:xfrm>
            <a:off x="9782599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EA64D-5B06-9E43-971D-90D3B9016C7C}"/>
              </a:ext>
            </a:extLst>
          </p:cNvPr>
          <p:cNvSpPr/>
          <p:nvPr/>
        </p:nvSpPr>
        <p:spPr>
          <a:xfrm>
            <a:off x="6883962" y="33444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|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AD6BDD-E543-6240-A73F-2A0AD7DBEC07}"/>
              </a:ext>
            </a:extLst>
          </p:cNvPr>
          <p:cNvSpPr/>
          <p:nvPr/>
        </p:nvSpPr>
        <p:spPr>
          <a:xfrm>
            <a:off x="8374055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D72AF0-A6C4-D743-9DA0-9A1703F0ABC5}"/>
              </a:ext>
            </a:extLst>
          </p:cNvPr>
          <p:cNvSpPr/>
          <p:nvPr/>
        </p:nvSpPr>
        <p:spPr>
          <a:xfrm>
            <a:off x="1927884" y="77708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85FAA8-8514-3248-B5DB-05C6FFA81C80}"/>
              </a:ext>
            </a:extLst>
          </p:cNvPr>
          <p:cNvSpPr/>
          <p:nvPr/>
        </p:nvSpPr>
        <p:spPr>
          <a:xfrm>
            <a:off x="7668024" y="249073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CD032F-4EA3-7348-A3B8-510A4E38F0EC}"/>
              </a:ext>
            </a:extLst>
          </p:cNvPr>
          <p:cNvSpPr/>
          <p:nvPr/>
        </p:nvSpPr>
        <p:spPr>
          <a:xfrm>
            <a:off x="10484213" y="1598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’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C8C12B-D841-3D42-8520-673095E49695}"/>
              </a:ext>
            </a:extLst>
          </p:cNvPr>
          <p:cNvSpPr/>
          <p:nvPr/>
        </p:nvSpPr>
        <p:spPr>
          <a:xfrm>
            <a:off x="5034556" y="379723"/>
            <a:ext cx="2239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ource Sans Pro" panose="020B0503030403020204" pitchFamily="34" charset="77"/>
              </a:rPr>
              <a:t>c</a:t>
            </a:r>
            <a:r>
              <a:rPr lang="en-US" dirty="0" err="1">
                <a:effectLst/>
                <a:latin typeface="Source Sans Pro" panose="020B0503030403020204" pitchFamily="34" charset="77"/>
              </a:rPr>
              <a:t>olo</a:t>
            </a:r>
            <a:r>
              <a:rPr lang="en-US" dirty="0">
                <a:effectLst/>
                <a:latin typeface="Source Sans Pro" panose="020B0503030403020204" pitchFamily="34" charset="77"/>
              </a:rPr>
              <a:t> </a:t>
            </a:r>
            <a:r>
              <a:rPr lang="en-US" dirty="0" err="1">
                <a:latin typeface="Source Sans Pro" panose="020B0503030403020204" pitchFamily="34" charset="77"/>
              </a:rPr>
              <a:t>cheyo</a:t>
            </a:r>
            <a:r>
              <a:rPr lang="en-US" dirty="0">
                <a:latin typeface="Source Sans Pro" panose="020B0503030403020204" pitchFamily="34" charset="77"/>
              </a:rPr>
              <a:t> Thumb 04</a:t>
            </a:r>
            <a:endParaRPr lang="en-US" dirty="0">
              <a:effectLst/>
              <a:latin typeface="Source Sans Pro" panose="020B0503030403020204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3FEA3C-5DE9-1993-7763-BA72187F054C}"/>
              </a:ext>
            </a:extLst>
          </p:cNvPr>
          <p:cNvSpPr/>
          <p:nvPr/>
        </p:nvSpPr>
        <p:spPr>
          <a:xfrm>
            <a:off x="5505017" y="563753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03D088-BA20-D10C-EA35-510FBE8E2CF7}"/>
              </a:ext>
            </a:extLst>
          </p:cNvPr>
          <p:cNvSpPr/>
          <p:nvPr/>
        </p:nvSpPr>
        <p:spPr>
          <a:xfrm>
            <a:off x="4927743" y="538691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Left</a:t>
            </a:r>
          </a:p>
          <a:p>
            <a:pPr algn="ctr"/>
            <a:r>
              <a:rPr lang="en-US" sz="1600" dirty="0"/>
              <a:t>Shift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42C60A-658E-8EE7-3F1F-005C4A8C3FF7}"/>
              </a:ext>
            </a:extLst>
          </p:cNvPr>
          <p:cNvSpPr/>
          <p:nvPr/>
        </p:nvSpPr>
        <p:spPr>
          <a:xfrm>
            <a:off x="7378836" y="513628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space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EE1B84-C3CD-B6A4-4774-A4B907D2000A}"/>
              </a:ext>
            </a:extLst>
          </p:cNvPr>
          <p:cNvSpPr/>
          <p:nvPr/>
        </p:nvSpPr>
        <p:spPr>
          <a:xfrm>
            <a:off x="6801562" y="538691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  <a:p>
            <a:pPr algn="ctr"/>
            <a:r>
              <a:rPr lang="en-US" sz="1600" dirty="0"/>
              <a:t>Shift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34CB92-F0C2-6FE5-FF71-263D4F284FFA}"/>
              </a:ext>
            </a:extLst>
          </p:cNvPr>
          <p:cNvSpPr/>
          <p:nvPr/>
        </p:nvSpPr>
        <p:spPr>
          <a:xfrm>
            <a:off x="6215136" y="563753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37DE1-62B5-6EA8-E8B5-436B2CD270DA}"/>
              </a:ext>
            </a:extLst>
          </p:cNvPr>
          <p:cNvSpPr/>
          <p:nvPr/>
        </p:nvSpPr>
        <p:spPr>
          <a:xfrm>
            <a:off x="11209617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080E87-1204-1EC0-E8AF-D949439C762E}"/>
              </a:ext>
            </a:extLst>
          </p:cNvPr>
          <p:cNvSpPr/>
          <p:nvPr/>
        </p:nvSpPr>
        <p:spPr>
          <a:xfrm>
            <a:off x="474858" y="247254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esc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6715FE-5446-9912-1714-4F47160F4339}"/>
              </a:ext>
            </a:extLst>
          </p:cNvPr>
          <p:cNvSpPr/>
          <p:nvPr/>
        </p:nvSpPr>
        <p:spPr>
          <a:xfrm>
            <a:off x="1233197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CCD2C25-8260-6A87-56B9-07C9A7EBF53A}"/>
              </a:ext>
            </a:extLst>
          </p:cNvPr>
          <p:cNvSpPr/>
          <p:nvPr/>
        </p:nvSpPr>
        <p:spPr>
          <a:xfrm>
            <a:off x="9814709" y="33444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62CC9D-624A-AD7F-50BD-FCCDEEA11F09}"/>
              </a:ext>
            </a:extLst>
          </p:cNvPr>
          <p:cNvSpPr/>
          <p:nvPr/>
        </p:nvSpPr>
        <p:spPr>
          <a:xfrm>
            <a:off x="2634814" y="1598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0F6649-0304-C361-9688-6BC43F31C337}"/>
              </a:ext>
            </a:extLst>
          </p:cNvPr>
          <p:cNvSpPr/>
          <p:nvPr/>
        </p:nvSpPr>
        <p:spPr>
          <a:xfrm>
            <a:off x="9825915" y="422709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7C955F-9E38-5116-75F4-2F470D26772C}"/>
              </a:ext>
            </a:extLst>
          </p:cNvPr>
          <p:cNvSpPr/>
          <p:nvPr/>
        </p:nvSpPr>
        <p:spPr>
          <a:xfrm>
            <a:off x="9099985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826FCA-9EED-A4FD-4AF2-53E384E467E7}"/>
              </a:ext>
            </a:extLst>
          </p:cNvPr>
          <p:cNvSpPr/>
          <p:nvPr/>
        </p:nvSpPr>
        <p:spPr>
          <a:xfrm>
            <a:off x="8374055" y="422709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D66770-4D65-53D8-B723-5D4193F454CC}"/>
              </a:ext>
            </a:extLst>
          </p:cNvPr>
          <p:cNvSpPr/>
          <p:nvPr/>
        </p:nvSpPr>
        <p:spPr>
          <a:xfrm>
            <a:off x="10551845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62793C-ED3F-EAF4-A44B-51C3A26475D5}"/>
              </a:ext>
            </a:extLst>
          </p:cNvPr>
          <p:cNvSpPr/>
          <p:nvPr/>
        </p:nvSpPr>
        <p:spPr>
          <a:xfrm>
            <a:off x="1939779" y="419891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9CE6A6-4C59-1A7D-2E09-E975A54B7A31}"/>
              </a:ext>
            </a:extLst>
          </p:cNvPr>
          <p:cNvSpPr/>
          <p:nvPr/>
        </p:nvSpPr>
        <p:spPr>
          <a:xfrm>
            <a:off x="2634814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D08188-3FF5-E92A-140C-C9E973368405}"/>
              </a:ext>
            </a:extLst>
          </p:cNvPr>
          <p:cNvSpPr/>
          <p:nvPr/>
        </p:nvSpPr>
        <p:spPr>
          <a:xfrm>
            <a:off x="3348323" y="422709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925925-8371-7D12-1D80-A1B86CC19E37}"/>
              </a:ext>
            </a:extLst>
          </p:cNvPr>
          <p:cNvSpPr/>
          <p:nvPr/>
        </p:nvSpPr>
        <p:spPr>
          <a:xfrm>
            <a:off x="7666185" y="77708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\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|</a:t>
            </a:r>
            <a:r>
              <a:rPr lang="en-US" sz="2000" dirty="0">
                <a:solidFill>
                  <a:srgbClr val="C00000"/>
                </a:solidFill>
              </a:rPr>
              <a:t>^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259E51-7EAF-CFE4-847D-3705872A62DF}"/>
              </a:ext>
            </a:extLst>
          </p:cNvPr>
          <p:cNvSpPr/>
          <p:nvPr/>
        </p:nvSpPr>
        <p:spPr>
          <a:xfrm>
            <a:off x="4061832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[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BDAB12-A464-33DB-7016-45D9F8655B85}"/>
              </a:ext>
            </a:extLst>
          </p:cNvPr>
          <p:cNvSpPr/>
          <p:nvPr/>
        </p:nvSpPr>
        <p:spPr>
          <a:xfrm>
            <a:off x="7658585" y="162925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DC95B8-2654-8739-0D21-D4CD24E0DBEF}"/>
              </a:ext>
            </a:extLst>
          </p:cNvPr>
          <p:cNvSpPr/>
          <p:nvPr/>
        </p:nvSpPr>
        <p:spPr>
          <a:xfrm>
            <a:off x="4077822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(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&lt;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B840F3-3C5D-7558-83D8-482B166E2F45}"/>
              </a:ext>
            </a:extLst>
          </p:cNvPr>
          <p:cNvSpPr/>
          <p:nvPr/>
        </p:nvSpPr>
        <p:spPr>
          <a:xfrm>
            <a:off x="7702657" y="3364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45EE538-F60F-8E9C-FB6C-59A0ADE10260}"/>
              </a:ext>
            </a:extLst>
          </p:cNvPr>
          <p:cNvSpPr/>
          <p:nvPr/>
        </p:nvSpPr>
        <p:spPr>
          <a:xfrm>
            <a:off x="1215948" y="77233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621E2F-086B-A60C-F0EE-85B6223B8862}"/>
              </a:ext>
            </a:extLst>
          </p:cNvPr>
          <p:cNvSpPr/>
          <p:nvPr/>
        </p:nvSpPr>
        <p:spPr>
          <a:xfrm>
            <a:off x="1233002" y="161836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~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27B1EE3-4CC7-26DE-7E46-4A92AF92DC4D}"/>
              </a:ext>
            </a:extLst>
          </p:cNvPr>
          <p:cNvSpPr/>
          <p:nvPr/>
        </p:nvSpPr>
        <p:spPr>
          <a:xfrm>
            <a:off x="2655946" y="76751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-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_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40D913E-08F8-0061-FD40-155CD2C3B182}"/>
              </a:ext>
            </a:extLst>
          </p:cNvPr>
          <p:cNvSpPr/>
          <p:nvPr/>
        </p:nvSpPr>
        <p:spPr>
          <a:xfrm>
            <a:off x="3360218" y="76751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=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A3F552-9935-B42C-9946-07AEA8A6A8CC}"/>
              </a:ext>
            </a:extLst>
          </p:cNvPr>
          <p:cNvSpPr/>
          <p:nvPr/>
        </p:nvSpPr>
        <p:spPr>
          <a:xfrm>
            <a:off x="4061832" y="75734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/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516DE0-A80E-4B39-D641-8359B4950CB4}"/>
              </a:ext>
            </a:extLst>
          </p:cNvPr>
          <p:cNvSpPr/>
          <p:nvPr/>
        </p:nvSpPr>
        <p:spPr>
          <a:xfrm>
            <a:off x="10520521" y="3364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700C80-1062-66B9-0F6E-9330CA5639B0}"/>
              </a:ext>
            </a:extLst>
          </p:cNvPr>
          <p:cNvSpPr/>
          <p:nvPr/>
        </p:nvSpPr>
        <p:spPr>
          <a:xfrm>
            <a:off x="10484213" y="248621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3630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3E8FA0-F085-AD43-9089-3B3FC8219F15}"/>
              </a:ext>
            </a:extLst>
          </p:cNvPr>
          <p:cNvSpPr/>
          <p:nvPr/>
        </p:nvSpPr>
        <p:spPr>
          <a:xfrm>
            <a:off x="1939779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50615-E652-7A44-A6D0-758E537D1B8D}"/>
              </a:ext>
            </a:extLst>
          </p:cNvPr>
          <p:cNvSpPr/>
          <p:nvPr/>
        </p:nvSpPr>
        <p:spPr>
          <a:xfrm>
            <a:off x="4350469" y="513628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A31F12-2856-6445-9FA8-91F98C242D74}"/>
              </a:ext>
            </a:extLst>
          </p:cNvPr>
          <p:cNvSpPr/>
          <p:nvPr/>
        </p:nvSpPr>
        <p:spPr>
          <a:xfrm>
            <a:off x="4483066" y="1647628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$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329665-3420-884B-8151-4BF2CC502341}"/>
              </a:ext>
            </a:extLst>
          </p:cNvPr>
          <p:cNvSpPr/>
          <p:nvPr/>
        </p:nvSpPr>
        <p:spPr>
          <a:xfrm>
            <a:off x="3348323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FA842C-991D-E64E-93F1-41BC85959961}"/>
              </a:ext>
            </a:extLst>
          </p:cNvPr>
          <p:cNvSpPr/>
          <p:nvPr/>
        </p:nvSpPr>
        <p:spPr>
          <a:xfrm>
            <a:off x="1226270" y="249647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254B7-0256-CA4A-AC36-932AD1D63D0B}"/>
              </a:ext>
            </a:extLst>
          </p:cNvPr>
          <p:cNvSpPr/>
          <p:nvPr/>
        </p:nvSpPr>
        <p:spPr>
          <a:xfrm>
            <a:off x="1939779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0FFE5-1664-E24D-88F6-7E662AE02B4A}"/>
              </a:ext>
            </a:extLst>
          </p:cNvPr>
          <p:cNvSpPr/>
          <p:nvPr/>
        </p:nvSpPr>
        <p:spPr>
          <a:xfrm>
            <a:off x="2644051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B59983-2E6F-7E4C-97A7-B79A8C09CFE8}"/>
              </a:ext>
            </a:extLst>
          </p:cNvPr>
          <p:cNvSpPr/>
          <p:nvPr/>
        </p:nvSpPr>
        <p:spPr>
          <a:xfrm>
            <a:off x="4514589" y="2536895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F31F40-17FE-794E-BA72-4536442A7496}"/>
              </a:ext>
            </a:extLst>
          </p:cNvPr>
          <p:cNvSpPr/>
          <p:nvPr/>
        </p:nvSpPr>
        <p:spPr>
          <a:xfrm>
            <a:off x="3348323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9AD228-45FD-3447-8CD3-FD3F8D86DC1A}"/>
              </a:ext>
            </a:extLst>
          </p:cNvPr>
          <p:cNvSpPr/>
          <p:nvPr/>
        </p:nvSpPr>
        <p:spPr>
          <a:xfrm>
            <a:off x="1233197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689874-5ECC-1346-BF38-5CF620B9711C}"/>
              </a:ext>
            </a:extLst>
          </p:cNvPr>
          <p:cNvSpPr/>
          <p:nvPr/>
        </p:nvSpPr>
        <p:spPr>
          <a:xfrm>
            <a:off x="1939779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C7C22-66DD-264E-B850-4A74424F2686}"/>
              </a:ext>
            </a:extLst>
          </p:cNvPr>
          <p:cNvSpPr/>
          <p:nvPr/>
        </p:nvSpPr>
        <p:spPr>
          <a:xfrm>
            <a:off x="2644051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587F2F-A163-F148-B222-5C970DFF6C68}"/>
              </a:ext>
            </a:extLst>
          </p:cNvPr>
          <p:cNvSpPr/>
          <p:nvPr/>
        </p:nvSpPr>
        <p:spPr>
          <a:xfrm>
            <a:off x="4527794" y="3440822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@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7685B-7D19-1C46-AA67-F3BF572D501A}"/>
              </a:ext>
            </a:extLst>
          </p:cNvPr>
          <p:cNvSpPr/>
          <p:nvPr/>
        </p:nvSpPr>
        <p:spPr>
          <a:xfrm>
            <a:off x="3348323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3CC042-07BA-0549-8890-653821E447C8}"/>
              </a:ext>
            </a:extLst>
          </p:cNvPr>
          <p:cNvSpPr/>
          <p:nvPr/>
        </p:nvSpPr>
        <p:spPr>
          <a:xfrm>
            <a:off x="7176756" y="1763290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&amp;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AFF62-3140-7E42-81D2-18433B7E9249}"/>
              </a:ext>
            </a:extLst>
          </p:cNvPr>
          <p:cNvSpPr/>
          <p:nvPr/>
        </p:nvSpPr>
        <p:spPr>
          <a:xfrm>
            <a:off x="8374055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211D5-1F29-E341-8E4C-3E670AA84B6A}"/>
              </a:ext>
            </a:extLst>
          </p:cNvPr>
          <p:cNvSpPr/>
          <p:nvPr/>
        </p:nvSpPr>
        <p:spPr>
          <a:xfrm>
            <a:off x="9078327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F70281-7A36-A747-88C0-07D194BCB087}"/>
              </a:ext>
            </a:extLst>
          </p:cNvPr>
          <p:cNvSpPr/>
          <p:nvPr/>
        </p:nvSpPr>
        <p:spPr>
          <a:xfrm>
            <a:off x="9099985" y="33444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q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6CB198-34D6-974E-90D4-F4C17190C9E7}"/>
              </a:ext>
            </a:extLst>
          </p:cNvPr>
          <p:cNvSpPr/>
          <p:nvPr/>
        </p:nvSpPr>
        <p:spPr>
          <a:xfrm>
            <a:off x="9782599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E2591A-9CC7-B840-9E5A-4254200613AC}"/>
              </a:ext>
            </a:extLst>
          </p:cNvPr>
          <p:cNvSpPr/>
          <p:nvPr/>
        </p:nvSpPr>
        <p:spPr>
          <a:xfrm>
            <a:off x="7180018" y="2598613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*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3841C8-7496-8645-8020-4EC0FBE83C66}"/>
              </a:ext>
            </a:extLst>
          </p:cNvPr>
          <p:cNvSpPr/>
          <p:nvPr/>
        </p:nvSpPr>
        <p:spPr>
          <a:xfrm>
            <a:off x="8374055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234249-83AE-B34C-8222-42D99A7DB2FD}"/>
              </a:ext>
            </a:extLst>
          </p:cNvPr>
          <p:cNvSpPr/>
          <p:nvPr/>
        </p:nvSpPr>
        <p:spPr>
          <a:xfrm>
            <a:off x="9078327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A4DC30-8EBA-4B4F-BCAB-1AF0163284F9}"/>
              </a:ext>
            </a:extLst>
          </p:cNvPr>
          <p:cNvSpPr/>
          <p:nvPr/>
        </p:nvSpPr>
        <p:spPr>
          <a:xfrm>
            <a:off x="4077822" y="247207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EF5505-B5DE-BF46-8A40-704BD023CEC5}"/>
              </a:ext>
            </a:extLst>
          </p:cNvPr>
          <p:cNvSpPr/>
          <p:nvPr/>
        </p:nvSpPr>
        <p:spPr>
          <a:xfrm>
            <a:off x="9782599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EA64D-5B06-9E43-971D-90D3B9016C7C}"/>
              </a:ext>
            </a:extLst>
          </p:cNvPr>
          <p:cNvSpPr/>
          <p:nvPr/>
        </p:nvSpPr>
        <p:spPr>
          <a:xfrm>
            <a:off x="7200199" y="3446637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|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AD6BDD-E543-6240-A73F-2A0AD7DBEC07}"/>
              </a:ext>
            </a:extLst>
          </p:cNvPr>
          <p:cNvSpPr/>
          <p:nvPr/>
        </p:nvSpPr>
        <p:spPr>
          <a:xfrm>
            <a:off x="8374055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D72AF0-A6C4-D743-9DA0-9A1703F0ABC5}"/>
              </a:ext>
            </a:extLst>
          </p:cNvPr>
          <p:cNvSpPr/>
          <p:nvPr/>
        </p:nvSpPr>
        <p:spPr>
          <a:xfrm>
            <a:off x="1959127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85FAA8-8514-3248-B5DB-05C6FFA81C80}"/>
              </a:ext>
            </a:extLst>
          </p:cNvPr>
          <p:cNvSpPr/>
          <p:nvPr/>
        </p:nvSpPr>
        <p:spPr>
          <a:xfrm>
            <a:off x="7668024" y="249073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CD032F-4EA3-7348-A3B8-510A4E38F0EC}"/>
              </a:ext>
            </a:extLst>
          </p:cNvPr>
          <p:cNvSpPr/>
          <p:nvPr/>
        </p:nvSpPr>
        <p:spPr>
          <a:xfrm>
            <a:off x="10484213" y="1598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’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C8C12B-D841-3D42-8520-673095E49695}"/>
              </a:ext>
            </a:extLst>
          </p:cNvPr>
          <p:cNvSpPr/>
          <p:nvPr/>
        </p:nvSpPr>
        <p:spPr>
          <a:xfrm>
            <a:off x="5034556" y="379723"/>
            <a:ext cx="2239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ource Sans Pro" panose="020B0503030403020204" pitchFamily="34" charset="77"/>
              </a:rPr>
              <a:t>c</a:t>
            </a:r>
            <a:r>
              <a:rPr lang="en-US" dirty="0" err="1">
                <a:effectLst/>
                <a:latin typeface="Source Sans Pro" panose="020B0503030403020204" pitchFamily="34" charset="77"/>
              </a:rPr>
              <a:t>olo</a:t>
            </a:r>
            <a:r>
              <a:rPr lang="en-US" dirty="0">
                <a:effectLst/>
                <a:latin typeface="Source Sans Pro" panose="020B0503030403020204" pitchFamily="34" charset="77"/>
              </a:rPr>
              <a:t> </a:t>
            </a:r>
            <a:r>
              <a:rPr lang="en-US" dirty="0" err="1">
                <a:latin typeface="Source Sans Pro" panose="020B0503030403020204" pitchFamily="34" charset="77"/>
              </a:rPr>
              <a:t>cheyo</a:t>
            </a:r>
            <a:r>
              <a:rPr lang="en-US" dirty="0">
                <a:latin typeface="Source Sans Pro" panose="020B0503030403020204" pitchFamily="34" charset="77"/>
              </a:rPr>
              <a:t> Thumb 05</a:t>
            </a:r>
            <a:endParaRPr lang="en-US" dirty="0">
              <a:effectLst/>
              <a:latin typeface="Source Sans Pro" panose="020B0503030403020204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3FEA3C-5DE9-1993-7763-BA72187F054C}"/>
              </a:ext>
            </a:extLst>
          </p:cNvPr>
          <p:cNvSpPr/>
          <p:nvPr/>
        </p:nvSpPr>
        <p:spPr>
          <a:xfrm>
            <a:off x="5505017" y="563753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03D088-BA20-D10C-EA35-510FBE8E2CF7}"/>
              </a:ext>
            </a:extLst>
          </p:cNvPr>
          <p:cNvSpPr/>
          <p:nvPr/>
        </p:nvSpPr>
        <p:spPr>
          <a:xfrm>
            <a:off x="4927743" y="538691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Left</a:t>
            </a:r>
          </a:p>
          <a:p>
            <a:pPr algn="ctr"/>
            <a:r>
              <a:rPr lang="en-US" sz="1600" dirty="0"/>
              <a:t>Shift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42C60A-658E-8EE7-3F1F-005C4A8C3FF7}"/>
              </a:ext>
            </a:extLst>
          </p:cNvPr>
          <p:cNvSpPr/>
          <p:nvPr/>
        </p:nvSpPr>
        <p:spPr>
          <a:xfrm>
            <a:off x="7378836" y="513628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space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EE1B84-C3CD-B6A4-4774-A4B907D2000A}"/>
              </a:ext>
            </a:extLst>
          </p:cNvPr>
          <p:cNvSpPr/>
          <p:nvPr/>
        </p:nvSpPr>
        <p:spPr>
          <a:xfrm>
            <a:off x="6801562" y="538691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  <a:p>
            <a:pPr algn="ctr"/>
            <a:r>
              <a:rPr lang="en-US" sz="1600" dirty="0"/>
              <a:t>Shift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34CB92-F0C2-6FE5-FF71-263D4F284FFA}"/>
              </a:ext>
            </a:extLst>
          </p:cNvPr>
          <p:cNvSpPr/>
          <p:nvPr/>
        </p:nvSpPr>
        <p:spPr>
          <a:xfrm>
            <a:off x="6215136" y="563753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37DE1-62B5-6EA8-E8B5-436B2CD270DA}"/>
              </a:ext>
            </a:extLst>
          </p:cNvPr>
          <p:cNvSpPr/>
          <p:nvPr/>
        </p:nvSpPr>
        <p:spPr>
          <a:xfrm>
            <a:off x="11209617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080E87-1204-1EC0-E8AF-D949439C762E}"/>
              </a:ext>
            </a:extLst>
          </p:cNvPr>
          <p:cNvSpPr/>
          <p:nvPr/>
        </p:nvSpPr>
        <p:spPr>
          <a:xfrm>
            <a:off x="474858" y="247254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esc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6715FE-5446-9912-1714-4F47160F4339}"/>
              </a:ext>
            </a:extLst>
          </p:cNvPr>
          <p:cNvSpPr/>
          <p:nvPr/>
        </p:nvSpPr>
        <p:spPr>
          <a:xfrm>
            <a:off x="1233197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CCD2C25-8260-6A87-56B9-07C9A7EBF53A}"/>
              </a:ext>
            </a:extLst>
          </p:cNvPr>
          <p:cNvSpPr/>
          <p:nvPr/>
        </p:nvSpPr>
        <p:spPr>
          <a:xfrm>
            <a:off x="9814709" y="33444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62CC9D-624A-AD7F-50BD-FCCDEEA11F09}"/>
              </a:ext>
            </a:extLst>
          </p:cNvPr>
          <p:cNvSpPr/>
          <p:nvPr/>
        </p:nvSpPr>
        <p:spPr>
          <a:xfrm>
            <a:off x="2634814" y="1598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0F6649-0304-C361-9688-6BC43F31C337}"/>
              </a:ext>
            </a:extLst>
          </p:cNvPr>
          <p:cNvSpPr/>
          <p:nvPr/>
        </p:nvSpPr>
        <p:spPr>
          <a:xfrm>
            <a:off x="8394279" y="7490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7C955F-9E38-5116-75F4-2F470D26772C}"/>
              </a:ext>
            </a:extLst>
          </p:cNvPr>
          <p:cNvSpPr/>
          <p:nvPr/>
        </p:nvSpPr>
        <p:spPr>
          <a:xfrm>
            <a:off x="9074731" y="74550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826FCA-9EED-A4FD-4AF2-53E384E467E7}"/>
              </a:ext>
            </a:extLst>
          </p:cNvPr>
          <p:cNvSpPr/>
          <p:nvPr/>
        </p:nvSpPr>
        <p:spPr>
          <a:xfrm>
            <a:off x="9802825" y="735747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D66770-4D65-53D8-B723-5D4193F454CC}"/>
              </a:ext>
            </a:extLst>
          </p:cNvPr>
          <p:cNvSpPr/>
          <p:nvPr/>
        </p:nvSpPr>
        <p:spPr>
          <a:xfrm>
            <a:off x="11189857" y="605830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62793C-ED3F-EAF4-A44B-51C3A26475D5}"/>
              </a:ext>
            </a:extLst>
          </p:cNvPr>
          <p:cNvSpPr/>
          <p:nvPr/>
        </p:nvSpPr>
        <p:spPr>
          <a:xfrm>
            <a:off x="3357560" y="7490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9CE6A6-4C59-1A7D-2E09-E975A54B7A31}"/>
              </a:ext>
            </a:extLst>
          </p:cNvPr>
          <p:cNvSpPr/>
          <p:nvPr/>
        </p:nvSpPr>
        <p:spPr>
          <a:xfrm>
            <a:off x="2644051" y="75734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D08188-3FF5-E92A-140C-C9E973368405}"/>
              </a:ext>
            </a:extLst>
          </p:cNvPr>
          <p:cNvSpPr/>
          <p:nvPr/>
        </p:nvSpPr>
        <p:spPr>
          <a:xfrm>
            <a:off x="1920220" y="77233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925925-8371-7D12-1D80-A1B86CC19E37}"/>
              </a:ext>
            </a:extLst>
          </p:cNvPr>
          <p:cNvSpPr/>
          <p:nvPr/>
        </p:nvSpPr>
        <p:spPr>
          <a:xfrm>
            <a:off x="7666185" y="77708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\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^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259E51-7EAF-CFE4-847D-3705872A62DF}"/>
              </a:ext>
            </a:extLst>
          </p:cNvPr>
          <p:cNvSpPr/>
          <p:nvPr/>
        </p:nvSpPr>
        <p:spPr>
          <a:xfrm>
            <a:off x="4061832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[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BDAB12-A464-33DB-7016-45D9F8655B85}"/>
              </a:ext>
            </a:extLst>
          </p:cNvPr>
          <p:cNvSpPr/>
          <p:nvPr/>
        </p:nvSpPr>
        <p:spPr>
          <a:xfrm>
            <a:off x="7658585" y="162925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DC95B8-2654-8739-0D21-D4CD24E0DBEF}"/>
              </a:ext>
            </a:extLst>
          </p:cNvPr>
          <p:cNvSpPr/>
          <p:nvPr/>
        </p:nvSpPr>
        <p:spPr>
          <a:xfrm>
            <a:off x="4077822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(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&lt;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B840F3-3C5D-7558-83D8-482B166E2F45}"/>
              </a:ext>
            </a:extLst>
          </p:cNvPr>
          <p:cNvSpPr/>
          <p:nvPr/>
        </p:nvSpPr>
        <p:spPr>
          <a:xfrm>
            <a:off x="7702657" y="3364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45EE538-F60F-8E9C-FB6C-59A0ADE10260}"/>
              </a:ext>
            </a:extLst>
          </p:cNvPr>
          <p:cNvSpPr/>
          <p:nvPr/>
        </p:nvSpPr>
        <p:spPr>
          <a:xfrm>
            <a:off x="1215948" y="77233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621E2F-086B-A60C-F0EE-85B6223B8862}"/>
              </a:ext>
            </a:extLst>
          </p:cNvPr>
          <p:cNvSpPr/>
          <p:nvPr/>
        </p:nvSpPr>
        <p:spPr>
          <a:xfrm>
            <a:off x="1233002" y="161836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~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27B1EE3-4CC7-26DE-7E46-4A92AF92DC4D}"/>
              </a:ext>
            </a:extLst>
          </p:cNvPr>
          <p:cNvSpPr/>
          <p:nvPr/>
        </p:nvSpPr>
        <p:spPr>
          <a:xfrm>
            <a:off x="2665122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-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_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40D913E-08F8-0061-FD40-155CD2C3B182}"/>
              </a:ext>
            </a:extLst>
          </p:cNvPr>
          <p:cNvSpPr/>
          <p:nvPr/>
        </p:nvSpPr>
        <p:spPr>
          <a:xfrm>
            <a:off x="3369394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=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A3F552-9935-B42C-9946-07AEA8A6A8CC}"/>
              </a:ext>
            </a:extLst>
          </p:cNvPr>
          <p:cNvSpPr/>
          <p:nvPr/>
        </p:nvSpPr>
        <p:spPr>
          <a:xfrm>
            <a:off x="4061832" y="75734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/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516DE0-A80E-4B39-D641-8359B4950CB4}"/>
              </a:ext>
            </a:extLst>
          </p:cNvPr>
          <p:cNvSpPr/>
          <p:nvPr/>
        </p:nvSpPr>
        <p:spPr>
          <a:xfrm>
            <a:off x="10520521" y="3364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700C80-1062-66B9-0F6E-9330CA5639B0}"/>
              </a:ext>
            </a:extLst>
          </p:cNvPr>
          <p:cNvSpPr/>
          <p:nvPr/>
        </p:nvSpPr>
        <p:spPr>
          <a:xfrm>
            <a:off x="10484213" y="248621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1BA06B8-4A2C-06F1-7212-A56697447E44}"/>
              </a:ext>
            </a:extLst>
          </p:cNvPr>
          <p:cNvSpPr/>
          <p:nvPr/>
        </p:nvSpPr>
        <p:spPr>
          <a:xfrm>
            <a:off x="9074731" y="605830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B1B2395-7FD4-52BC-950E-38CCAF79178E}"/>
              </a:ext>
            </a:extLst>
          </p:cNvPr>
          <p:cNvSpPr/>
          <p:nvPr/>
        </p:nvSpPr>
        <p:spPr>
          <a:xfrm>
            <a:off x="9750418" y="605830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AB130C4-CD1E-4F9F-35D1-B8700D7A9675}"/>
              </a:ext>
            </a:extLst>
          </p:cNvPr>
          <p:cNvSpPr/>
          <p:nvPr/>
        </p:nvSpPr>
        <p:spPr>
          <a:xfrm>
            <a:off x="10463927" y="605830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C6EC89E-52DF-9DAB-E9C8-9E6EBBF2AD8D}"/>
              </a:ext>
            </a:extLst>
          </p:cNvPr>
          <p:cNvSpPr/>
          <p:nvPr/>
        </p:nvSpPr>
        <p:spPr>
          <a:xfrm>
            <a:off x="8390101" y="418472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Left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434DB83-14F5-FEF2-D7F6-14AFF1427858}"/>
              </a:ext>
            </a:extLst>
          </p:cNvPr>
          <p:cNvSpPr/>
          <p:nvPr/>
        </p:nvSpPr>
        <p:spPr>
          <a:xfrm>
            <a:off x="9094373" y="418472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77BF2A0-1DEA-D168-C283-AD17F659A6BD}"/>
              </a:ext>
            </a:extLst>
          </p:cNvPr>
          <p:cNvSpPr/>
          <p:nvPr/>
        </p:nvSpPr>
        <p:spPr>
          <a:xfrm>
            <a:off x="10512154" y="418472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Right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1156B12-5B5B-B592-4817-DE83C8C73A2F}"/>
              </a:ext>
            </a:extLst>
          </p:cNvPr>
          <p:cNvSpPr/>
          <p:nvPr/>
        </p:nvSpPr>
        <p:spPr>
          <a:xfrm>
            <a:off x="9798645" y="418472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</a:t>
            </a:r>
          </a:p>
        </p:txBody>
      </p:sp>
    </p:spTree>
    <p:extLst>
      <p:ext uri="{BB962C8B-B14F-4D97-AF65-F5344CB8AC3E}">
        <p14:creationId xmlns:p14="http://schemas.microsoft.com/office/powerpoint/2010/main" val="4218276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3E8FA0-F085-AD43-9089-3B3FC8219F15}"/>
              </a:ext>
            </a:extLst>
          </p:cNvPr>
          <p:cNvSpPr/>
          <p:nvPr/>
        </p:nvSpPr>
        <p:spPr>
          <a:xfrm>
            <a:off x="1939779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50615-E652-7A44-A6D0-758E537D1B8D}"/>
              </a:ext>
            </a:extLst>
          </p:cNvPr>
          <p:cNvSpPr/>
          <p:nvPr/>
        </p:nvSpPr>
        <p:spPr>
          <a:xfrm>
            <a:off x="4350469" y="513628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A31F12-2856-6445-9FA8-91F98C242D74}"/>
              </a:ext>
            </a:extLst>
          </p:cNvPr>
          <p:cNvSpPr/>
          <p:nvPr/>
        </p:nvSpPr>
        <p:spPr>
          <a:xfrm>
            <a:off x="4483066" y="1647628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$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329665-3420-884B-8151-4BF2CC502341}"/>
              </a:ext>
            </a:extLst>
          </p:cNvPr>
          <p:cNvSpPr/>
          <p:nvPr/>
        </p:nvSpPr>
        <p:spPr>
          <a:xfrm>
            <a:off x="3348323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FA842C-991D-E64E-93F1-41BC85959961}"/>
              </a:ext>
            </a:extLst>
          </p:cNvPr>
          <p:cNvSpPr/>
          <p:nvPr/>
        </p:nvSpPr>
        <p:spPr>
          <a:xfrm>
            <a:off x="1226270" y="249647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254B7-0256-CA4A-AC36-932AD1D63D0B}"/>
              </a:ext>
            </a:extLst>
          </p:cNvPr>
          <p:cNvSpPr/>
          <p:nvPr/>
        </p:nvSpPr>
        <p:spPr>
          <a:xfrm>
            <a:off x="1939779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0FFE5-1664-E24D-88F6-7E662AE02B4A}"/>
              </a:ext>
            </a:extLst>
          </p:cNvPr>
          <p:cNvSpPr/>
          <p:nvPr/>
        </p:nvSpPr>
        <p:spPr>
          <a:xfrm>
            <a:off x="2644051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B59983-2E6F-7E4C-97A7-B79A8C09CFE8}"/>
              </a:ext>
            </a:extLst>
          </p:cNvPr>
          <p:cNvSpPr/>
          <p:nvPr/>
        </p:nvSpPr>
        <p:spPr>
          <a:xfrm>
            <a:off x="4514589" y="2536895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F31F40-17FE-794E-BA72-4536442A7496}"/>
              </a:ext>
            </a:extLst>
          </p:cNvPr>
          <p:cNvSpPr/>
          <p:nvPr/>
        </p:nvSpPr>
        <p:spPr>
          <a:xfrm>
            <a:off x="3348323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9AD228-45FD-3447-8CD3-FD3F8D86DC1A}"/>
              </a:ext>
            </a:extLst>
          </p:cNvPr>
          <p:cNvSpPr/>
          <p:nvPr/>
        </p:nvSpPr>
        <p:spPr>
          <a:xfrm>
            <a:off x="1233197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689874-5ECC-1346-BF38-5CF620B9711C}"/>
              </a:ext>
            </a:extLst>
          </p:cNvPr>
          <p:cNvSpPr/>
          <p:nvPr/>
        </p:nvSpPr>
        <p:spPr>
          <a:xfrm>
            <a:off x="1939779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C7C22-66DD-264E-B850-4A74424F2686}"/>
              </a:ext>
            </a:extLst>
          </p:cNvPr>
          <p:cNvSpPr/>
          <p:nvPr/>
        </p:nvSpPr>
        <p:spPr>
          <a:xfrm>
            <a:off x="2644051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587F2F-A163-F148-B222-5C970DFF6C68}"/>
              </a:ext>
            </a:extLst>
          </p:cNvPr>
          <p:cNvSpPr/>
          <p:nvPr/>
        </p:nvSpPr>
        <p:spPr>
          <a:xfrm>
            <a:off x="4527794" y="3440822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@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7685B-7D19-1C46-AA67-F3BF572D501A}"/>
              </a:ext>
            </a:extLst>
          </p:cNvPr>
          <p:cNvSpPr/>
          <p:nvPr/>
        </p:nvSpPr>
        <p:spPr>
          <a:xfrm>
            <a:off x="3348323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3CC042-07BA-0549-8890-653821E447C8}"/>
              </a:ext>
            </a:extLst>
          </p:cNvPr>
          <p:cNvSpPr/>
          <p:nvPr/>
        </p:nvSpPr>
        <p:spPr>
          <a:xfrm>
            <a:off x="7176756" y="1763290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&amp;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AFF62-3140-7E42-81D2-18433B7E9249}"/>
              </a:ext>
            </a:extLst>
          </p:cNvPr>
          <p:cNvSpPr/>
          <p:nvPr/>
        </p:nvSpPr>
        <p:spPr>
          <a:xfrm>
            <a:off x="8374055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211D5-1F29-E341-8E4C-3E670AA84B6A}"/>
              </a:ext>
            </a:extLst>
          </p:cNvPr>
          <p:cNvSpPr/>
          <p:nvPr/>
        </p:nvSpPr>
        <p:spPr>
          <a:xfrm>
            <a:off x="9078327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F70281-7A36-A747-88C0-07D194BCB087}"/>
              </a:ext>
            </a:extLst>
          </p:cNvPr>
          <p:cNvSpPr/>
          <p:nvPr/>
        </p:nvSpPr>
        <p:spPr>
          <a:xfrm>
            <a:off x="1244744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6CB198-34D6-974E-90D4-F4C17190C9E7}"/>
              </a:ext>
            </a:extLst>
          </p:cNvPr>
          <p:cNvSpPr/>
          <p:nvPr/>
        </p:nvSpPr>
        <p:spPr>
          <a:xfrm>
            <a:off x="9782599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E2591A-9CC7-B840-9E5A-4254200613AC}"/>
              </a:ext>
            </a:extLst>
          </p:cNvPr>
          <p:cNvSpPr/>
          <p:nvPr/>
        </p:nvSpPr>
        <p:spPr>
          <a:xfrm>
            <a:off x="7180018" y="2598613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*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3841C8-7496-8645-8020-4EC0FBE83C66}"/>
              </a:ext>
            </a:extLst>
          </p:cNvPr>
          <p:cNvSpPr/>
          <p:nvPr/>
        </p:nvSpPr>
        <p:spPr>
          <a:xfrm>
            <a:off x="8374055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234249-83AE-B34C-8222-42D99A7DB2FD}"/>
              </a:ext>
            </a:extLst>
          </p:cNvPr>
          <p:cNvSpPr/>
          <p:nvPr/>
        </p:nvSpPr>
        <p:spPr>
          <a:xfrm>
            <a:off x="9078327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A4DC30-8EBA-4B4F-BCAB-1AF0163284F9}"/>
              </a:ext>
            </a:extLst>
          </p:cNvPr>
          <p:cNvSpPr/>
          <p:nvPr/>
        </p:nvSpPr>
        <p:spPr>
          <a:xfrm>
            <a:off x="10495041" y="2520764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EF5505-B5DE-BF46-8A40-704BD023CEC5}"/>
              </a:ext>
            </a:extLst>
          </p:cNvPr>
          <p:cNvSpPr/>
          <p:nvPr/>
        </p:nvSpPr>
        <p:spPr>
          <a:xfrm>
            <a:off x="9782599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EA64D-5B06-9E43-971D-90D3B9016C7C}"/>
              </a:ext>
            </a:extLst>
          </p:cNvPr>
          <p:cNvSpPr/>
          <p:nvPr/>
        </p:nvSpPr>
        <p:spPr>
          <a:xfrm>
            <a:off x="7200199" y="3446637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|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AD6BDD-E543-6240-A73F-2A0AD7DBEC07}"/>
              </a:ext>
            </a:extLst>
          </p:cNvPr>
          <p:cNvSpPr/>
          <p:nvPr/>
        </p:nvSpPr>
        <p:spPr>
          <a:xfrm>
            <a:off x="8374055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85FAA8-8514-3248-B5DB-05C6FFA81C80}"/>
              </a:ext>
            </a:extLst>
          </p:cNvPr>
          <p:cNvSpPr/>
          <p:nvPr/>
        </p:nvSpPr>
        <p:spPr>
          <a:xfrm>
            <a:off x="10512154" y="3372927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CD032F-4EA3-7348-A3B8-510A4E38F0EC}"/>
              </a:ext>
            </a:extLst>
          </p:cNvPr>
          <p:cNvSpPr/>
          <p:nvPr/>
        </p:nvSpPr>
        <p:spPr>
          <a:xfrm>
            <a:off x="9798645" y="336720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’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C8C12B-D841-3D42-8520-673095E49695}"/>
              </a:ext>
            </a:extLst>
          </p:cNvPr>
          <p:cNvSpPr/>
          <p:nvPr/>
        </p:nvSpPr>
        <p:spPr>
          <a:xfrm>
            <a:off x="5034556" y="379723"/>
            <a:ext cx="2239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ource Sans Pro" panose="020B0503030403020204" pitchFamily="34" charset="77"/>
              </a:rPr>
              <a:t>c</a:t>
            </a:r>
            <a:r>
              <a:rPr lang="en-US" dirty="0" err="1">
                <a:effectLst/>
                <a:latin typeface="Source Sans Pro" panose="020B0503030403020204" pitchFamily="34" charset="77"/>
              </a:rPr>
              <a:t>olo</a:t>
            </a:r>
            <a:r>
              <a:rPr lang="en-US" dirty="0">
                <a:effectLst/>
                <a:latin typeface="Source Sans Pro" panose="020B0503030403020204" pitchFamily="34" charset="77"/>
              </a:rPr>
              <a:t> </a:t>
            </a:r>
            <a:r>
              <a:rPr lang="en-US" dirty="0" err="1">
                <a:latin typeface="Source Sans Pro" panose="020B0503030403020204" pitchFamily="34" charset="77"/>
              </a:rPr>
              <a:t>cheyo</a:t>
            </a:r>
            <a:r>
              <a:rPr lang="en-US" dirty="0">
                <a:latin typeface="Source Sans Pro" panose="020B0503030403020204" pitchFamily="34" charset="77"/>
              </a:rPr>
              <a:t> Thumb 06</a:t>
            </a:r>
            <a:endParaRPr lang="en-US" dirty="0">
              <a:effectLst/>
              <a:latin typeface="Source Sans Pro" panose="020B0503030403020204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3FEA3C-5DE9-1993-7763-BA72187F054C}"/>
              </a:ext>
            </a:extLst>
          </p:cNvPr>
          <p:cNvSpPr/>
          <p:nvPr/>
        </p:nvSpPr>
        <p:spPr>
          <a:xfrm>
            <a:off x="5505017" y="563753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03D088-BA20-D10C-EA35-510FBE8E2CF7}"/>
              </a:ext>
            </a:extLst>
          </p:cNvPr>
          <p:cNvSpPr/>
          <p:nvPr/>
        </p:nvSpPr>
        <p:spPr>
          <a:xfrm>
            <a:off x="4927743" y="538691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Left</a:t>
            </a:r>
          </a:p>
          <a:p>
            <a:pPr algn="ctr"/>
            <a:r>
              <a:rPr lang="en-US" sz="1600" dirty="0"/>
              <a:t>Shift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42C60A-658E-8EE7-3F1F-005C4A8C3FF7}"/>
              </a:ext>
            </a:extLst>
          </p:cNvPr>
          <p:cNvSpPr/>
          <p:nvPr/>
        </p:nvSpPr>
        <p:spPr>
          <a:xfrm>
            <a:off x="7378836" y="513628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space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EE1B84-C3CD-B6A4-4774-A4B907D2000A}"/>
              </a:ext>
            </a:extLst>
          </p:cNvPr>
          <p:cNvSpPr/>
          <p:nvPr/>
        </p:nvSpPr>
        <p:spPr>
          <a:xfrm>
            <a:off x="6801562" y="538691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  <a:p>
            <a:pPr algn="ctr"/>
            <a:r>
              <a:rPr lang="en-US" sz="1600" dirty="0"/>
              <a:t>Shift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34CB92-F0C2-6FE5-FF71-263D4F284FFA}"/>
              </a:ext>
            </a:extLst>
          </p:cNvPr>
          <p:cNvSpPr/>
          <p:nvPr/>
        </p:nvSpPr>
        <p:spPr>
          <a:xfrm>
            <a:off x="6215136" y="563753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37DE1-62B5-6EA8-E8B5-436B2CD270DA}"/>
              </a:ext>
            </a:extLst>
          </p:cNvPr>
          <p:cNvSpPr/>
          <p:nvPr/>
        </p:nvSpPr>
        <p:spPr>
          <a:xfrm>
            <a:off x="11209617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080E87-1204-1EC0-E8AF-D949439C762E}"/>
              </a:ext>
            </a:extLst>
          </p:cNvPr>
          <p:cNvSpPr/>
          <p:nvPr/>
        </p:nvSpPr>
        <p:spPr>
          <a:xfrm>
            <a:off x="474858" y="247254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esc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CCD2C25-8260-6A87-56B9-07C9A7EBF53A}"/>
              </a:ext>
            </a:extLst>
          </p:cNvPr>
          <p:cNvSpPr/>
          <p:nvPr/>
        </p:nvSpPr>
        <p:spPr>
          <a:xfrm>
            <a:off x="10475093" y="160800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62CC9D-624A-AD7F-50BD-FCCDEEA11F09}"/>
              </a:ext>
            </a:extLst>
          </p:cNvPr>
          <p:cNvSpPr/>
          <p:nvPr/>
        </p:nvSpPr>
        <p:spPr>
          <a:xfrm>
            <a:off x="2634814" y="1598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0F6649-0304-C361-9688-6BC43F31C337}"/>
              </a:ext>
            </a:extLst>
          </p:cNvPr>
          <p:cNvSpPr/>
          <p:nvPr/>
        </p:nvSpPr>
        <p:spPr>
          <a:xfrm>
            <a:off x="8394279" y="7490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7C955F-9E38-5116-75F4-2F470D26772C}"/>
              </a:ext>
            </a:extLst>
          </p:cNvPr>
          <p:cNvSpPr/>
          <p:nvPr/>
        </p:nvSpPr>
        <p:spPr>
          <a:xfrm>
            <a:off x="9074731" y="74550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826FCA-9EED-A4FD-4AF2-53E384E467E7}"/>
              </a:ext>
            </a:extLst>
          </p:cNvPr>
          <p:cNvSpPr/>
          <p:nvPr/>
        </p:nvSpPr>
        <p:spPr>
          <a:xfrm>
            <a:off x="9802825" y="735747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62793C-ED3F-EAF4-A44B-51C3A26475D5}"/>
              </a:ext>
            </a:extLst>
          </p:cNvPr>
          <p:cNvSpPr/>
          <p:nvPr/>
        </p:nvSpPr>
        <p:spPr>
          <a:xfrm>
            <a:off x="3357560" y="7490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9CE6A6-4C59-1A7D-2E09-E975A54B7A31}"/>
              </a:ext>
            </a:extLst>
          </p:cNvPr>
          <p:cNvSpPr/>
          <p:nvPr/>
        </p:nvSpPr>
        <p:spPr>
          <a:xfrm>
            <a:off x="2644051" y="75734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D08188-3FF5-E92A-140C-C9E973368405}"/>
              </a:ext>
            </a:extLst>
          </p:cNvPr>
          <p:cNvSpPr/>
          <p:nvPr/>
        </p:nvSpPr>
        <p:spPr>
          <a:xfrm>
            <a:off x="1920220" y="77233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925925-8371-7D12-1D80-A1B86CC19E37}"/>
              </a:ext>
            </a:extLst>
          </p:cNvPr>
          <p:cNvSpPr/>
          <p:nvPr/>
        </p:nvSpPr>
        <p:spPr>
          <a:xfrm>
            <a:off x="7666185" y="77708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\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^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259E51-7EAF-CFE4-847D-3705872A62DF}"/>
              </a:ext>
            </a:extLst>
          </p:cNvPr>
          <p:cNvSpPr/>
          <p:nvPr/>
        </p:nvSpPr>
        <p:spPr>
          <a:xfrm>
            <a:off x="8387362" y="422709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[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BDAB12-A464-33DB-7016-45D9F8655B85}"/>
              </a:ext>
            </a:extLst>
          </p:cNvPr>
          <p:cNvSpPr/>
          <p:nvPr/>
        </p:nvSpPr>
        <p:spPr>
          <a:xfrm>
            <a:off x="9074731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DC95B8-2654-8739-0D21-D4CD24E0DBEF}"/>
              </a:ext>
            </a:extLst>
          </p:cNvPr>
          <p:cNvSpPr/>
          <p:nvPr/>
        </p:nvSpPr>
        <p:spPr>
          <a:xfrm>
            <a:off x="9802825" y="42141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(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&lt;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B840F3-3C5D-7558-83D8-482B166E2F45}"/>
              </a:ext>
            </a:extLst>
          </p:cNvPr>
          <p:cNvSpPr/>
          <p:nvPr/>
        </p:nvSpPr>
        <p:spPr>
          <a:xfrm>
            <a:off x="10512154" y="422709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45EE538-F60F-8E9C-FB6C-59A0ADE10260}"/>
              </a:ext>
            </a:extLst>
          </p:cNvPr>
          <p:cNvSpPr/>
          <p:nvPr/>
        </p:nvSpPr>
        <p:spPr>
          <a:xfrm>
            <a:off x="1244744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621E2F-086B-A60C-F0EE-85B6223B8862}"/>
              </a:ext>
            </a:extLst>
          </p:cNvPr>
          <p:cNvSpPr/>
          <p:nvPr/>
        </p:nvSpPr>
        <p:spPr>
          <a:xfrm>
            <a:off x="1939779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~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27B1EE3-4CC7-26DE-7E46-4A92AF92DC4D}"/>
              </a:ext>
            </a:extLst>
          </p:cNvPr>
          <p:cNvSpPr/>
          <p:nvPr/>
        </p:nvSpPr>
        <p:spPr>
          <a:xfrm>
            <a:off x="2665122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-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_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40D913E-08F8-0061-FD40-155CD2C3B182}"/>
              </a:ext>
            </a:extLst>
          </p:cNvPr>
          <p:cNvSpPr/>
          <p:nvPr/>
        </p:nvSpPr>
        <p:spPr>
          <a:xfrm>
            <a:off x="3369394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=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A3F552-9935-B42C-9946-07AEA8A6A8CC}"/>
              </a:ext>
            </a:extLst>
          </p:cNvPr>
          <p:cNvSpPr/>
          <p:nvPr/>
        </p:nvSpPr>
        <p:spPr>
          <a:xfrm>
            <a:off x="4061832" y="75734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/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%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516DE0-A80E-4B39-D641-8359B4950CB4}"/>
              </a:ext>
            </a:extLst>
          </p:cNvPr>
          <p:cNvSpPr/>
          <p:nvPr/>
        </p:nvSpPr>
        <p:spPr>
          <a:xfrm>
            <a:off x="9074731" y="3354255"/>
            <a:ext cx="577274" cy="7181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C6EC89E-52DF-9DAB-E9C8-9E6EBBF2AD8D}"/>
              </a:ext>
            </a:extLst>
          </p:cNvPr>
          <p:cNvSpPr/>
          <p:nvPr/>
        </p:nvSpPr>
        <p:spPr>
          <a:xfrm>
            <a:off x="4061832" y="160508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Left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434DB83-14F5-FEF2-D7F6-14AFF1427858}"/>
              </a:ext>
            </a:extLst>
          </p:cNvPr>
          <p:cNvSpPr/>
          <p:nvPr/>
        </p:nvSpPr>
        <p:spPr>
          <a:xfrm>
            <a:off x="4072434" y="249285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77BF2A0-1DEA-D168-C283-AD17F659A6BD}"/>
              </a:ext>
            </a:extLst>
          </p:cNvPr>
          <p:cNvSpPr/>
          <p:nvPr/>
        </p:nvSpPr>
        <p:spPr>
          <a:xfrm>
            <a:off x="7639531" y="1629864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Right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1156B12-5B5B-B592-4817-DE83C8C73A2F}"/>
              </a:ext>
            </a:extLst>
          </p:cNvPr>
          <p:cNvSpPr/>
          <p:nvPr/>
        </p:nvSpPr>
        <p:spPr>
          <a:xfrm>
            <a:off x="7639531" y="2468717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DEE8340-BAB2-75D5-E8FA-016D6776E3FF}"/>
              </a:ext>
            </a:extLst>
          </p:cNvPr>
          <p:cNvSpPr/>
          <p:nvPr/>
        </p:nvSpPr>
        <p:spPr>
          <a:xfrm>
            <a:off x="4097412" y="4182328"/>
            <a:ext cx="577274" cy="71812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516681D-2CC5-A4D8-5377-11447328059F}"/>
              </a:ext>
            </a:extLst>
          </p:cNvPr>
          <p:cNvSpPr/>
          <p:nvPr/>
        </p:nvSpPr>
        <p:spPr>
          <a:xfrm>
            <a:off x="7653753" y="4241148"/>
            <a:ext cx="577274" cy="71812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9C09295-06EA-76F1-DE24-B7BB6A0FECAE}"/>
              </a:ext>
            </a:extLst>
          </p:cNvPr>
          <p:cNvSpPr/>
          <p:nvPr/>
        </p:nvSpPr>
        <p:spPr>
          <a:xfrm>
            <a:off x="1233197" y="772332"/>
            <a:ext cx="577274" cy="7181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275CCE8-780C-6AB1-F5C8-6E9631508107}"/>
              </a:ext>
            </a:extLst>
          </p:cNvPr>
          <p:cNvSpPr/>
          <p:nvPr/>
        </p:nvSpPr>
        <p:spPr>
          <a:xfrm>
            <a:off x="10509696" y="735747"/>
            <a:ext cx="577274" cy="7181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E4AD0B8-66DF-E29A-A577-6563518F079D}"/>
              </a:ext>
            </a:extLst>
          </p:cNvPr>
          <p:cNvSpPr/>
          <p:nvPr/>
        </p:nvSpPr>
        <p:spPr>
          <a:xfrm>
            <a:off x="4076412" y="336720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Up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8B42819-67CD-4A09-D43B-6BC309AD3088}"/>
              </a:ext>
            </a:extLst>
          </p:cNvPr>
          <p:cNvSpPr/>
          <p:nvPr/>
        </p:nvSpPr>
        <p:spPr>
          <a:xfrm>
            <a:off x="7673379" y="336720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</a:t>
            </a:r>
          </a:p>
          <a:p>
            <a:pPr algn="ctr"/>
            <a:r>
              <a:rPr lang="en-US" sz="1200" dirty="0"/>
              <a:t>Down</a:t>
            </a:r>
          </a:p>
        </p:txBody>
      </p:sp>
    </p:spTree>
    <p:extLst>
      <p:ext uri="{BB962C8B-B14F-4D97-AF65-F5344CB8AC3E}">
        <p14:creationId xmlns:p14="http://schemas.microsoft.com/office/powerpoint/2010/main" val="292463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4CD5C3F-F65A-5942-332F-D1D839819EE1}"/>
              </a:ext>
            </a:extLst>
          </p:cNvPr>
          <p:cNvSpPr/>
          <p:nvPr/>
        </p:nvSpPr>
        <p:spPr>
          <a:xfrm>
            <a:off x="7176756" y="849542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^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DA8581-CE20-E6FA-987E-AA4F5309D2A1}"/>
              </a:ext>
            </a:extLst>
          </p:cNvPr>
          <p:cNvSpPr/>
          <p:nvPr/>
        </p:nvSpPr>
        <p:spPr>
          <a:xfrm>
            <a:off x="4486704" y="821397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E8FA0-F085-AD43-9089-3B3FC8219F15}"/>
              </a:ext>
            </a:extLst>
          </p:cNvPr>
          <p:cNvSpPr/>
          <p:nvPr/>
        </p:nvSpPr>
        <p:spPr>
          <a:xfrm>
            <a:off x="1939779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A31F12-2856-6445-9FA8-91F98C242D74}"/>
              </a:ext>
            </a:extLst>
          </p:cNvPr>
          <p:cNvSpPr/>
          <p:nvPr/>
        </p:nvSpPr>
        <p:spPr>
          <a:xfrm>
            <a:off x="4483066" y="1647628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$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329665-3420-884B-8151-4BF2CC502341}"/>
              </a:ext>
            </a:extLst>
          </p:cNvPr>
          <p:cNvSpPr/>
          <p:nvPr/>
        </p:nvSpPr>
        <p:spPr>
          <a:xfrm>
            <a:off x="3348323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FA842C-991D-E64E-93F1-41BC85959961}"/>
              </a:ext>
            </a:extLst>
          </p:cNvPr>
          <p:cNvSpPr/>
          <p:nvPr/>
        </p:nvSpPr>
        <p:spPr>
          <a:xfrm>
            <a:off x="1226270" y="249647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254B7-0256-CA4A-AC36-932AD1D63D0B}"/>
              </a:ext>
            </a:extLst>
          </p:cNvPr>
          <p:cNvSpPr/>
          <p:nvPr/>
        </p:nvSpPr>
        <p:spPr>
          <a:xfrm>
            <a:off x="1939779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0FFE5-1664-E24D-88F6-7E662AE02B4A}"/>
              </a:ext>
            </a:extLst>
          </p:cNvPr>
          <p:cNvSpPr/>
          <p:nvPr/>
        </p:nvSpPr>
        <p:spPr>
          <a:xfrm>
            <a:off x="2644051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B59983-2E6F-7E4C-97A7-B79A8C09CFE8}"/>
              </a:ext>
            </a:extLst>
          </p:cNvPr>
          <p:cNvSpPr/>
          <p:nvPr/>
        </p:nvSpPr>
        <p:spPr>
          <a:xfrm>
            <a:off x="4514589" y="2536895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F31F40-17FE-794E-BA72-4536442A7496}"/>
              </a:ext>
            </a:extLst>
          </p:cNvPr>
          <p:cNvSpPr/>
          <p:nvPr/>
        </p:nvSpPr>
        <p:spPr>
          <a:xfrm>
            <a:off x="3348323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9AD228-45FD-3447-8CD3-FD3F8D86DC1A}"/>
              </a:ext>
            </a:extLst>
          </p:cNvPr>
          <p:cNvSpPr/>
          <p:nvPr/>
        </p:nvSpPr>
        <p:spPr>
          <a:xfrm>
            <a:off x="1233197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689874-5ECC-1346-BF38-5CF620B9711C}"/>
              </a:ext>
            </a:extLst>
          </p:cNvPr>
          <p:cNvSpPr/>
          <p:nvPr/>
        </p:nvSpPr>
        <p:spPr>
          <a:xfrm>
            <a:off x="1939779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C7C22-66DD-264E-B850-4A74424F2686}"/>
              </a:ext>
            </a:extLst>
          </p:cNvPr>
          <p:cNvSpPr/>
          <p:nvPr/>
        </p:nvSpPr>
        <p:spPr>
          <a:xfrm>
            <a:off x="2644051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587F2F-A163-F148-B222-5C970DFF6C68}"/>
              </a:ext>
            </a:extLst>
          </p:cNvPr>
          <p:cNvSpPr/>
          <p:nvPr/>
        </p:nvSpPr>
        <p:spPr>
          <a:xfrm>
            <a:off x="4527794" y="3440822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@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7685B-7D19-1C46-AA67-F3BF572D501A}"/>
              </a:ext>
            </a:extLst>
          </p:cNvPr>
          <p:cNvSpPr/>
          <p:nvPr/>
        </p:nvSpPr>
        <p:spPr>
          <a:xfrm>
            <a:off x="3348323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3CC042-07BA-0549-8890-653821E447C8}"/>
              </a:ext>
            </a:extLst>
          </p:cNvPr>
          <p:cNvSpPr/>
          <p:nvPr/>
        </p:nvSpPr>
        <p:spPr>
          <a:xfrm>
            <a:off x="7176756" y="1763290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&amp;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AFF62-3140-7E42-81D2-18433B7E9249}"/>
              </a:ext>
            </a:extLst>
          </p:cNvPr>
          <p:cNvSpPr/>
          <p:nvPr/>
        </p:nvSpPr>
        <p:spPr>
          <a:xfrm>
            <a:off x="8374055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211D5-1F29-E341-8E4C-3E670AA84B6A}"/>
              </a:ext>
            </a:extLst>
          </p:cNvPr>
          <p:cNvSpPr/>
          <p:nvPr/>
        </p:nvSpPr>
        <p:spPr>
          <a:xfrm>
            <a:off x="9078327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F70281-7A36-A747-88C0-07D194BCB087}"/>
              </a:ext>
            </a:extLst>
          </p:cNvPr>
          <p:cNvSpPr/>
          <p:nvPr/>
        </p:nvSpPr>
        <p:spPr>
          <a:xfrm>
            <a:off x="1244744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6CB198-34D6-974E-90D4-F4C17190C9E7}"/>
              </a:ext>
            </a:extLst>
          </p:cNvPr>
          <p:cNvSpPr/>
          <p:nvPr/>
        </p:nvSpPr>
        <p:spPr>
          <a:xfrm>
            <a:off x="9782599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E2591A-9CC7-B840-9E5A-4254200613AC}"/>
              </a:ext>
            </a:extLst>
          </p:cNvPr>
          <p:cNvSpPr/>
          <p:nvPr/>
        </p:nvSpPr>
        <p:spPr>
          <a:xfrm>
            <a:off x="7180018" y="2598613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*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3841C8-7496-8645-8020-4EC0FBE83C66}"/>
              </a:ext>
            </a:extLst>
          </p:cNvPr>
          <p:cNvSpPr/>
          <p:nvPr/>
        </p:nvSpPr>
        <p:spPr>
          <a:xfrm>
            <a:off x="8374055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234249-83AE-B34C-8222-42D99A7DB2FD}"/>
              </a:ext>
            </a:extLst>
          </p:cNvPr>
          <p:cNvSpPr/>
          <p:nvPr/>
        </p:nvSpPr>
        <p:spPr>
          <a:xfrm>
            <a:off x="9078327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A4DC30-8EBA-4B4F-BCAB-1AF0163284F9}"/>
              </a:ext>
            </a:extLst>
          </p:cNvPr>
          <p:cNvSpPr/>
          <p:nvPr/>
        </p:nvSpPr>
        <p:spPr>
          <a:xfrm>
            <a:off x="10512154" y="246853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EF5505-B5DE-BF46-8A40-704BD023CEC5}"/>
              </a:ext>
            </a:extLst>
          </p:cNvPr>
          <p:cNvSpPr/>
          <p:nvPr/>
        </p:nvSpPr>
        <p:spPr>
          <a:xfrm>
            <a:off x="9782599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EA64D-5B06-9E43-971D-90D3B9016C7C}"/>
              </a:ext>
            </a:extLst>
          </p:cNvPr>
          <p:cNvSpPr/>
          <p:nvPr/>
        </p:nvSpPr>
        <p:spPr>
          <a:xfrm>
            <a:off x="7200199" y="3446637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|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AD6BDD-E543-6240-A73F-2A0AD7DBEC07}"/>
              </a:ext>
            </a:extLst>
          </p:cNvPr>
          <p:cNvSpPr/>
          <p:nvPr/>
        </p:nvSpPr>
        <p:spPr>
          <a:xfrm>
            <a:off x="8374055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85FAA8-8514-3248-B5DB-05C6FFA81C80}"/>
              </a:ext>
            </a:extLst>
          </p:cNvPr>
          <p:cNvSpPr/>
          <p:nvPr/>
        </p:nvSpPr>
        <p:spPr>
          <a:xfrm>
            <a:off x="10512154" y="3372927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CD032F-4EA3-7348-A3B8-510A4E38F0EC}"/>
              </a:ext>
            </a:extLst>
          </p:cNvPr>
          <p:cNvSpPr/>
          <p:nvPr/>
        </p:nvSpPr>
        <p:spPr>
          <a:xfrm>
            <a:off x="9798645" y="336720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’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C8C12B-D841-3D42-8520-673095E49695}"/>
              </a:ext>
            </a:extLst>
          </p:cNvPr>
          <p:cNvSpPr/>
          <p:nvPr/>
        </p:nvSpPr>
        <p:spPr>
          <a:xfrm>
            <a:off x="5034555" y="379723"/>
            <a:ext cx="2742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ource Sans Pro" panose="020B0503030403020204" pitchFamily="34" charset="77"/>
              </a:rPr>
              <a:t>c</a:t>
            </a:r>
            <a:r>
              <a:rPr lang="en-US" dirty="0" err="1">
                <a:effectLst/>
                <a:latin typeface="Source Sans Pro" panose="020B0503030403020204" pitchFamily="34" charset="77"/>
              </a:rPr>
              <a:t>olo</a:t>
            </a:r>
            <a:r>
              <a:rPr lang="en-US" dirty="0">
                <a:effectLst/>
                <a:latin typeface="Source Sans Pro" panose="020B0503030403020204" pitchFamily="34" charset="77"/>
              </a:rPr>
              <a:t> </a:t>
            </a:r>
            <a:r>
              <a:rPr lang="en-US" dirty="0" err="1">
                <a:latin typeface="Source Sans Pro" panose="020B0503030403020204" pitchFamily="34" charset="77"/>
              </a:rPr>
              <a:t>cheyo</a:t>
            </a:r>
            <a:r>
              <a:rPr lang="en-US" dirty="0">
                <a:latin typeface="Source Sans Pro" panose="020B0503030403020204" pitchFamily="34" charset="77"/>
              </a:rPr>
              <a:t> Thumb B01</a:t>
            </a:r>
            <a:endParaRPr lang="en-US" dirty="0">
              <a:effectLst/>
              <a:latin typeface="Source Sans Pro" panose="020B0503030403020204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3FEA3C-5DE9-1993-7763-BA72187F054C}"/>
              </a:ext>
            </a:extLst>
          </p:cNvPr>
          <p:cNvSpPr/>
          <p:nvPr/>
        </p:nvSpPr>
        <p:spPr>
          <a:xfrm>
            <a:off x="5505017" y="563753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03D088-BA20-D10C-EA35-510FBE8E2CF7}"/>
              </a:ext>
            </a:extLst>
          </p:cNvPr>
          <p:cNvSpPr/>
          <p:nvPr/>
        </p:nvSpPr>
        <p:spPr>
          <a:xfrm>
            <a:off x="4927743" y="538691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Left</a:t>
            </a:r>
          </a:p>
          <a:p>
            <a:pPr algn="ctr"/>
            <a:r>
              <a:rPr lang="en-US" sz="1600" dirty="0"/>
              <a:t>Shift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42C60A-658E-8EE7-3F1F-005C4A8C3FF7}"/>
              </a:ext>
            </a:extLst>
          </p:cNvPr>
          <p:cNvSpPr/>
          <p:nvPr/>
        </p:nvSpPr>
        <p:spPr>
          <a:xfrm>
            <a:off x="7378836" y="513628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space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EE1B84-C3CD-B6A4-4774-A4B907D2000A}"/>
              </a:ext>
            </a:extLst>
          </p:cNvPr>
          <p:cNvSpPr/>
          <p:nvPr/>
        </p:nvSpPr>
        <p:spPr>
          <a:xfrm>
            <a:off x="6801562" y="538691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  <a:p>
            <a:pPr algn="ctr"/>
            <a:r>
              <a:rPr lang="en-US" sz="1600" dirty="0"/>
              <a:t>Shift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34CB92-F0C2-6FE5-FF71-263D4F284FFA}"/>
              </a:ext>
            </a:extLst>
          </p:cNvPr>
          <p:cNvSpPr/>
          <p:nvPr/>
        </p:nvSpPr>
        <p:spPr>
          <a:xfrm>
            <a:off x="6215136" y="563753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37DE1-62B5-6EA8-E8B5-436B2CD270DA}"/>
              </a:ext>
            </a:extLst>
          </p:cNvPr>
          <p:cNvSpPr/>
          <p:nvPr/>
        </p:nvSpPr>
        <p:spPr>
          <a:xfrm>
            <a:off x="11209617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080E87-1204-1EC0-E8AF-D949439C762E}"/>
              </a:ext>
            </a:extLst>
          </p:cNvPr>
          <p:cNvSpPr/>
          <p:nvPr/>
        </p:nvSpPr>
        <p:spPr>
          <a:xfrm>
            <a:off x="474858" y="247254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esc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CCD2C25-8260-6A87-56B9-07C9A7EBF53A}"/>
              </a:ext>
            </a:extLst>
          </p:cNvPr>
          <p:cNvSpPr/>
          <p:nvPr/>
        </p:nvSpPr>
        <p:spPr>
          <a:xfrm>
            <a:off x="10475093" y="160800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62CC9D-624A-AD7F-50BD-FCCDEEA11F09}"/>
              </a:ext>
            </a:extLst>
          </p:cNvPr>
          <p:cNvSpPr/>
          <p:nvPr/>
        </p:nvSpPr>
        <p:spPr>
          <a:xfrm>
            <a:off x="2634814" y="1598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925925-8371-7D12-1D80-A1B86CC19E37}"/>
              </a:ext>
            </a:extLst>
          </p:cNvPr>
          <p:cNvSpPr/>
          <p:nvPr/>
        </p:nvSpPr>
        <p:spPr>
          <a:xfrm>
            <a:off x="7666185" y="77708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\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|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45EE538-F60F-8E9C-FB6C-59A0ADE10260}"/>
              </a:ext>
            </a:extLst>
          </p:cNvPr>
          <p:cNvSpPr/>
          <p:nvPr/>
        </p:nvSpPr>
        <p:spPr>
          <a:xfrm>
            <a:off x="1244744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c4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621E2F-086B-A60C-F0EE-85B6223B8862}"/>
              </a:ext>
            </a:extLst>
          </p:cNvPr>
          <p:cNvSpPr/>
          <p:nvPr/>
        </p:nvSpPr>
        <p:spPr>
          <a:xfrm>
            <a:off x="1939779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c3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27B1EE3-4CC7-26DE-7E46-4A92AF92DC4D}"/>
              </a:ext>
            </a:extLst>
          </p:cNvPr>
          <p:cNvSpPr/>
          <p:nvPr/>
        </p:nvSpPr>
        <p:spPr>
          <a:xfrm>
            <a:off x="2665122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c2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40D913E-08F8-0061-FD40-155CD2C3B182}"/>
              </a:ext>
            </a:extLst>
          </p:cNvPr>
          <p:cNvSpPr/>
          <p:nvPr/>
        </p:nvSpPr>
        <p:spPr>
          <a:xfrm>
            <a:off x="3369394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c1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A3F552-9935-B42C-9946-07AEA8A6A8CC}"/>
              </a:ext>
            </a:extLst>
          </p:cNvPr>
          <p:cNvSpPr/>
          <p:nvPr/>
        </p:nvSpPr>
        <p:spPr>
          <a:xfrm>
            <a:off x="4061832" y="75734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516DE0-A80E-4B39-D641-8359B4950CB4}"/>
              </a:ext>
            </a:extLst>
          </p:cNvPr>
          <p:cNvSpPr/>
          <p:nvPr/>
        </p:nvSpPr>
        <p:spPr>
          <a:xfrm>
            <a:off x="9074731" y="3354255"/>
            <a:ext cx="577274" cy="7181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DEE8340-BAB2-75D5-E8FA-016D6776E3FF}"/>
              </a:ext>
            </a:extLst>
          </p:cNvPr>
          <p:cNvSpPr/>
          <p:nvPr/>
        </p:nvSpPr>
        <p:spPr>
          <a:xfrm>
            <a:off x="4097412" y="4182328"/>
            <a:ext cx="577274" cy="71812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516681D-2CC5-A4D8-5377-11447328059F}"/>
              </a:ext>
            </a:extLst>
          </p:cNvPr>
          <p:cNvSpPr/>
          <p:nvPr/>
        </p:nvSpPr>
        <p:spPr>
          <a:xfrm>
            <a:off x="7653753" y="4241148"/>
            <a:ext cx="577274" cy="71812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35CD24A-1202-3B77-7E8F-48BAFD1F9A3F}"/>
              </a:ext>
            </a:extLst>
          </p:cNvPr>
          <p:cNvSpPr/>
          <p:nvPr/>
        </p:nvSpPr>
        <p:spPr>
          <a:xfrm>
            <a:off x="4048967" y="159700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5AAFA6-5CB2-0904-60EF-6CAD395ABFCF}"/>
              </a:ext>
            </a:extLst>
          </p:cNvPr>
          <p:cNvSpPr/>
          <p:nvPr/>
        </p:nvSpPr>
        <p:spPr>
          <a:xfrm>
            <a:off x="4048967" y="246983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611105B-86BE-92EF-8ED5-BE77DCF05EBD}"/>
              </a:ext>
            </a:extLst>
          </p:cNvPr>
          <p:cNvSpPr/>
          <p:nvPr/>
        </p:nvSpPr>
        <p:spPr>
          <a:xfrm>
            <a:off x="4048967" y="3342674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2F6717-5938-F369-5F38-07A0A40F9DF6}"/>
              </a:ext>
            </a:extLst>
          </p:cNvPr>
          <p:cNvSpPr/>
          <p:nvPr/>
        </p:nvSpPr>
        <p:spPr>
          <a:xfrm>
            <a:off x="7675270" y="1595697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F1D55C-06C2-8066-44C2-B0B78B5FC5A1}"/>
              </a:ext>
            </a:extLst>
          </p:cNvPr>
          <p:cNvSpPr/>
          <p:nvPr/>
        </p:nvSpPr>
        <p:spPr>
          <a:xfrm>
            <a:off x="7675270" y="246853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CAF1BF-94E3-CEA1-1494-F60478863F40}"/>
              </a:ext>
            </a:extLst>
          </p:cNvPr>
          <p:cNvSpPr/>
          <p:nvPr/>
        </p:nvSpPr>
        <p:spPr>
          <a:xfrm>
            <a:off x="7675270" y="334136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0B41EB-4BF1-BE03-49AF-A50CBCBB305B}"/>
              </a:ext>
            </a:extLst>
          </p:cNvPr>
          <p:cNvSpPr/>
          <p:nvPr/>
        </p:nvSpPr>
        <p:spPr>
          <a:xfrm>
            <a:off x="3345975" y="77233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4DC8451-6EC4-F74C-AE5F-FF2A6AD1EEF7}"/>
              </a:ext>
            </a:extLst>
          </p:cNvPr>
          <p:cNvSpPr/>
          <p:nvPr/>
        </p:nvSpPr>
        <p:spPr>
          <a:xfrm>
            <a:off x="2668600" y="75542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_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B37D6E6-6348-A26B-B7C3-4ADB4DE7C0E4}"/>
              </a:ext>
            </a:extLst>
          </p:cNvPr>
          <p:cNvSpPr/>
          <p:nvPr/>
        </p:nvSpPr>
        <p:spPr>
          <a:xfrm>
            <a:off x="1952743" y="77040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`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~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CFC643A-6EFD-9A64-6780-EEFD760245B8}"/>
              </a:ext>
            </a:extLst>
          </p:cNvPr>
          <p:cNvSpPr/>
          <p:nvPr/>
        </p:nvSpPr>
        <p:spPr>
          <a:xfrm>
            <a:off x="1248068" y="76327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300600-2365-CAA0-922E-59A5B6A932F0}"/>
              </a:ext>
            </a:extLst>
          </p:cNvPr>
          <p:cNvSpPr/>
          <p:nvPr/>
        </p:nvSpPr>
        <p:spPr>
          <a:xfrm>
            <a:off x="10475093" y="77040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82CFC7A-C39E-63F0-82EA-BCC980FABE41}"/>
              </a:ext>
            </a:extLst>
          </p:cNvPr>
          <p:cNvSpPr/>
          <p:nvPr/>
        </p:nvSpPr>
        <p:spPr>
          <a:xfrm>
            <a:off x="9797718" y="75349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(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50F3D28-0553-BB55-D165-A30BCA859A3F}"/>
              </a:ext>
            </a:extLst>
          </p:cNvPr>
          <p:cNvSpPr/>
          <p:nvPr/>
        </p:nvSpPr>
        <p:spPr>
          <a:xfrm>
            <a:off x="9081861" y="76847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5169E96-D199-70A0-CDB8-F2DE1F616507}"/>
              </a:ext>
            </a:extLst>
          </p:cNvPr>
          <p:cNvSpPr/>
          <p:nvPr/>
        </p:nvSpPr>
        <p:spPr>
          <a:xfrm>
            <a:off x="8377186" y="76134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[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{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13A8C5-74D0-18BD-564B-3F271EE08397}"/>
              </a:ext>
            </a:extLst>
          </p:cNvPr>
          <p:cNvSpPr/>
          <p:nvPr/>
        </p:nvSpPr>
        <p:spPr>
          <a:xfrm>
            <a:off x="8395713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Left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20DC38-419C-E2F6-804D-AA66F79F77BA}"/>
              </a:ext>
            </a:extLst>
          </p:cNvPr>
          <p:cNvSpPr/>
          <p:nvPr/>
        </p:nvSpPr>
        <p:spPr>
          <a:xfrm>
            <a:off x="9099985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BB48017-0A86-6D40-A857-6B8625E16B09}"/>
              </a:ext>
            </a:extLst>
          </p:cNvPr>
          <p:cNvSpPr/>
          <p:nvPr/>
        </p:nvSpPr>
        <p:spPr>
          <a:xfrm>
            <a:off x="10517766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Right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264B8F5-5CAF-5B73-3A98-AF37FB6EF068}"/>
              </a:ext>
            </a:extLst>
          </p:cNvPr>
          <p:cNvSpPr/>
          <p:nvPr/>
        </p:nvSpPr>
        <p:spPr>
          <a:xfrm>
            <a:off x="9804257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8DC54C8-88F7-BCF5-289B-B4951186666B}"/>
              </a:ext>
            </a:extLst>
          </p:cNvPr>
          <p:cNvSpPr/>
          <p:nvPr/>
        </p:nvSpPr>
        <p:spPr>
          <a:xfrm>
            <a:off x="4337604" y="513628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 space</a:t>
            </a:r>
          </a:p>
        </p:txBody>
      </p:sp>
    </p:spTree>
    <p:extLst>
      <p:ext uri="{BB962C8B-B14F-4D97-AF65-F5344CB8AC3E}">
        <p14:creationId xmlns:p14="http://schemas.microsoft.com/office/powerpoint/2010/main" val="216504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4CD5C3F-F65A-5942-332F-D1D839819EE1}"/>
              </a:ext>
            </a:extLst>
          </p:cNvPr>
          <p:cNvSpPr/>
          <p:nvPr/>
        </p:nvSpPr>
        <p:spPr>
          <a:xfrm>
            <a:off x="7176756" y="849542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^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DA8581-CE20-E6FA-987E-AA4F5309D2A1}"/>
              </a:ext>
            </a:extLst>
          </p:cNvPr>
          <p:cNvSpPr/>
          <p:nvPr/>
        </p:nvSpPr>
        <p:spPr>
          <a:xfrm>
            <a:off x="4486704" y="821397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E8FA0-F085-AD43-9089-3B3FC8219F15}"/>
              </a:ext>
            </a:extLst>
          </p:cNvPr>
          <p:cNvSpPr/>
          <p:nvPr/>
        </p:nvSpPr>
        <p:spPr>
          <a:xfrm>
            <a:off x="1939779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A31F12-2856-6445-9FA8-91F98C242D74}"/>
              </a:ext>
            </a:extLst>
          </p:cNvPr>
          <p:cNvSpPr/>
          <p:nvPr/>
        </p:nvSpPr>
        <p:spPr>
          <a:xfrm>
            <a:off x="4483066" y="1647628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$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329665-3420-884B-8151-4BF2CC502341}"/>
              </a:ext>
            </a:extLst>
          </p:cNvPr>
          <p:cNvSpPr/>
          <p:nvPr/>
        </p:nvSpPr>
        <p:spPr>
          <a:xfrm>
            <a:off x="3348323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FA842C-991D-E64E-93F1-41BC85959961}"/>
              </a:ext>
            </a:extLst>
          </p:cNvPr>
          <p:cNvSpPr/>
          <p:nvPr/>
        </p:nvSpPr>
        <p:spPr>
          <a:xfrm>
            <a:off x="9099860" y="336720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254B7-0256-CA4A-AC36-932AD1D63D0B}"/>
              </a:ext>
            </a:extLst>
          </p:cNvPr>
          <p:cNvSpPr/>
          <p:nvPr/>
        </p:nvSpPr>
        <p:spPr>
          <a:xfrm>
            <a:off x="1939779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0FFE5-1664-E24D-88F6-7E662AE02B4A}"/>
              </a:ext>
            </a:extLst>
          </p:cNvPr>
          <p:cNvSpPr/>
          <p:nvPr/>
        </p:nvSpPr>
        <p:spPr>
          <a:xfrm>
            <a:off x="2644051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B59983-2E6F-7E4C-97A7-B79A8C09CFE8}"/>
              </a:ext>
            </a:extLst>
          </p:cNvPr>
          <p:cNvSpPr/>
          <p:nvPr/>
        </p:nvSpPr>
        <p:spPr>
          <a:xfrm>
            <a:off x="4514589" y="2536895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F31F40-17FE-794E-BA72-4536442A7496}"/>
              </a:ext>
            </a:extLst>
          </p:cNvPr>
          <p:cNvSpPr/>
          <p:nvPr/>
        </p:nvSpPr>
        <p:spPr>
          <a:xfrm>
            <a:off x="3348323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9AD228-45FD-3447-8CD3-FD3F8D86DC1A}"/>
              </a:ext>
            </a:extLst>
          </p:cNvPr>
          <p:cNvSpPr/>
          <p:nvPr/>
        </p:nvSpPr>
        <p:spPr>
          <a:xfrm>
            <a:off x="1233197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689874-5ECC-1346-BF38-5CF620B9711C}"/>
              </a:ext>
            </a:extLst>
          </p:cNvPr>
          <p:cNvSpPr/>
          <p:nvPr/>
        </p:nvSpPr>
        <p:spPr>
          <a:xfrm>
            <a:off x="1939779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C7C22-66DD-264E-B850-4A74424F2686}"/>
              </a:ext>
            </a:extLst>
          </p:cNvPr>
          <p:cNvSpPr/>
          <p:nvPr/>
        </p:nvSpPr>
        <p:spPr>
          <a:xfrm>
            <a:off x="2644051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587F2F-A163-F148-B222-5C970DFF6C68}"/>
              </a:ext>
            </a:extLst>
          </p:cNvPr>
          <p:cNvSpPr/>
          <p:nvPr/>
        </p:nvSpPr>
        <p:spPr>
          <a:xfrm>
            <a:off x="4527794" y="3440822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@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7685B-7D19-1C46-AA67-F3BF572D501A}"/>
              </a:ext>
            </a:extLst>
          </p:cNvPr>
          <p:cNvSpPr/>
          <p:nvPr/>
        </p:nvSpPr>
        <p:spPr>
          <a:xfrm>
            <a:off x="3348323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3CC042-07BA-0549-8890-653821E447C8}"/>
              </a:ext>
            </a:extLst>
          </p:cNvPr>
          <p:cNvSpPr/>
          <p:nvPr/>
        </p:nvSpPr>
        <p:spPr>
          <a:xfrm>
            <a:off x="7176756" y="1763290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&amp;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AFF62-3140-7E42-81D2-18433B7E9249}"/>
              </a:ext>
            </a:extLst>
          </p:cNvPr>
          <p:cNvSpPr/>
          <p:nvPr/>
        </p:nvSpPr>
        <p:spPr>
          <a:xfrm>
            <a:off x="8374055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211D5-1F29-E341-8E4C-3E670AA84B6A}"/>
              </a:ext>
            </a:extLst>
          </p:cNvPr>
          <p:cNvSpPr/>
          <p:nvPr/>
        </p:nvSpPr>
        <p:spPr>
          <a:xfrm>
            <a:off x="9078327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F70281-7A36-A747-88C0-07D194BCB087}"/>
              </a:ext>
            </a:extLst>
          </p:cNvPr>
          <p:cNvSpPr/>
          <p:nvPr/>
        </p:nvSpPr>
        <p:spPr>
          <a:xfrm>
            <a:off x="1254853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q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6CB198-34D6-974E-90D4-F4C17190C9E7}"/>
              </a:ext>
            </a:extLst>
          </p:cNvPr>
          <p:cNvSpPr/>
          <p:nvPr/>
        </p:nvSpPr>
        <p:spPr>
          <a:xfrm>
            <a:off x="9782599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E2591A-9CC7-B840-9E5A-4254200613AC}"/>
              </a:ext>
            </a:extLst>
          </p:cNvPr>
          <p:cNvSpPr/>
          <p:nvPr/>
        </p:nvSpPr>
        <p:spPr>
          <a:xfrm>
            <a:off x="7180018" y="2598613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*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3841C8-7496-8645-8020-4EC0FBE83C66}"/>
              </a:ext>
            </a:extLst>
          </p:cNvPr>
          <p:cNvSpPr/>
          <p:nvPr/>
        </p:nvSpPr>
        <p:spPr>
          <a:xfrm>
            <a:off x="8374055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234249-83AE-B34C-8222-42D99A7DB2FD}"/>
              </a:ext>
            </a:extLst>
          </p:cNvPr>
          <p:cNvSpPr/>
          <p:nvPr/>
        </p:nvSpPr>
        <p:spPr>
          <a:xfrm>
            <a:off x="2630535" y="1618404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A4DC30-8EBA-4B4F-BCAB-1AF0163284F9}"/>
              </a:ext>
            </a:extLst>
          </p:cNvPr>
          <p:cNvSpPr/>
          <p:nvPr/>
        </p:nvSpPr>
        <p:spPr>
          <a:xfrm>
            <a:off x="10534109" y="337290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EF5505-B5DE-BF46-8A40-704BD023CEC5}"/>
              </a:ext>
            </a:extLst>
          </p:cNvPr>
          <p:cNvSpPr/>
          <p:nvPr/>
        </p:nvSpPr>
        <p:spPr>
          <a:xfrm>
            <a:off x="9782599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EA64D-5B06-9E43-971D-90D3B9016C7C}"/>
              </a:ext>
            </a:extLst>
          </p:cNvPr>
          <p:cNvSpPr/>
          <p:nvPr/>
        </p:nvSpPr>
        <p:spPr>
          <a:xfrm>
            <a:off x="7200199" y="3446637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|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AD6BDD-E543-6240-A73F-2A0AD7DBEC07}"/>
              </a:ext>
            </a:extLst>
          </p:cNvPr>
          <p:cNvSpPr/>
          <p:nvPr/>
        </p:nvSpPr>
        <p:spPr>
          <a:xfrm>
            <a:off x="8374055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85FAA8-8514-3248-B5DB-05C6FFA81C80}"/>
              </a:ext>
            </a:extLst>
          </p:cNvPr>
          <p:cNvSpPr/>
          <p:nvPr/>
        </p:nvSpPr>
        <p:spPr>
          <a:xfrm>
            <a:off x="9816984" y="333720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CD032F-4EA3-7348-A3B8-510A4E38F0EC}"/>
              </a:ext>
            </a:extLst>
          </p:cNvPr>
          <p:cNvSpPr/>
          <p:nvPr/>
        </p:nvSpPr>
        <p:spPr>
          <a:xfrm>
            <a:off x="10475093" y="162757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’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C8C12B-D841-3D42-8520-673095E49695}"/>
              </a:ext>
            </a:extLst>
          </p:cNvPr>
          <p:cNvSpPr/>
          <p:nvPr/>
        </p:nvSpPr>
        <p:spPr>
          <a:xfrm>
            <a:off x="5034555" y="379723"/>
            <a:ext cx="2742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ource Sans Pro" panose="020B0503030403020204" pitchFamily="34" charset="77"/>
              </a:rPr>
              <a:t>c</a:t>
            </a:r>
            <a:r>
              <a:rPr lang="en-US" dirty="0" err="1">
                <a:effectLst/>
                <a:latin typeface="Source Sans Pro" panose="020B0503030403020204" pitchFamily="34" charset="77"/>
              </a:rPr>
              <a:t>olo</a:t>
            </a:r>
            <a:r>
              <a:rPr lang="en-US" dirty="0">
                <a:effectLst/>
                <a:latin typeface="Source Sans Pro" panose="020B0503030403020204" pitchFamily="34" charset="77"/>
              </a:rPr>
              <a:t> </a:t>
            </a:r>
            <a:r>
              <a:rPr lang="en-US" dirty="0" err="1">
                <a:latin typeface="Source Sans Pro" panose="020B0503030403020204" pitchFamily="34" charset="77"/>
              </a:rPr>
              <a:t>cheyo</a:t>
            </a:r>
            <a:r>
              <a:rPr lang="en-US" dirty="0">
                <a:latin typeface="Source Sans Pro" panose="020B0503030403020204" pitchFamily="34" charset="77"/>
              </a:rPr>
              <a:t> Thumb B02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3FEA3C-5DE9-1993-7763-BA72187F054C}"/>
              </a:ext>
            </a:extLst>
          </p:cNvPr>
          <p:cNvSpPr/>
          <p:nvPr/>
        </p:nvSpPr>
        <p:spPr>
          <a:xfrm>
            <a:off x="5505017" y="563753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03D088-BA20-D10C-EA35-510FBE8E2CF7}"/>
              </a:ext>
            </a:extLst>
          </p:cNvPr>
          <p:cNvSpPr/>
          <p:nvPr/>
        </p:nvSpPr>
        <p:spPr>
          <a:xfrm>
            <a:off x="4927743" y="538691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Left</a:t>
            </a:r>
          </a:p>
          <a:p>
            <a:pPr algn="ctr"/>
            <a:r>
              <a:rPr lang="en-US" sz="1600" dirty="0"/>
              <a:t>Shift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42C60A-658E-8EE7-3F1F-005C4A8C3FF7}"/>
              </a:ext>
            </a:extLst>
          </p:cNvPr>
          <p:cNvSpPr/>
          <p:nvPr/>
        </p:nvSpPr>
        <p:spPr>
          <a:xfrm>
            <a:off x="7378836" y="513628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space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EE1B84-C3CD-B6A4-4774-A4B907D2000A}"/>
              </a:ext>
            </a:extLst>
          </p:cNvPr>
          <p:cNvSpPr/>
          <p:nvPr/>
        </p:nvSpPr>
        <p:spPr>
          <a:xfrm>
            <a:off x="6801562" y="538691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  <a:p>
            <a:pPr algn="ctr"/>
            <a:r>
              <a:rPr lang="en-US" sz="1600" dirty="0"/>
              <a:t>Shift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34CB92-F0C2-6FE5-FF71-263D4F284FFA}"/>
              </a:ext>
            </a:extLst>
          </p:cNvPr>
          <p:cNvSpPr/>
          <p:nvPr/>
        </p:nvSpPr>
        <p:spPr>
          <a:xfrm>
            <a:off x="6215136" y="563753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37DE1-62B5-6EA8-E8B5-436B2CD270DA}"/>
              </a:ext>
            </a:extLst>
          </p:cNvPr>
          <p:cNvSpPr/>
          <p:nvPr/>
        </p:nvSpPr>
        <p:spPr>
          <a:xfrm>
            <a:off x="11209617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080E87-1204-1EC0-E8AF-D949439C762E}"/>
              </a:ext>
            </a:extLst>
          </p:cNvPr>
          <p:cNvSpPr/>
          <p:nvPr/>
        </p:nvSpPr>
        <p:spPr>
          <a:xfrm>
            <a:off x="474858" y="247254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esc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CCD2C25-8260-6A87-56B9-07C9A7EBF53A}"/>
              </a:ext>
            </a:extLst>
          </p:cNvPr>
          <p:cNvSpPr/>
          <p:nvPr/>
        </p:nvSpPr>
        <p:spPr>
          <a:xfrm>
            <a:off x="10475093" y="24908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62CC9D-624A-AD7F-50BD-FCCDEEA11F09}"/>
              </a:ext>
            </a:extLst>
          </p:cNvPr>
          <p:cNvSpPr/>
          <p:nvPr/>
        </p:nvSpPr>
        <p:spPr>
          <a:xfrm>
            <a:off x="9087654" y="2492906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925925-8371-7D12-1D80-A1B86CC19E37}"/>
              </a:ext>
            </a:extLst>
          </p:cNvPr>
          <p:cNvSpPr/>
          <p:nvPr/>
        </p:nvSpPr>
        <p:spPr>
          <a:xfrm>
            <a:off x="7666185" y="77708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\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45EE538-F60F-8E9C-FB6C-59A0ADE10260}"/>
              </a:ext>
            </a:extLst>
          </p:cNvPr>
          <p:cNvSpPr/>
          <p:nvPr/>
        </p:nvSpPr>
        <p:spPr>
          <a:xfrm>
            <a:off x="1244744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c4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621E2F-086B-A60C-F0EE-85B6223B8862}"/>
              </a:ext>
            </a:extLst>
          </p:cNvPr>
          <p:cNvSpPr/>
          <p:nvPr/>
        </p:nvSpPr>
        <p:spPr>
          <a:xfrm>
            <a:off x="1939779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c3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27B1EE3-4CC7-26DE-7E46-4A92AF92DC4D}"/>
              </a:ext>
            </a:extLst>
          </p:cNvPr>
          <p:cNvSpPr/>
          <p:nvPr/>
        </p:nvSpPr>
        <p:spPr>
          <a:xfrm>
            <a:off x="2665122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c2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40D913E-08F8-0061-FD40-155CD2C3B182}"/>
              </a:ext>
            </a:extLst>
          </p:cNvPr>
          <p:cNvSpPr/>
          <p:nvPr/>
        </p:nvSpPr>
        <p:spPr>
          <a:xfrm>
            <a:off x="3369394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c1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A3F552-9935-B42C-9946-07AEA8A6A8CC}"/>
              </a:ext>
            </a:extLst>
          </p:cNvPr>
          <p:cNvSpPr/>
          <p:nvPr/>
        </p:nvSpPr>
        <p:spPr>
          <a:xfrm>
            <a:off x="4061832" y="75734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DEE8340-BAB2-75D5-E8FA-016D6776E3FF}"/>
              </a:ext>
            </a:extLst>
          </p:cNvPr>
          <p:cNvSpPr/>
          <p:nvPr/>
        </p:nvSpPr>
        <p:spPr>
          <a:xfrm>
            <a:off x="4097412" y="4182328"/>
            <a:ext cx="577274" cy="71812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516681D-2CC5-A4D8-5377-11447328059F}"/>
              </a:ext>
            </a:extLst>
          </p:cNvPr>
          <p:cNvSpPr/>
          <p:nvPr/>
        </p:nvSpPr>
        <p:spPr>
          <a:xfrm>
            <a:off x="7653753" y="4241148"/>
            <a:ext cx="577274" cy="71812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35CD24A-1202-3B77-7E8F-48BAFD1F9A3F}"/>
              </a:ext>
            </a:extLst>
          </p:cNvPr>
          <p:cNvSpPr/>
          <p:nvPr/>
        </p:nvSpPr>
        <p:spPr>
          <a:xfrm>
            <a:off x="4048967" y="159700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5AAFA6-5CB2-0904-60EF-6CAD395ABFCF}"/>
              </a:ext>
            </a:extLst>
          </p:cNvPr>
          <p:cNvSpPr/>
          <p:nvPr/>
        </p:nvSpPr>
        <p:spPr>
          <a:xfrm>
            <a:off x="4048967" y="246983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611105B-86BE-92EF-8ED5-BE77DCF05EBD}"/>
              </a:ext>
            </a:extLst>
          </p:cNvPr>
          <p:cNvSpPr/>
          <p:nvPr/>
        </p:nvSpPr>
        <p:spPr>
          <a:xfrm>
            <a:off x="4048967" y="3342674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2F6717-5938-F369-5F38-07A0A40F9DF6}"/>
              </a:ext>
            </a:extLst>
          </p:cNvPr>
          <p:cNvSpPr/>
          <p:nvPr/>
        </p:nvSpPr>
        <p:spPr>
          <a:xfrm>
            <a:off x="7675270" y="1595697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F1D55C-06C2-8066-44C2-B0B78B5FC5A1}"/>
              </a:ext>
            </a:extLst>
          </p:cNvPr>
          <p:cNvSpPr/>
          <p:nvPr/>
        </p:nvSpPr>
        <p:spPr>
          <a:xfrm>
            <a:off x="7675270" y="246853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CAF1BF-94E3-CEA1-1494-F60478863F40}"/>
              </a:ext>
            </a:extLst>
          </p:cNvPr>
          <p:cNvSpPr/>
          <p:nvPr/>
        </p:nvSpPr>
        <p:spPr>
          <a:xfrm>
            <a:off x="7675270" y="334136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0B41EB-4BF1-BE03-49AF-A50CBCBB305B}"/>
              </a:ext>
            </a:extLst>
          </p:cNvPr>
          <p:cNvSpPr/>
          <p:nvPr/>
        </p:nvSpPr>
        <p:spPr>
          <a:xfrm>
            <a:off x="3345975" y="77233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4DC8451-6EC4-F74C-AE5F-FF2A6AD1EEF7}"/>
              </a:ext>
            </a:extLst>
          </p:cNvPr>
          <p:cNvSpPr/>
          <p:nvPr/>
        </p:nvSpPr>
        <p:spPr>
          <a:xfrm>
            <a:off x="2668600" y="75542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_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B37D6E6-6348-A26B-B7C3-4ADB4DE7C0E4}"/>
              </a:ext>
            </a:extLst>
          </p:cNvPr>
          <p:cNvSpPr/>
          <p:nvPr/>
        </p:nvSpPr>
        <p:spPr>
          <a:xfrm>
            <a:off x="1254853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~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300600-2365-CAA0-922E-59A5B6A932F0}"/>
              </a:ext>
            </a:extLst>
          </p:cNvPr>
          <p:cNvSpPr/>
          <p:nvPr/>
        </p:nvSpPr>
        <p:spPr>
          <a:xfrm>
            <a:off x="10475093" y="77040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82CFC7A-C39E-63F0-82EA-BCC980FABE41}"/>
              </a:ext>
            </a:extLst>
          </p:cNvPr>
          <p:cNvSpPr/>
          <p:nvPr/>
        </p:nvSpPr>
        <p:spPr>
          <a:xfrm>
            <a:off x="9797718" y="75349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(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50F3D28-0553-BB55-D165-A30BCA859A3F}"/>
              </a:ext>
            </a:extLst>
          </p:cNvPr>
          <p:cNvSpPr/>
          <p:nvPr/>
        </p:nvSpPr>
        <p:spPr>
          <a:xfrm>
            <a:off x="9081861" y="76847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5169E96-D199-70A0-CDB8-F2DE1F616507}"/>
              </a:ext>
            </a:extLst>
          </p:cNvPr>
          <p:cNvSpPr/>
          <p:nvPr/>
        </p:nvSpPr>
        <p:spPr>
          <a:xfrm>
            <a:off x="8377186" y="76134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[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{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13A8C5-74D0-18BD-564B-3F271EE08397}"/>
              </a:ext>
            </a:extLst>
          </p:cNvPr>
          <p:cNvSpPr/>
          <p:nvPr/>
        </p:nvSpPr>
        <p:spPr>
          <a:xfrm>
            <a:off x="8395713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Left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20DC38-419C-E2F6-804D-AA66F79F77BA}"/>
              </a:ext>
            </a:extLst>
          </p:cNvPr>
          <p:cNvSpPr/>
          <p:nvPr/>
        </p:nvSpPr>
        <p:spPr>
          <a:xfrm>
            <a:off x="9099985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BB48017-0A86-6D40-A857-6B8625E16B09}"/>
              </a:ext>
            </a:extLst>
          </p:cNvPr>
          <p:cNvSpPr/>
          <p:nvPr/>
        </p:nvSpPr>
        <p:spPr>
          <a:xfrm>
            <a:off x="10517766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Right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264B8F5-5CAF-5B73-3A98-AF37FB6EF068}"/>
              </a:ext>
            </a:extLst>
          </p:cNvPr>
          <p:cNvSpPr/>
          <p:nvPr/>
        </p:nvSpPr>
        <p:spPr>
          <a:xfrm>
            <a:off x="9804257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8DC54C8-88F7-BCF5-289B-B4951186666B}"/>
              </a:ext>
            </a:extLst>
          </p:cNvPr>
          <p:cNvSpPr/>
          <p:nvPr/>
        </p:nvSpPr>
        <p:spPr>
          <a:xfrm>
            <a:off x="4337604" y="513628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 space</a:t>
            </a:r>
          </a:p>
        </p:txBody>
      </p:sp>
    </p:spTree>
    <p:extLst>
      <p:ext uri="{BB962C8B-B14F-4D97-AF65-F5344CB8AC3E}">
        <p14:creationId xmlns:p14="http://schemas.microsoft.com/office/powerpoint/2010/main" val="3227914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4CD5C3F-F65A-5942-332F-D1D839819EE1}"/>
              </a:ext>
            </a:extLst>
          </p:cNvPr>
          <p:cNvSpPr/>
          <p:nvPr/>
        </p:nvSpPr>
        <p:spPr>
          <a:xfrm>
            <a:off x="7176756" y="849542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^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DA8581-CE20-E6FA-987E-AA4F5309D2A1}"/>
              </a:ext>
            </a:extLst>
          </p:cNvPr>
          <p:cNvSpPr/>
          <p:nvPr/>
        </p:nvSpPr>
        <p:spPr>
          <a:xfrm>
            <a:off x="4486704" y="821397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E8FA0-F085-AD43-9089-3B3FC8219F15}"/>
              </a:ext>
            </a:extLst>
          </p:cNvPr>
          <p:cNvSpPr/>
          <p:nvPr/>
        </p:nvSpPr>
        <p:spPr>
          <a:xfrm>
            <a:off x="1939779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A31F12-2856-6445-9FA8-91F98C242D74}"/>
              </a:ext>
            </a:extLst>
          </p:cNvPr>
          <p:cNvSpPr/>
          <p:nvPr/>
        </p:nvSpPr>
        <p:spPr>
          <a:xfrm>
            <a:off x="4483066" y="1647628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$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329665-3420-884B-8151-4BF2CC502341}"/>
              </a:ext>
            </a:extLst>
          </p:cNvPr>
          <p:cNvSpPr/>
          <p:nvPr/>
        </p:nvSpPr>
        <p:spPr>
          <a:xfrm>
            <a:off x="3348323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FA842C-991D-E64E-93F1-41BC85959961}"/>
              </a:ext>
            </a:extLst>
          </p:cNvPr>
          <p:cNvSpPr/>
          <p:nvPr/>
        </p:nvSpPr>
        <p:spPr>
          <a:xfrm>
            <a:off x="1226270" y="249647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254B7-0256-CA4A-AC36-932AD1D63D0B}"/>
              </a:ext>
            </a:extLst>
          </p:cNvPr>
          <p:cNvSpPr/>
          <p:nvPr/>
        </p:nvSpPr>
        <p:spPr>
          <a:xfrm>
            <a:off x="1939779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0FFE5-1664-E24D-88F6-7E662AE02B4A}"/>
              </a:ext>
            </a:extLst>
          </p:cNvPr>
          <p:cNvSpPr/>
          <p:nvPr/>
        </p:nvSpPr>
        <p:spPr>
          <a:xfrm>
            <a:off x="2644051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B59983-2E6F-7E4C-97A7-B79A8C09CFE8}"/>
              </a:ext>
            </a:extLst>
          </p:cNvPr>
          <p:cNvSpPr/>
          <p:nvPr/>
        </p:nvSpPr>
        <p:spPr>
          <a:xfrm>
            <a:off x="4514589" y="2536895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F31F40-17FE-794E-BA72-4536442A7496}"/>
              </a:ext>
            </a:extLst>
          </p:cNvPr>
          <p:cNvSpPr/>
          <p:nvPr/>
        </p:nvSpPr>
        <p:spPr>
          <a:xfrm>
            <a:off x="3348323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9AD228-45FD-3447-8CD3-FD3F8D86DC1A}"/>
              </a:ext>
            </a:extLst>
          </p:cNvPr>
          <p:cNvSpPr/>
          <p:nvPr/>
        </p:nvSpPr>
        <p:spPr>
          <a:xfrm>
            <a:off x="1233197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689874-5ECC-1346-BF38-5CF620B9711C}"/>
              </a:ext>
            </a:extLst>
          </p:cNvPr>
          <p:cNvSpPr/>
          <p:nvPr/>
        </p:nvSpPr>
        <p:spPr>
          <a:xfrm>
            <a:off x="1939779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C7C22-66DD-264E-B850-4A74424F2686}"/>
              </a:ext>
            </a:extLst>
          </p:cNvPr>
          <p:cNvSpPr/>
          <p:nvPr/>
        </p:nvSpPr>
        <p:spPr>
          <a:xfrm>
            <a:off x="2644051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587F2F-A163-F148-B222-5C970DFF6C68}"/>
              </a:ext>
            </a:extLst>
          </p:cNvPr>
          <p:cNvSpPr/>
          <p:nvPr/>
        </p:nvSpPr>
        <p:spPr>
          <a:xfrm>
            <a:off x="4527794" y="3440822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@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7685B-7D19-1C46-AA67-F3BF572D501A}"/>
              </a:ext>
            </a:extLst>
          </p:cNvPr>
          <p:cNvSpPr/>
          <p:nvPr/>
        </p:nvSpPr>
        <p:spPr>
          <a:xfrm>
            <a:off x="3348323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3CC042-07BA-0549-8890-653821E447C8}"/>
              </a:ext>
            </a:extLst>
          </p:cNvPr>
          <p:cNvSpPr/>
          <p:nvPr/>
        </p:nvSpPr>
        <p:spPr>
          <a:xfrm>
            <a:off x="7176756" y="1763290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&amp;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AFF62-3140-7E42-81D2-18433B7E9249}"/>
              </a:ext>
            </a:extLst>
          </p:cNvPr>
          <p:cNvSpPr/>
          <p:nvPr/>
        </p:nvSpPr>
        <p:spPr>
          <a:xfrm>
            <a:off x="8374055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211D5-1F29-E341-8E4C-3E670AA84B6A}"/>
              </a:ext>
            </a:extLst>
          </p:cNvPr>
          <p:cNvSpPr/>
          <p:nvPr/>
        </p:nvSpPr>
        <p:spPr>
          <a:xfrm>
            <a:off x="9078327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F70281-7A36-A747-88C0-07D194BCB087}"/>
              </a:ext>
            </a:extLst>
          </p:cNvPr>
          <p:cNvSpPr/>
          <p:nvPr/>
        </p:nvSpPr>
        <p:spPr>
          <a:xfrm>
            <a:off x="1244744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6CB198-34D6-974E-90D4-F4C17190C9E7}"/>
              </a:ext>
            </a:extLst>
          </p:cNvPr>
          <p:cNvSpPr/>
          <p:nvPr/>
        </p:nvSpPr>
        <p:spPr>
          <a:xfrm>
            <a:off x="9782599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E2591A-9CC7-B840-9E5A-4254200613AC}"/>
              </a:ext>
            </a:extLst>
          </p:cNvPr>
          <p:cNvSpPr/>
          <p:nvPr/>
        </p:nvSpPr>
        <p:spPr>
          <a:xfrm>
            <a:off x="7180018" y="2598613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*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3841C8-7496-8645-8020-4EC0FBE83C66}"/>
              </a:ext>
            </a:extLst>
          </p:cNvPr>
          <p:cNvSpPr/>
          <p:nvPr/>
        </p:nvSpPr>
        <p:spPr>
          <a:xfrm>
            <a:off x="8374055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234249-83AE-B34C-8222-42D99A7DB2FD}"/>
              </a:ext>
            </a:extLst>
          </p:cNvPr>
          <p:cNvSpPr/>
          <p:nvPr/>
        </p:nvSpPr>
        <p:spPr>
          <a:xfrm>
            <a:off x="9078327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A4DC30-8EBA-4B4F-BCAB-1AF0163284F9}"/>
              </a:ext>
            </a:extLst>
          </p:cNvPr>
          <p:cNvSpPr/>
          <p:nvPr/>
        </p:nvSpPr>
        <p:spPr>
          <a:xfrm>
            <a:off x="10512154" y="246853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EF5505-B5DE-BF46-8A40-704BD023CEC5}"/>
              </a:ext>
            </a:extLst>
          </p:cNvPr>
          <p:cNvSpPr/>
          <p:nvPr/>
        </p:nvSpPr>
        <p:spPr>
          <a:xfrm>
            <a:off x="9782599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EA64D-5B06-9E43-971D-90D3B9016C7C}"/>
              </a:ext>
            </a:extLst>
          </p:cNvPr>
          <p:cNvSpPr/>
          <p:nvPr/>
        </p:nvSpPr>
        <p:spPr>
          <a:xfrm>
            <a:off x="7200199" y="3446637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|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AD6BDD-E543-6240-A73F-2A0AD7DBEC07}"/>
              </a:ext>
            </a:extLst>
          </p:cNvPr>
          <p:cNvSpPr/>
          <p:nvPr/>
        </p:nvSpPr>
        <p:spPr>
          <a:xfrm>
            <a:off x="8374055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85FAA8-8514-3248-B5DB-05C6FFA81C80}"/>
              </a:ext>
            </a:extLst>
          </p:cNvPr>
          <p:cNvSpPr/>
          <p:nvPr/>
        </p:nvSpPr>
        <p:spPr>
          <a:xfrm>
            <a:off x="10512154" y="3372927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CD032F-4EA3-7348-A3B8-510A4E38F0EC}"/>
              </a:ext>
            </a:extLst>
          </p:cNvPr>
          <p:cNvSpPr/>
          <p:nvPr/>
        </p:nvSpPr>
        <p:spPr>
          <a:xfrm>
            <a:off x="9798645" y="336720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’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C8C12B-D841-3D42-8520-673095E49695}"/>
              </a:ext>
            </a:extLst>
          </p:cNvPr>
          <p:cNvSpPr/>
          <p:nvPr/>
        </p:nvSpPr>
        <p:spPr>
          <a:xfrm>
            <a:off x="5034555" y="379723"/>
            <a:ext cx="2742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ource Sans Pro" panose="020B0503030403020204" pitchFamily="34" charset="77"/>
              </a:rPr>
              <a:t>c</a:t>
            </a:r>
            <a:r>
              <a:rPr lang="en-US" dirty="0" err="1">
                <a:effectLst/>
                <a:latin typeface="Source Sans Pro" panose="020B0503030403020204" pitchFamily="34" charset="77"/>
              </a:rPr>
              <a:t>olo</a:t>
            </a:r>
            <a:r>
              <a:rPr lang="en-US" dirty="0">
                <a:effectLst/>
                <a:latin typeface="Source Sans Pro" panose="020B0503030403020204" pitchFamily="34" charset="77"/>
              </a:rPr>
              <a:t> </a:t>
            </a:r>
            <a:r>
              <a:rPr lang="en-US" dirty="0" err="1">
                <a:latin typeface="Source Sans Pro" panose="020B0503030403020204" pitchFamily="34" charset="77"/>
              </a:rPr>
              <a:t>cheyo</a:t>
            </a:r>
            <a:r>
              <a:rPr lang="en-US" dirty="0">
                <a:latin typeface="Source Sans Pro" panose="020B0503030403020204" pitchFamily="34" charset="77"/>
              </a:rPr>
              <a:t> Thumb C01</a:t>
            </a:r>
            <a:endParaRPr lang="en-US" dirty="0">
              <a:effectLst/>
              <a:latin typeface="Source Sans Pro" panose="020B0503030403020204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3FEA3C-5DE9-1993-7763-BA72187F054C}"/>
              </a:ext>
            </a:extLst>
          </p:cNvPr>
          <p:cNvSpPr/>
          <p:nvPr/>
        </p:nvSpPr>
        <p:spPr>
          <a:xfrm>
            <a:off x="5505017" y="563753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42C60A-658E-8EE7-3F1F-005C4A8C3FF7}"/>
              </a:ext>
            </a:extLst>
          </p:cNvPr>
          <p:cNvSpPr/>
          <p:nvPr/>
        </p:nvSpPr>
        <p:spPr>
          <a:xfrm>
            <a:off x="7378836" y="513628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Space</a:t>
            </a:r>
          </a:p>
          <a:p>
            <a:pPr algn="ctr"/>
            <a:r>
              <a:rPr lang="en-US" sz="1100" dirty="0"/>
              <a:t>/</a:t>
            </a:r>
            <a:r>
              <a:rPr lang="en-US" sz="1100" dirty="0" err="1"/>
              <a:t>RShift</a:t>
            </a:r>
            <a:endParaRPr lang="en-US" sz="11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EE1B84-C3CD-B6A4-4774-A4B907D2000A}"/>
              </a:ext>
            </a:extLst>
          </p:cNvPr>
          <p:cNvSpPr/>
          <p:nvPr/>
        </p:nvSpPr>
        <p:spPr>
          <a:xfrm>
            <a:off x="6801562" y="538691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34CB92-F0C2-6FE5-FF71-263D4F284FFA}"/>
              </a:ext>
            </a:extLst>
          </p:cNvPr>
          <p:cNvSpPr/>
          <p:nvPr/>
        </p:nvSpPr>
        <p:spPr>
          <a:xfrm>
            <a:off x="6215136" y="563753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37DE1-62B5-6EA8-E8B5-436B2CD270DA}"/>
              </a:ext>
            </a:extLst>
          </p:cNvPr>
          <p:cNvSpPr/>
          <p:nvPr/>
        </p:nvSpPr>
        <p:spPr>
          <a:xfrm>
            <a:off x="11209617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080E87-1204-1EC0-E8AF-D949439C762E}"/>
              </a:ext>
            </a:extLst>
          </p:cNvPr>
          <p:cNvSpPr/>
          <p:nvPr/>
        </p:nvSpPr>
        <p:spPr>
          <a:xfrm>
            <a:off x="474858" y="247254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esc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CCD2C25-8260-6A87-56B9-07C9A7EBF53A}"/>
              </a:ext>
            </a:extLst>
          </p:cNvPr>
          <p:cNvSpPr/>
          <p:nvPr/>
        </p:nvSpPr>
        <p:spPr>
          <a:xfrm>
            <a:off x="10475093" y="160800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62CC9D-624A-AD7F-50BD-FCCDEEA11F09}"/>
              </a:ext>
            </a:extLst>
          </p:cNvPr>
          <p:cNvSpPr/>
          <p:nvPr/>
        </p:nvSpPr>
        <p:spPr>
          <a:xfrm>
            <a:off x="2634814" y="1598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925925-8371-7D12-1D80-A1B86CC19E37}"/>
              </a:ext>
            </a:extLst>
          </p:cNvPr>
          <p:cNvSpPr/>
          <p:nvPr/>
        </p:nvSpPr>
        <p:spPr>
          <a:xfrm>
            <a:off x="7666185" y="77708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\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|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45EE538-F60F-8E9C-FB6C-59A0ADE10260}"/>
              </a:ext>
            </a:extLst>
          </p:cNvPr>
          <p:cNvSpPr/>
          <p:nvPr/>
        </p:nvSpPr>
        <p:spPr>
          <a:xfrm>
            <a:off x="1244744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c4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621E2F-086B-A60C-F0EE-85B6223B8862}"/>
              </a:ext>
            </a:extLst>
          </p:cNvPr>
          <p:cNvSpPr/>
          <p:nvPr/>
        </p:nvSpPr>
        <p:spPr>
          <a:xfrm>
            <a:off x="1939779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c3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27B1EE3-4CC7-26DE-7E46-4A92AF92DC4D}"/>
              </a:ext>
            </a:extLst>
          </p:cNvPr>
          <p:cNvSpPr/>
          <p:nvPr/>
        </p:nvSpPr>
        <p:spPr>
          <a:xfrm>
            <a:off x="2665122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c2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40D913E-08F8-0061-FD40-155CD2C3B182}"/>
              </a:ext>
            </a:extLst>
          </p:cNvPr>
          <p:cNvSpPr/>
          <p:nvPr/>
        </p:nvSpPr>
        <p:spPr>
          <a:xfrm>
            <a:off x="3369394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c1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A3F552-9935-B42C-9946-07AEA8A6A8CC}"/>
              </a:ext>
            </a:extLst>
          </p:cNvPr>
          <p:cNvSpPr/>
          <p:nvPr/>
        </p:nvSpPr>
        <p:spPr>
          <a:xfrm>
            <a:off x="4061832" y="75734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516DE0-A80E-4B39-D641-8359B4950CB4}"/>
              </a:ext>
            </a:extLst>
          </p:cNvPr>
          <p:cNvSpPr/>
          <p:nvPr/>
        </p:nvSpPr>
        <p:spPr>
          <a:xfrm>
            <a:off x="9074731" y="3354255"/>
            <a:ext cx="577274" cy="7181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35CD24A-1202-3B77-7E8F-48BAFD1F9A3F}"/>
              </a:ext>
            </a:extLst>
          </p:cNvPr>
          <p:cNvSpPr/>
          <p:nvPr/>
        </p:nvSpPr>
        <p:spPr>
          <a:xfrm>
            <a:off x="4048967" y="159700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5AAFA6-5CB2-0904-60EF-6CAD395ABFCF}"/>
              </a:ext>
            </a:extLst>
          </p:cNvPr>
          <p:cNvSpPr/>
          <p:nvPr/>
        </p:nvSpPr>
        <p:spPr>
          <a:xfrm>
            <a:off x="4048967" y="246983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611105B-86BE-92EF-8ED5-BE77DCF05EBD}"/>
              </a:ext>
            </a:extLst>
          </p:cNvPr>
          <p:cNvSpPr/>
          <p:nvPr/>
        </p:nvSpPr>
        <p:spPr>
          <a:xfrm>
            <a:off x="4048967" y="3342674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2F6717-5938-F369-5F38-07A0A40F9DF6}"/>
              </a:ext>
            </a:extLst>
          </p:cNvPr>
          <p:cNvSpPr/>
          <p:nvPr/>
        </p:nvSpPr>
        <p:spPr>
          <a:xfrm>
            <a:off x="7675270" y="1595697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F1D55C-06C2-8066-44C2-B0B78B5FC5A1}"/>
              </a:ext>
            </a:extLst>
          </p:cNvPr>
          <p:cNvSpPr/>
          <p:nvPr/>
        </p:nvSpPr>
        <p:spPr>
          <a:xfrm>
            <a:off x="7675270" y="246853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CAF1BF-94E3-CEA1-1494-F60478863F40}"/>
              </a:ext>
            </a:extLst>
          </p:cNvPr>
          <p:cNvSpPr/>
          <p:nvPr/>
        </p:nvSpPr>
        <p:spPr>
          <a:xfrm>
            <a:off x="7675270" y="334136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0B41EB-4BF1-BE03-49AF-A50CBCBB305B}"/>
              </a:ext>
            </a:extLst>
          </p:cNvPr>
          <p:cNvSpPr/>
          <p:nvPr/>
        </p:nvSpPr>
        <p:spPr>
          <a:xfrm>
            <a:off x="3345975" y="77233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4DC8451-6EC4-F74C-AE5F-FF2A6AD1EEF7}"/>
              </a:ext>
            </a:extLst>
          </p:cNvPr>
          <p:cNvSpPr/>
          <p:nvPr/>
        </p:nvSpPr>
        <p:spPr>
          <a:xfrm>
            <a:off x="2668600" y="75542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_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B37D6E6-6348-A26B-B7C3-4ADB4DE7C0E4}"/>
              </a:ext>
            </a:extLst>
          </p:cNvPr>
          <p:cNvSpPr/>
          <p:nvPr/>
        </p:nvSpPr>
        <p:spPr>
          <a:xfrm>
            <a:off x="1952743" y="77040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`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~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CFC643A-6EFD-9A64-6780-EEFD760245B8}"/>
              </a:ext>
            </a:extLst>
          </p:cNvPr>
          <p:cNvSpPr/>
          <p:nvPr/>
        </p:nvSpPr>
        <p:spPr>
          <a:xfrm>
            <a:off x="1248068" y="76327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300600-2365-CAA0-922E-59A5B6A932F0}"/>
              </a:ext>
            </a:extLst>
          </p:cNvPr>
          <p:cNvSpPr/>
          <p:nvPr/>
        </p:nvSpPr>
        <p:spPr>
          <a:xfrm>
            <a:off x="10475093" y="77040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82CFC7A-C39E-63F0-82EA-BCC980FABE41}"/>
              </a:ext>
            </a:extLst>
          </p:cNvPr>
          <p:cNvSpPr/>
          <p:nvPr/>
        </p:nvSpPr>
        <p:spPr>
          <a:xfrm>
            <a:off x="9797718" y="75349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(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50F3D28-0553-BB55-D165-A30BCA859A3F}"/>
              </a:ext>
            </a:extLst>
          </p:cNvPr>
          <p:cNvSpPr/>
          <p:nvPr/>
        </p:nvSpPr>
        <p:spPr>
          <a:xfrm>
            <a:off x="9081861" y="76847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5169E96-D199-70A0-CDB8-F2DE1F616507}"/>
              </a:ext>
            </a:extLst>
          </p:cNvPr>
          <p:cNvSpPr/>
          <p:nvPr/>
        </p:nvSpPr>
        <p:spPr>
          <a:xfrm>
            <a:off x="8377186" y="76134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[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{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13A8C5-74D0-18BD-564B-3F271EE08397}"/>
              </a:ext>
            </a:extLst>
          </p:cNvPr>
          <p:cNvSpPr/>
          <p:nvPr/>
        </p:nvSpPr>
        <p:spPr>
          <a:xfrm>
            <a:off x="8395713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Left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20DC38-419C-E2F6-804D-AA66F79F77BA}"/>
              </a:ext>
            </a:extLst>
          </p:cNvPr>
          <p:cNvSpPr/>
          <p:nvPr/>
        </p:nvSpPr>
        <p:spPr>
          <a:xfrm>
            <a:off x="9099985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BB48017-0A86-6D40-A857-6B8625E16B09}"/>
              </a:ext>
            </a:extLst>
          </p:cNvPr>
          <p:cNvSpPr/>
          <p:nvPr/>
        </p:nvSpPr>
        <p:spPr>
          <a:xfrm>
            <a:off x="10517766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Right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264B8F5-5CAF-5B73-3A98-AF37FB6EF068}"/>
              </a:ext>
            </a:extLst>
          </p:cNvPr>
          <p:cNvSpPr/>
          <p:nvPr/>
        </p:nvSpPr>
        <p:spPr>
          <a:xfrm>
            <a:off x="9804257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8DC54C8-88F7-BCF5-289B-B4951186666B}"/>
              </a:ext>
            </a:extLst>
          </p:cNvPr>
          <p:cNvSpPr/>
          <p:nvPr/>
        </p:nvSpPr>
        <p:spPr>
          <a:xfrm>
            <a:off x="4337604" y="513628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bkSpc</a:t>
            </a:r>
            <a:endParaRPr lang="en-US" sz="1100" dirty="0"/>
          </a:p>
          <a:p>
            <a:pPr algn="ctr"/>
            <a:r>
              <a:rPr lang="en-US" sz="1100" dirty="0"/>
              <a:t>/</a:t>
            </a:r>
            <a:r>
              <a:rPr lang="en-US" sz="1100" dirty="0" err="1"/>
              <a:t>LShift</a:t>
            </a:r>
            <a:endParaRPr lang="en-US" sz="11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1E3D9-699B-0840-F5E0-4CB53A18BBFE}"/>
              </a:ext>
            </a:extLst>
          </p:cNvPr>
          <p:cNvSpPr/>
          <p:nvPr/>
        </p:nvSpPr>
        <p:spPr>
          <a:xfrm>
            <a:off x="5505017" y="491940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crl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02B794-BABA-F079-2369-F211548CC9E1}"/>
              </a:ext>
            </a:extLst>
          </p:cNvPr>
          <p:cNvSpPr/>
          <p:nvPr/>
        </p:nvSpPr>
        <p:spPr>
          <a:xfrm>
            <a:off x="5511574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5FC8F15-B47F-36EB-0395-E47A5ADDEDF9}"/>
              </a:ext>
            </a:extLst>
          </p:cNvPr>
          <p:cNvSpPr/>
          <p:nvPr/>
        </p:nvSpPr>
        <p:spPr>
          <a:xfrm>
            <a:off x="6215136" y="4900456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98BB65-C4D9-2494-F8FE-CC2CFFBDF6B2}"/>
              </a:ext>
            </a:extLst>
          </p:cNvPr>
          <p:cNvSpPr/>
          <p:nvPr/>
        </p:nvSpPr>
        <p:spPr>
          <a:xfrm>
            <a:off x="6220011" y="416338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B2A105-9E99-785B-7E27-F768C299C556}"/>
              </a:ext>
            </a:extLst>
          </p:cNvPr>
          <p:cNvSpPr/>
          <p:nvPr/>
        </p:nvSpPr>
        <p:spPr>
          <a:xfrm>
            <a:off x="4914878" y="443195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esc/</a:t>
            </a:r>
          </a:p>
          <a:p>
            <a:pPr algn="ctr"/>
            <a:r>
              <a:rPr lang="en-US" sz="1100" dirty="0" err="1"/>
              <a:t>kpshift</a:t>
            </a:r>
            <a:endParaRPr lang="en-US" sz="11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9C5793-778C-D87A-6410-8245ABC8C214}"/>
              </a:ext>
            </a:extLst>
          </p:cNvPr>
          <p:cNvSpPr/>
          <p:nvPr/>
        </p:nvSpPr>
        <p:spPr>
          <a:xfrm>
            <a:off x="6908597" y="43247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enter/</a:t>
            </a:r>
          </a:p>
          <a:p>
            <a:pPr algn="ctr"/>
            <a:r>
              <a:rPr lang="en-US" sz="1100" dirty="0" err="1"/>
              <a:t>kpshift</a:t>
            </a:r>
            <a:endParaRPr lang="en-US" sz="11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8B572A-A511-DC3D-0F55-B39DA375129A}"/>
              </a:ext>
            </a:extLst>
          </p:cNvPr>
          <p:cNvSpPr/>
          <p:nvPr/>
        </p:nvSpPr>
        <p:spPr>
          <a:xfrm>
            <a:off x="4914878" y="534734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82534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4C77-706E-C3EF-2749-E733AAFA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1963" cy="1325563"/>
          </a:xfrm>
        </p:spPr>
        <p:txBody>
          <a:bodyPr/>
          <a:lstStyle/>
          <a:p>
            <a:r>
              <a:rPr lang="en-US" dirty="0"/>
              <a:t>2022 keys with issues in wpm counts in qwerty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02704-14A5-258C-7CCF-8EC386FD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ffectLst/>
                <a:latin typeface="Source Sans Pro" panose="020B0503030403020204" pitchFamily="34" charset="77"/>
              </a:rPr>
              <a:t>P  35</a:t>
            </a:r>
          </a:p>
          <a:p>
            <a:r>
              <a:rPr lang="en-US" dirty="0">
                <a:effectLst/>
                <a:latin typeface="Source Sans Pro" panose="020B0503030403020204" pitchFamily="34" charset="77"/>
              </a:rPr>
              <a:t>Q  33</a:t>
            </a:r>
          </a:p>
          <a:p>
            <a:r>
              <a:rPr lang="en-US" dirty="0">
                <a:effectLst/>
                <a:latin typeface="Source Sans Pro" panose="020B0503030403020204" pitchFamily="34" charset="77"/>
              </a:rPr>
              <a:t>F  36 ???</a:t>
            </a:r>
          </a:p>
          <a:p>
            <a:r>
              <a:rPr lang="en-US" dirty="0">
                <a:effectLst/>
                <a:latin typeface="Source Sans Pro" panose="020B0503030403020204" pitchFamily="34" charset="77"/>
              </a:rPr>
              <a:t>J 38 ??</a:t>
            </a:r>
          </a:p>
          <a:p>
            <a:r>
              <a:rPr lang="en-US" dirty="0">
                <a:effectLst/>
                <a:latin typeface="Source Sans Pro" panose="020B0503030403020204" pitchFamily="34" charset="77"/>
              </a:rPr>
              <a:t>W  41</a:t>
            </a:r>
          </a:p>
          <a:p>
            <a:r>
              <a:rPr lang="en-US" dirty="0">
                <a:effectLst/>
                <a:latin typeface="Source Sans Pro" panose="020B0503030403020204" pitchFamily="34" charset="77"/>
              </a:rPr>
              <a:t>B  43</a:t>
            </a:r>
          </a:p>
          <a:p>
            <a:r>
              <a:rPr lang="en-US" dirty="0">
                <a:effectLst/>
                <a:latin typeface="Source Sans Pro" panose="020B0503030403020204" pitchFamily="34" charset="77"/>
              </a:rPr>
              <a:t>C  46</a:t>
            </a:r>
          </a:p>
          <a:p>
            <a:r>
              <a:rPr lang="en-US" dirty="0">
                <a:effectLst/>
                <a:latin typeface="Source Sans Pro" panose="020B0503030403020204" pitchFamily="34" charset="77"/>
              </a:rPr>
              <a:t>L  46</a:t>
            </a:r>
          </a:p>
          <a:p>
            <a:r>
              <a:rPr lang="en-US" dirty="0">
                <a:effectLst/>
                <a:latin typeface="Source Sans Pro" panose="020B0503030403020204" pitchFamily="34" charset="77"/>
              </a:rPr>
              <a:t>X  47</a:t>
            </a:r>
          </a:p>
        </p:txBody>
      </p:sp>
    </p:spTree>
    <p:extLst>
      <p:ext uri="{BB962C8B-B14F-4D97-AF65-F5344CB8AC3E}">
        <p14:creationId xmlns:p14="http://schemas.microsoft.com/office/powerpoint/2010/main" val="4263437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4C77-706E-C3EF-2749-E733AAFA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2022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02704-14A5-258C-7CCF-8EC386FD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ource Sans Pro" panose="020B0503030403020204" pitchFamily="34" charset="77"/>
              </a:rPr>
              <a:t>I seem to confuse y and t</a:t>
            </a:r>
          </a:p>
          <a:p>
            <a:r>
              <a:rPr lang="en-US" dirty="0">
                <a:latin typeface="Source Sans Pro" panose="020B0503030403020204" pitchFamily="34" charset="77"/>
              </a:rPr>
              <a:t>I seem to confuse g and h</a:t>
            </a:r>
          </a:p>
          <a:p>
            <a:r>
              <a:rPr lang="en-US" dirty="0">
                <a:latin typeface="Source Sans Pro" panose="020B0503030403020204" pitchFamily="34" charset="77"/>
              </a:rPr>
              <a:t>I seem to confuse the location of t and n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77"/>
              </a:rPr>
              <a:t>TY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77"/>
              </a:rPr>
              <a:t>GH</a:t>
            </a:r>
          </a:p>
          <a:p>
            <a:pPr marL="0" indent="0">
              <a:buNone/>
            </a:pPr>
            <a:r>
              <a:rPr lang="en-US" dirty="0">
                <a:latin typeface="Source Sans Pro" panose="020B0503030403020204" pitchFamily="34" charset="77"/>
              </a:rPr>
              <a:t>BN</a:t>
            </a:r>
          </a:p>
          <a:p>
            <a:pPr marL="0" indent="0">
              <a:buNone/>
            </a:pPr>
            <a:endParaRPr lang="en-US" dirty="0">
              <a:latin typeface="Source Sans Pro" panose="020B0503030403020204" pitchFamily="34" charset="77"/>
            </a:endParaRPr>
          </a:p>
          <a:p>
            <a:endParaRPr lang="en-US" dirty="0">
              <a:effectLst/>
              <a:latin typeface="Source Sans Pro" panose="020B05030304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72266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4CD5C3F-F65A-5942-332F-D1D839819EE1}"/>
              </a:ext>
            </a:extLst>
          </p:cNvPr>
          <p:cNvSpPr/>
          <p:nvPr/>
        </p:nvSpPr>
        <p:spPr>
          <a:xfrm>
            <a:off x="7176756" y="849542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^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DA8581-CE20-E6FA-987E-AA4F5309D2A1}"/>
              </a:ext>
            </a:extLst>
          </p:cNvPr>
          <p:cNvSpPr/>
          <p:nvPr/>
        </p:nvSpPr>
        <p:spPr>
          <a:xfrm>
            <a:off x="4486704" y="821397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E8FA0-F085-AD43-9089-3B3FC8219F15}"/>
              </a:ext>
            </a:extLst>
          </p:cNvPr>
          <p:cNvSpPr/>
          <p:nvPr/>
        </p:nvSpPr>
        <p:spPr>
          <a:xfrm>
            <a:off x="1928008" y="166450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A31F12-2856-6445-9FA8-91F98C242D74}"/>
              </a:ext>
            </a:extLst>
          </p:cNvPr>
          <p:cNvSpPr/>
          <p:nvPr/>
        </p:nvSpPr>
        <p:spPr>
          <a:xfrm>
            <a:off x="4483066" y="1647628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$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329665-3420-884B-8151-4BF2CC502341}"/>
              </a:ext>
            </a:extLst>
          </p:cNvPr>
          <p:cNvSpPr/>
          <p:nvPr/>
        </p:nvSpPr>
        <p:spPr>
          <a:xfrm>
            <a:off x="3345975" y="247733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FA842C-991D-E64E-93F1-41BC85959961}"/>
              </a:ext>
            </a:extLst>
          </p:cNvPr>
          <p:cNvSpPr/>
          <p:nvPr/>
        </p:nvSpPr>
        <p:spPr>
          <a:xfrm>
            <a:off x="8385141" y="247917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254B7-0256-CA4A-AC36-932AD1D63D0B}"/>
              </a:ext>
            </a:extLst>
          </p:cNvPr>
          <p:cNvSpPr/>
          <p:nvPr/>
        </p:nvSpPr>
        <p:spPr>
          <a:xfrm>
            <a:off x="1939779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0FFE5-1664-E24D-88F6-7E662AE02B4A}"/>
              </a:ext>
            </a:extLst>
          </p:cNvPr>
          <p:cNvSpPr/>
          <p:nvPr/>
        </p:nvSpPr>
        <p:spPr>
          <a:xfrm>
            <a:off x="2668600" y="163908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B59983-2E6F-7E4C-97A7-B79A8C09CFE8}"/>
              </a:ext>
            </a:extLst>
          </p:cNvPr>
          <p:cNvSpPr/>
          <p:nvPr/>
        </p:nvSpPr>
        <p:spPr>
          <a:xfrm>
            <a:off x="4514589" y="2536895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F31F40-17FE-794E-BA72-4536442A7496}"/>
              </a:ext>
            </a:extLst>
          </p:cNvPr>
          <p:cNvSpPr/>
          <p:nvPr/>
        </p:nvSpPr>
        <p:spPr>
          <a:xfrm>
            <a:off x="1928008" y="335579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689874-5ECC-1346-BF38-5CF620B9711C}"/>
              </a:ext>
            </a:extLst>
          </p:cNvPr>
          <p:cNvSpPr/>
          <p:nvPr/>
        </p:nvSpPr>
        <p:spPr>
          <a:xfrm>
            <a:off x="10475093" y="3348536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C7C22-66DD-264E-B850-4A74424F2686}"/>
              </a:ext>
            </a:extLst>
          </p:cNvPr>
          <p:cNvSpPr/>
          <p:nvPr/>
        </p:nvSpPr>
        <p:spPr>
          <a:xfrm>
            <a:off x="9099985" y="163908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587F2F-A163-F148-B222-5C970DFF6C68}"/>
              </a:ext>
            </a:extLst>
          </p:cNvPr>
          <p:cNvSpPr/>
          <p:nvPr/>
        </p:nvSpPr>
        <p:spPr>
          <a:xfrm>
            <a:off x="4527794" y="3440822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@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7685B-7D19-1C46-AA67-F3BF572D501A}"/>
              </a:ext>
            </a:extLst>
          </p:cNvPr>
          <p:cNvSpPr/>
          <p:nvPr/>
        </p:nvSpPr>
        <p:spPr>
          <a:xfrm>
            <a:off x="1244744" y="16476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3CC042-07BA-0549-8890-653821E447C8}"/>
              </a:ext>
            </a:extLst>
          </p:cNvPr>
          <p:cNvSpPr/>
          <p:nvPr/>
        </p:nvSpPr>
        <p:spPr>
          <a:xfrm>
            <a:off x="7176756" y="1763290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&amp;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AFF62-3140-7E42-81D2-18433B7E9249}"/>
              </a:ext>
            </a:extLst>
          </p:cNvPr>
          <p:cNvSpPr/>
          <p:nvPr/>
        </p:nvSpPr>
        <p:spPr>
          <a:xfrm>
            <a:off x="8374055" y="163908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211D5-1F29-E341-8E4C-3E670AA84B6A}"/>
              </a:ext>
            </a:extLst>
          </p:cNvPr>
          <p:cNvSpPr/>
          <p:nvPr/>
        </p:nvSpPr>
        <p:spPr>
          <a:xfrm>
            <a:off x="9788430" y="247917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6CB198-34D6-974E-90D4-F4C17190C9E7}"/>
              </a:ext>
            </a:extLst>
          </p:cNvPr>
          <p:cNvSpPr/>
          <p:nvPr/>
        </p:nvSpPr>
        <p:spPr>
          <a:xfrm>
            <a:off x="10475093" y="247986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E2591A-9CC7-B840-9E5A-4254200613AC}"/>
              </a:ext>
            </a:extLst>
          </p:cNvPr>
          <p:cNvSpPr/>
          <p:nvPr/>
        </p:nvSpPr>
        <p:spPr>
          <a:xfrm>
            <a:off x="7180018" y="2598613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*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3841C8-7496-8645-8020-4EC0FBE83C66}"/>
              </a:ext>
            </a:extLst>
          </p:cNvPr>
          <p:cNvSpPr/>
          <p:nvPr/>
        </p:nvSpPr>
        <p:spPr>
          <a:xfrm>
            <a:off x="9099985" y="3348536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234249-83AE-B34C-8222-42D99A7DB2FD}"/>
              </a:ext>
            </a:extLst>
          </p:cNvPr>
          <p:cNvSpPr/>
          <p:nvPr/>
        </p:nvSpPr>
        <p:spPr>
          <a:xfrm>
            <a:off x="8376300" y="335579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A4DC30-8EBA-4B4F-BCAB-1AF0163284F9}"/>
              </a:ext>
            </a:extLst>
          </p:cNvPr>
          <p:cNvSpPr/>
          <p:nvPr/>
        </p:nvSpPr>
        <p:spPr>
          <a:xfrm>
            <a:off x="4046121" y="249201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EF5505-B5DE-BF46-8A40-704BD023CEC5}"/>
              </a:ext>
            </a:extLst>
          </p:cNvPr>
          <p:cNvSpPr/>
          <p:nvPr/>
        </p:nvSpPr>
        <p:spPr>
          <a:xfrm>
            <a:off x="3367381" y="16476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EA64D-5B06-9E43-971D-90D3B9016C7C}"/>
              </a:ext>
            </a:extLst>
          </p:cNvPr>
          <p:cNvSpPr/>
          <p:nvPr/>
        </p:nvSpPr>
        <p:spPr>
          <a:xfrm>
            <a:off x="7200199" y="3446637"/>
            <a:ext cx="577274" cy="7181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|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AD6BDD-E543-6240-A73F-2A0AD7DBEC07}"/>
              </a:ext>
            </a:extLst>
          </p:cNvPr>
          <p:cNvSpPr/>
          <p:nvPr/>
        </p:nvSpPr>
        <p:spPr>
          <a:xfrm>
            <a:off x="2665122" y="333970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85FAA8-8514-3248-B5DB-05C6FFA81C80}"/>
              </a:ext>
            </a:extLst>
          </p:cNvPr>
          <p:cNvSpPr/>
          <p:nvPr/>
        </p:nvSpPr>
        <p:spPr>
          <a:xfrm>
            <a:off x="7675270" y="247917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C8C12B-D841-3D42-8520-673095E49695}"/>
              </a:ext>
            </a:extLst>
          </p:cNvPr>
          <p:cNvSpPr/>
          <p:nvPr/>
        </p:nvSpPr>
        <p:spPr>
          <a:xfrm>
            <a:off x="5034555" y="379723"/>
            <a:ext cx="2742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ource Sans Pro" panose="020B0503030403020204" pitchFamily="34" charset="77"/>
              </a:rPr>
              <a:t>c</a:t>
            </a:r>
            <a:r>
              <a:rPr lang="en-US" dirty="0" err="1">
                <a:effectLst/>
                <a:latin typeface="Source Sans Pro" panose="020B0503030403020204" pitchFamily="34" charset="77"/>
              </a:rPr>
              <a:t>olo</a:t>
            </a:r>
            <a:r>
              <a:rPr lang="en-US" dirty="0">
                <a:effectLst/>
                <a:latin typeface="Source Sans Pro" panose="020B0503030403020204" pitchFamily="34" charset="77"/>
              </a:rPr>
              <a:t> </a:t>
            </a:r>
            <a:r>
              <a:rPr lang="en-US" dirty="0" err="1">
                <a:latin typeface="Source Sans Pro" panose="020B0503030403020204" pitchFamily="34" charset="77"/>
              </a:rPr>
              <a:t>cheyo</a:t>
            </a:r>
            <a:r>
              <a:rPr lang="en-US" dirty="0">
                <a:latin typeface="Source Sans Pro" panose="020B0503030403020204" pitchFamily="34" charset="77"/>
              </a:rPr>
              <a:t> Thumb D01 (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3FEA3C-5DE9-1993-7763-BA72187F054C}"/>
              </a:ext>
            </a:extLst>
          </p:cNvPr>
          <p:cNvSpPr/>
          <p:nvPr/>
        </p:nvSpPr>
        <p:spPr>
          <a:xfrm>
            <a:off x="5505017" y="563753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lalt</a:t>
            </a:r>
            <a:endParaRPr lang="en-US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42C60A-658E-8EE7-3F1F-005C4A8C3FF7}"/>
              </a:ext>
            </a:extLst>
          </p:cNvPr>
          <p:cNvSpPr/>
          <p:nvPr/>
        </p:nvSpPr>
        <p:spPr>
          <a:xfrm>
            <a:off x="7378836" y="513628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Enter</a:t>
            </a:r>
          </a:p>
          <a:p>
            <a:pPr algn="ctr"/>
            <a:r>
              <a:rPr lang="en-US" sz="1100" dirty="0"/>
              <a:t>Space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EE1B84-C3CD-B6A4-4774-A4B907D2000A}"/>
              </a:ext>
            </a:extLst>
          </p:cNvPr>
          <p:cNvSpPr/>
          <p:nvPr/>
        </p:nvSpPr>
        <p:spPr>
          <a:xfrm>
            <a:off x="6801562" y="538691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rshift</a:t>
            </a:r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34CB92-F0C2-6FE5-FF71-263D4F284FFA}"/>
              </a:ext>
            </a:extLst>
          </p:cNvPr>
          <p:cNvSpPr/>
          <p:nvPr/>
        </p:nvSpPr>
        <p:spPr>
          <a:xfrm>
            <a:off x="6215136" y="563753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rwin</a:t>
            </a:r>
            <a:endParaRPr lang="en-US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37DE1-62B5-6EA8-E8B5-436B2CD270DA}"/>
              </a:ext>
            </a:extLst>
          </p:cNvPr>
          <p:cNvSpPr/>
          <p:nvPr/>
        </p:nvSpPr>
        <p:spPr>
          <a:xfrm>
            <a:off x="11209617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080E87-1204-1EC0-E8AF-D949439C762E}"/>
              </a:ext>
            </a:extLst>
          </p:cNvPr>
          <p:cNvSpPr/>
          <p:nvPr/>
        </p:nvSpPr>
        <p:spPr>
          <a:xfrm>
            <a:off x="474858" y="247254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esc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CCD2C25-8260-6A87-56B9-07C9A7EBF53A}"/>
              </a:ext>
            </a:extLst>
          </p:cNvPr>
          <p:cNvSpPr/>
          <p:nvPr/>
        </p:nvSpPr>
        <p:spPr>
          <a:xfrm>
            <a:off x="1235177" y="3348536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62CC9D-624A-AD7F-50BD-FCCDEEA11F09}"/>
              </a:ext>
            </a:extLst>
          </p:cNvPr>
          <p:cNvSpPr/>
          <p:nvPr/>
        </p:nvSpPr>
        <p:spPr>
          <a:xfrm>
            <a:off x="9100562" y="246853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925925-8371-7D12-1D80-A1B86CC19E37}"/>
              </a:ext>
            </a:extLst>
          </p:cNvPr>
          <p:cNvSpPr/>
          <p:nvPr/>
        </p:nvSpPr>
        <p:spPr>
          <a:xfrm>
            <a:off x="7666185" y="77708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\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45EE538-F60F-8E9C-FB6C-59A0ADE10260}"/>
              </a:ext>
            </a:extLst>
          </p:cNvPr>
          <p:cNvSpPr/>
          <p:nvPr/>
        </p:nvSpPr>
        <p:spPr>
          <a:xfrm>
            <a:off x="1244744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c4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621E2F-086B-A60C-F0EE-85B6223B8862}"/>
              </a:ext>
            </a:extLst>
          </p:cNvPr>
          <p:cNvSpPr/>
          <p:nvPr/>
        </p:nvSpPr>
        <p:spPr>
          <a:xfrm>
            <a:off x="1939779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c3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27B1EE3-4CC7-26DE-7E46-4A92AF92DC4D}"/>
              </a:ext>
            </a:extLst>
          </p:cNvPr>
          <p:cNvSpPr/>
          <p:nvPr/>
        </p:nvSpPr>
        <p:spPr>
          <a:xfrm>
            <a:off x="2665122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c2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40D913E-08F8-0061-FD40-155CD2C3B182}"/>
              </a:ext>
            </a:extLst>
          </p:cNvPr>
          <p:cNvSpPr/>
          <p:nvPr/>
        </p:nvSpPr>
        <p:spPr>
          <a:xfrm>
            <a:off x="3369394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c1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A3F552-9935-B42C-9946-07AEA8A6A8CC}"/>
              </a:ext>
            </a:extLst>
          </p:cNvPr>
          <p:cNvSpPr/>
          <p:nvPr/>
        </p:nvSpPr>
        <p:spPr>
          <a:xfrm>
            <a:off x="4061832" y="75734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/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35CD24A-1202-3B77-7E8F-48BAFD1F9A3F}"/>
              </a:ext>
            </a:extLst>
          </p:cNvPr>
          <p:cNvSpPr/>
          <p:nvPr/>
        </p:nvSpPr>
        <p:spPr>
          <a:xfrm>
            <a:off x="2680100" y="247917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B5AAFA6-5CB2-0904-60EF-6CAD395ABFCF}"/>
              </a:ext>
            </a:extLst>
          </p:cNvPr>
          <p:cNvSpPr/>
          <p:nvPr/>
        </p:nvSpPr>
        <p:spPr>
          <a:xfrm>
            <a:off x="9809007" y="333331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611105B-86BE-92EF-8ED5-BE77DCF05EBD}"/>
              </a:ext>
            </a:extLst>
          </p:cNvPr>
          <p:cNvSpPr/>
          <p:nvPr/>
        </p:nvSpPr>
        <p:spPr>
          <a:xfrm>
            <a:off x="10475093" y="163908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2F6717-5938-F369-5F38-07A0A40F9DF6}"/>
              </a:ext>
            </a:extLst>
          </p:cNvPr>
          <p:cNvSpPr/>
          <p:nvPr/>
        </p:nvSpPr>
        <p:spPr>
          <a:xfrm>
            <a:off x="9788430" y="16476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F1D55C-06C2-8066-44C2-B0B78B5FC5A1}"/>
              </a:ext>
            </a:extLst>
          </p:cNvPr>
          <p:cNvSpPr/>
          <p:nvPr/>
        </p:nvSpPr>
        <p:spPr>
          <a:xfrm>
            <a:off x="3369394" y="335579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CAF1BF-94E3-CEA1-1494-F60478863F40}"/>
              </a:ext>
            </a:extLst>
          </p:cNvPr>
          <p:cNvSpPr/>
          <p:nvPr/>
        </p:nvSpPr>
        <p:spPr>
          <a:xfrm>
            <a:off x="1246090" y="246853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10B41EB-4BF1-BE03-49AF-A50CBCBB305B}"/>
              </a:ext>
            </a:extLst>
          </p:cNvPr>
          <p:cNvSpPr/>
          <p:nvPr/>
        </p:nvSpPr>
        <p:spPr>
          <a:xfrm>
            <a:off x="3345975" y="77233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=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4DC8451-6EC4-F74C-AE5F-FF2A6AD1EEF7}"/>
              </a:ext>
            </a:extLst>
          </p:cNvPr>
          <p:cNvSpPr/>
          <p:nvPr/>
        </p:nvSpPr>
        <p:spPr>
          <a:xfrm>
            <a:off x="2668600" y="75542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_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_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B37D6E6-6348-A26B-B7C3-4ADB4DE7C0E4}"/>
              </a:ext>
            </a:extLst>
          </p:cNvPr>
          <p:cNvSpPr/>
          <p:nvPr/>
        </p:nvSpPr>
        <p:spPr>
          <a:xfrm>
            <a:off x="1952743" y="77040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~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“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300600-2365-CAA0-922E-59A5B6A932F0}"/>
              </a:ext>
            </a:extLst>
          </p:cNvPr>
          <p:cNvSpPr/>
          <p:nvPr/>
        </p:nvSpPr>
        <p:spPr>
          <a:xfrm>
            <a:off x="10475093" y="77040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82CFC7A-C39E-63F0-82EA-BCC980FABE41}"/>
              </a:ext>
            </a:extLst>
          </p:cNvPr>
          <p:cNvSpPr/>
          <p:nvPr/>
        </p:nvSpPr>
        <p:spPr>
          <a:xfrm>
            <a:off x="9797718" y="75349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(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50F3D28-0553-BB55-D165-A30BCA859A3F}"/>
              </a:ext>
            </a:extLst>
          </p:cNvPr>
          <p:cNvSpPr/>
          <p:nvPr/>
        </p:nvSpPr>
        <p:spPr>
          <a:xfrm>
            <a:off x="9081861" y="76847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]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5169E96-D199-70A0-CDB8-F2DE1F616507}"/>
              </a:ext>
            </a:extLst>
          </p:cNvPr>
          <p:cNvSpPr/>
          <p:nvPr/>
        </p:nvSpPr>
        <p:spPr>
          <a:xfrm>
            <a:off x="8377186" y="76134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[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{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D13A8C5-74D0-18BD-564B-3F271EE08397}"/>
              </a:ext>
            </a:extLst>
          </p:cNvPr>
          <p:cNvSpPr/>
          <p:nvPr/>
        </p:nvSpPr>
        <p:spPr>
          <a:xfrm>
            <a:off x="8395713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Left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20DC38-419C-E2F6-804D-AA66F79F77BA}"/>
              </a:ext>
            </a:extLst>
          </p:cNvPr>
          <p:cNvSpPr/>
          <p:nvPr/>
        </p:nvSpPr>
        <p:spPr>
          <a:xfrm>
            <a:off x="9099985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BB48017-0A86-6D40-A857-6B8625E16B09}"/>
              </a:ext>
            </a:extLst>
          </p:cNvPr>
          <p:cNvSpPr/>
          <p:nvPr/>
        </p:nvSpPr>
        <p:spPr>
          <a:xfrm>
            <a:off x="10517766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Right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264B8F5-5CAF-5B73-3A98-AF37FB6EF068}"/>
              </a:ext>
            </a:extLst>
          </p:cNvPr>
          <p:cNvSpPr/>
          <p:nvPr/>
        </p:nvSpPr>
        <p:spPr>
          <a:xfrm>
            <a:off x="9804257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8DC54C8-88F7-BCF5-289B-B4951186666B}"/>
              </a:ext>
            </a:extLst>
          </p:cNvPr>
          <p:cNvSpPr/>
          <p:nvPr/>
        </p:nvSpPr>
        <p:spPr>
          <a:xfrm>
            <a:off x="4337604" y="513628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</a:t>
            </a:r>
          </a:p>
          <a:p>
            <a:pPr algn="ctr"/>
            <a:r>
              <a:rPr lang="en-US" sz="1100" dirty="0" err="1"/>
              <a:t>bkSpc</a:t>
            </a:r>
            <a:r>
              <a:rPr lang="en-US" sz="11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C1E3D9-699B-0840-F5E0-4CB53A18BBFE}"/>
              </a:ext>
            </a:extLst>
          </p:cNvPr>
          <p:cNvSpPr/>
          <p:nvPr/>
        </p:nvSpPr>
        <p:spPr>
          <a:xfrm>
            <a:off x="5505017" y="491940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lcrtl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02B794-BABA-F079-2369-F211548CC9E1}"/>
              </a:ext>
            </a:extLst>
          </p:cNvPr>
          <p:cNvSpPr/>
          <p:nvPr/>
        </p:nvSpPr>
        <p:spPr>
          <a:xfrm>
            <a:off x="5511574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lwin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5FC8F15-B47F-36EB-0395-E47A5ADDEDF9}"/>
              </a:ext>
            </a:extLst>
          </p:cNvPr>
          <p:cNvSpPr/>
          <p:nvPr/>
        </p:nvSpPr>
        <p:spPr>
          <a:xfrm>
            <a:off x="6215136" y="4900456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tab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298BB65-C4D9-2494-F8FE-CC2CFFBDF6B2}"/>
              </a:ext>
            </a:extLst>
          </p:cNvPr>
          <p:cNvSpPr/>
          <p:nvPr/>
        </p:nvSpPr>
        <p:spPr>
          <a:xfrm>
            <a:off x="6220011" y="416338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esc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B2A105-9E99-785B-7E27-F768C299C556}"/>
              </a:ext>
            </a:extLst>
          </p:cNvPr>
          <p:cNvSpPr/>
          <p:nvPr/>
        </p:nvSpPr>
        <p:spPr>
          <a:xfrm>
            <a:off x="4914878" y="443195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KPshift</a:t>
            </a:r>
            <a:endParaRPr lang="en-US" sz="11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9C5793-778C-D87A-6410-8245ABC8C214}"/>
              </a:ext>
            </a:extLst>
          </p:cNvPr>
          <p:cNvSpPr/>
          <p:nvPr/>
        </p:nvSpPr>
        <p:spPr>
          <a:xfrm>
            <a:off x="6801562" y="4376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KPshift</a:t>
            </a:r>
            <a:endParaRPr lang="en-US" sz="11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8B572A-A511-DC3D-0F55-B39DA375129A}"/>
              </a:ext>
            </a:extLst>
          </p:cNvPr>
          <p:cNvSpPr/>
          <p:nvPr/>
        </p:nvSpPr>
        <p:spPr>
          <a:xfrm>
            <a:off x="4914878" y="534734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lshift</a:t>
            </a:r>
            <a:endParaRPr lang="en-US" sz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F7E094-FDE6-C768-75F7-3FA1C462B4ED}"/>
              </a:ext>
            </a:extLst>
          </p:cNvPr>
          <p:cNvSpPr/>
          <p:nvPr/>
        </p:nvSpPr>
        <p:spPr>
          <a:xfrm>
            <a:off x="1248068" y="75349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`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‘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CC5F1AC-8ACB-9418-A204-2CDE824CE7BA}"/>
              </a:ext>
            </a:extLst>
          </p:cNvPr>
          <p:cNvSpPr/>
          <p:nvPr/>
        </p:nvSpPr>
        <p:spPr>
          <a:xfrm>
            <a:off x="7676305" y="164384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~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“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4EBEE93-1CAA-BDAF-3298-27C7C949756A}"/>
              </a:ext>
            </a:extLst>
          </p:cNvPr>
          <p:cNvSpPr/>
          <p:nvPr/>
        </p:nvSpPr>
        <p:spPr>
          <a:xfrm>
            <a:off x="4046121" y="16476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`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 ‘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F70281-7A36-A747-88C0-07D194BCB087}"/>
              </a:ext>
            </a:extLst>
          </p:cNvPr>
          <p:cNvSpPr/>
          <p:nvPr/>
        </p:nvSpPr>
        <p:spPr>
          <a:xfrm>
            <a:off x="7683469" y="3368157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9AD228-45FD-3447-8CD3-FD3F8D86DC1A}"/>
              </a:ext>
            </a:extLst>
          </p:cNvPr>
          <p:cNvSpPr/>
          <p:nvPr/>
        </p:nvSpPr>
        <p:spPr>
          <a:xfrm>
            <a:off x="4046121" y="3348536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951582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B184-604B-BB51-535F-E8B37FBE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there is weird error between layouts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1F267F-FD57-D624-6668-856C296A2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4160"/>
            <a:ext cx="10515600" cy="357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9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8AC1A3-95FB-884C-A935-1F67DEF44CA1}"/>
              </a:ext>
            </a:extLst>
          </p:cNvPr>
          <p:cNvSpPr/>
          <p:nvPr/>
        </p:nvSpPr>
        <p:spPr>
          <a:xfrm>
            <a:off x="1777999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E8FA0-F085-AD43-9089-3B3FC8219F15}"/>
              </a:ext>
            </a:extLst>
          </p:cNvPr>
          <p:cNvSpPr/>
          <p:nvPr/>
        </p:nvSpPr>
        <p:spPr>
          <a:xfrm>
            <a:off x="2484581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50615-E652-7A44-A6D0-758E537D1B8D}"/>
              </a:ext>
            </a:extLst>
          </p:cNvPr>
          <p:cNvSpPr/>
          <p:nvPr/>
        </p:nvSpPr>
        <p:spPr>
          <a:xfrm>
            <a:off x="7160493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A31F12-2856-6445-9FA8-91F98C242D74}"/>
              </a:ext>
            </a:extLst>
          </p:cNvPr>
          <p:cNvSpPr/>
          <p:nvPr/>
        </p:nvSpPr>
        <p:spPr>
          <a:xfrm>
            <a:off x="4615871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329665-3420-884B-8151-4BF2CC502341}"/>
              </a:ext>
            </a:extLst>
          </p:cNvPr>
          <p:cNvSpPr/>
          <p:nvPr/>
        </p:nvSpPr>
        <p:spPr>
          <a:xfrm>
            <a:off x="3902362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FA842C-991D-E64E-93F1-41BC85959961}"/>
              </a:ext>
            </a:extLst>
          </p:cNvPr>
          <p:cNvSpPr/>
          <p:nvPr/>
        </p:nvSpPr>
        <p:spPr>
          <a:xfrm>
            <a:off x="1777999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254B7-0256-CA4A-AC36-932AD1D63D0B}"/>
              </a:ext>
            </a:extLst>
          </p:cNvPr>
          <p:cNvSpPr/>
          <p:nvPr/>
        </p:nvSpPr>
        <p:spPr>
          <a:xfrm>
            <a:off x="2484581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0FFE5-1664-E24D-88F6-7E662AE02B4A}"/>
              </a:ext>
            </a:extLst>
          </p:cNvPr>
          <p:cNvSpPr/>
          <p:nvPr/>
        </p:nvSpPr>
        <p:spPr>
          <a:xfrm>
            <a:off x="3188853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B59983-2E6F-7E4C-97A7-B79A8C09CFE8}"/>
              </a:ext>
            </a:extLst>
          </p:cNvPr>
          <p:cNvSpPr/>
          <p:nvPr/>
        </p:nvSpPr>
        <p:spPr>
          <a:xfrm>
            <a:off x="4615871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F31F40-17FE-794E-BA72-4536442A7496}"/>
              </a:ext>
            </a:extLst>
          </p:cNvPr>
          <p:cNvSpPr/>
          <p:nvPr/>
        </p:nvSpPr>
        <p:spPr>
          <a:xfrm>
            <a:off x="3902362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9AD228-45FD-3447-8CD3-FD3F8D86DC1A}"/>
              </a:ext>
            </a:extLst>
          </p:cNvPr>
          <p:cNvSpPr/>
          <p:nvPr/>
        </p:nvSpPr>
        <p:spPr>
          <a:xfrm>
            <a:off x="1777999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689874-5ECC-1346-BF38-5CF620B9711C}"/>
              </a:ext>
            </a:extLst>
          </p:cNvPr>
          <p:cNvSpPr/>
          <p:nvPr/>
        </p:nvSpPr>
        <p:spPr>
          <a:xfrm>
            <a:off x="2484581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C7C22-66DD-264E-B850-4A74424F2686}"/>
              </a:ext>
            </a:extLst>
          </p:cNvPr>
          <p:cNvSpPr/>
          <p:nvPr/>
        </p:nvSpPr>
        <p:spPr>
          <a:xfrm>
            <a:off x="3188853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587F2F-A163-F148-B222-5C970DFF6C68}"/>
              </a:ext>
            </a:extLst>
          </p:cNvPr>
          <p:cNvSpPr/>
          <p:nvPr/>
        </p:nvSpPr>
        <p:spPr>
          <a:xfrm>
            <a:off x="4606634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7685B-7D19-1C46-AA67-F3BF572D501A}"/>
              </a:ext>
            </a:extLst>
          </p:cNvPr>
          <p:cNvSpPr/>
          <p:nvPr/>
        </p:nvSpPr>
        <p:spPr>
          <a:xfrm>
            <a:off x="3893125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3CC042-07BA-0549-8890-653821E447C8}"/>
              </a:ext>
            </a:extLst>
          </p:cNvPr>
          <p:cNvSpPr/>
          <p:nvPr/>
        </p:nvSpPr>
        <p:spPr>
          <a:xfrm>
            <a:off x="5733475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AFF62-3140-7E42-81D2-18433B7E9249}"/>
              </a:ext>
            </a:extLst>
          </p:cNvPr>
          <p:cNvSpPr/>
          <p:nvPr/>
        </p:nvSpPr>
        <p:spPr>
          <a:xfrm>
            <a:off x="6440057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95000"/>
                  </a:schemeClr>
                </a:solidFill>
              </a:rPr>
              <a:t>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211D5-1F29-E341-8E4C-3E670AA84B6A}"/>
              </a:ext>
            </a:extLst>
          </p:cNvPr>
          <p:cNvSpPr/>
          <p:nvPr/>
        </p:nvSpPr>
        <p:spPr>
          <a:xfrm>
            <a:off x="7857838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F70281-7A36-A747-88C0-07D194BCB087}"/>
              </a:ext>
            </a:extLst>
          </p:cNvPr>
          <p:cNvSpPr/>
          <p:nvPr/>
        </p:nvSpPr>
        <p:spPr>
          <a:xfrm>
            <a:off x="8562110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6CB198-34D6-974E-90D4-F4C17190C9E7}"/>
              </a:ext>
            </a:extLst>
          </p:cNvPr>
          <p:cNvSpPr/>
          <p:nvPr/>
        </p:nvSpPr>
        <p:spPr>
          <a:xfrm>
            <a:off x="8562110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E2591A-9CC7-B840-9E5A-4254200613AC}"/>
              </a:ext>
            </a:extLst>
          </p:cNvPr>
          <p:cNvSpPr/>
          <p:nvPr/>
        </p:nvSpPr>
        <p:spPr>
          <a:xfrm>
            <a:off x="5733475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3841C8-7496-8645-8020-4EC0FBE83C66}"/>
              </a:ext>
            </a:extLst>
          </p:cNvPr>
          <p:cNvSpPr/>
          <p:nvPr/>
        </p:nvSpPr>
        <p:spPr>
          <a:xfrm>
            <a:off x="5751944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j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234249-83AE-B34C-8222-42D99A7DB2FD}"/>
              </a:ext>
            </a:extLst>
          </p:cNvPr>
          <p:cNvSpPr/>
          <p:nvPr/>
        </p:nvSpPr>
        <p:spPr>
          <a:xfrm>
            <a:off x="7144329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A4DC30-8EBA-4B4F-BCAB-1AF0163284F9}"/>
              </a:ext>
            </a:extLst>
          </p:cNvPr>
          <p:cNvSpPr/>
          <p:nvPr/>
        </p:nvSpPr>
        <p:spPr>
          <a:xfrm>
            <a:off x="7848601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EF5505-B5DE-BF46-8A40-704BD023CEC5}"/>
              </a:ext>
            </a:extLst>
          </p:cNvPr>
          <p:cNvSpPr/>
          <p:nvPr/>
        </p:nvSpPr>
        <p:spPr>
          <a:xfrm>
            <a:off x="7848601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EA64D-5B06-9E43-971D-90D3B9016C7C}"/>
              </a:ext>
            </a:extLst>
          </p:cNvPr>
          <p:cNvSpPr/>
          <p:nvPr/>
        </p:nvSpPr>
        <p:spPr>
          <a:xfrm>
            <a:off x="6430820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AD6BDD-E543-6240-A73F-2A0AD7DBEC07}"/>
              </a:ext>
            </a:extLst>
          </p:cNvPr>
          <p:cNvSpPr/>
          <p:nvPr/>
        </p:nvSpPr>
        <p:spPr>
          <a:xfrm>
            <a:off x="6440057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D72AF0-A6C4-D743-9DA0-9A1703F0ABC5}"/>
              </a:ext>
            </a:extLst>
          </p:cNvPr>
          <p:cNvSpPr/>
          <p:nvPr/>
        </p:nvSpPr>
        <p:spPr>
          <a:xfrm>
            <a:off x="3195780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85FAA8-8514-3248-B5DB-05C6FFA81C80}"/>
              </a:ext>
            </a:extLst>
          </p:cNvPr>
          <p:cNvSpPr/>
          <p:nvPr/>
        </p:nvSpPr>
        <p:spPr>
          <a:xfrm>
            <a:off x="8562110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,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CD032F-4EA3-7348-A3B8-510A4E38F0EC}"/>
              </a:ext>
            </a:extLst>
          </p:cNvPr>
          <p:cNvSpPr/>
          <p:nvPr/>
        </p:nvSpPr>
        <p:spPr>
          <a:xfrm>
            <a:off x="7160493" y="4046734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`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8CD509-4E1C-B64B-8AD8-1D5433B25E6E}"/>
              </a:ext>
            </a:extLst>
          </p:cNvPr>
          <p:cNvSpPr/>
          <p:nvPr/>
        </p:nvSpPr>
        <p:spPr>
          <a:xfrm>
            <a:off x="1708729" y="455133"/>
            <a:ext cx="2239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effectLst/>
                <a:latin typeface="Source Sans Pro" panose="020B0503030403020204" pitchFamily="34" charset="77"/>
              </a:rPr>
              <a:t>cole</a:t>
            </a:r>
            <a:endParaRPr lang="en-US" dirty="0">
              <a:effectLst/>
              <a:latin typeface="Source Sans Pro" panose="020B0503030403020204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393308-2C3B-F846-9CE4-692375D9E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007" y="126947"/>
            <a:ext cx="5372100" cy="1930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8E01156-0ED8-CE47-9B2E-34C8DA4D368B}"/>
              </a:ext>
            </a:extLst>
          </p:cNvPr>
          <p:cNvSpPr/>
          <p:nvPr/>
        </p:nvSpPr>
        <p:spPr>
          <a:xfrm>
            <a:off x="1907436" y="5193207"/>
            <a:ext cx="17315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/>
                <a:latin typeface="Source Sans Pro" panose="020B0503030403020204" pitchFamily="34" charset="77"/>
              </a:rPr>
              <a:t>new </a:t>
            </a:r>
            <a:r>
              <a:rPr lang="en-US" dirty="0" err="1">
                <a:effectLst/>
                <a:latin typeface="Source Sans Pro" panose="020B0503030403020204" pitchFamily="34" charset="77"/>
              </a:rPr>
              <a:t>asdrt</a:t>
            </a:r>
            <a:r>
              <a:rPr lang="en-US" dirty="0">
                <a:effectLst/>
                <a:latin typeface="Source Sans Pro" panose="020B0503030403020204" pitchFamily="34" charset="77"/>
              </a:rPr>
              <a:t> </a:t>
            </a:r>
            <a:r>
              <a:rPr lang="en-US" dirty="0" err="1">
                <a:effectLst/>
                <a:latin typeface="Source Sans Pro" panose="020B0503030403020204" pitchFamily="34" charset="77"/>
              </a:rPr>
              <a:t>hneio</a:t>
            </a:r>
            <a:endParaRPr lang="en-US" dirty="0">
              <a:effectLst/>
              <a:latin typeface="Source Sans Pro" panose="020B05030304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51966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563F-993C-F7EB-F84E-74703996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12449-AA6E-6D69-4BF6-128FB22BC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6D7A4-6EEE-253C-F688-0BDCC4176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58" y="2055118"/>
            <a:ext cx="6429321" cy="393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14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EC67-4A2A-7CB6-C5B3-635AA644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79D2-5F16-2B9E-07E9-B1FD1CC9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99576"/>
            <a:ext cx="10515600" cy="893299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web.archive.org</a:t>
            </a:r>
            <a:r>
              <a:rPr lang="en-US" dirty="0"/>
              <a:t>/web/20190906214047/http://</a:t>
            </a:r>
            <a:r>
              <a:rPr lang="en-US" dirty="0" err="1"/>
              <a:t>shenafu.com</a:t>
            </a:r>
            <a:r>
              <a:rPr lang="en-US" dirty="0"/>
              <a:t>/</a:t>
            </a:r>
            <a:r>
              <a:rPr lang="en-US" dirty="0" err="1"/>
              <a:t>smf</a:t>
            </a:r>
            <a:r>
              <a:rPr lang="en-US" dirty="0"/>
              <a:t>/</a:t>
            </a:r>
            <a:r>
              <a:rPr lang="en-US" dirty="0" err="1"/>
              <a:t>index.php?topic</a:t>
            </a:r>
            <a:r>
              <a:rPr lang="en-US" dirty="0"/>
              <a:t>=89.0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FF60F-95B6-BD95-0086-60ADD0358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41" y="2503642"/>
            <a:ext cx="5333693" cy="31216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6ED22B-0B02-D475-6F13-3B3DBF3B9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895" y="1899760"/>
            <a:ext cx="5230905" cy="349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68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4C77-706E-C3EF-2749-E733AAFA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02704-14A5-258C-7CCF-8EC386FD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Source Sans Pro" panose="020B0503030403020204" pitchFamily="34" charset="77"/>
              </a:rPr>
              <a:t>Do the test with all the keys in https://</a:t>
            </a:r>
            <a:r>
              <a:rPr lang="en-US" sz="1600" dirty="0" err="1">
                <a:latin typeface="Source Sans Pro" panose="020B0503030403020204" pitchFamily="34" charset="77"/>
              </a:rPr>
              <a:t>www.keybr.com</a:t>
            </a:r>
            <a:r>
              <a:rPr lang="en-US" sz="1600" dirty="0">
                <a:latin typeface="Source Sans Pro" panose="020B0503030403020204" pitchFamily="34" charset="77"/>
              </a:rPr>
              <a:t> </a:t>
            </a:r>
          </a:p>
          <a:p>
            <a:r>
              <a:rPr lang="en-US" sz="1600" dirty="0">
                <a:latin typeface="Source Sans Pro" panose="020B0503030403020204" pitchFamily="34" charset="77"/>
              </a:rPr>
              <a:t> Use </a:t>
            </a:r>
            <a:r>
              <a:rPr lang="en-US" sz="1600" dirty="0">
                <a:latin typeface="Source Sans Pro" panose="020B0503030403020204" pitchFamily="34" charset="77"/>
                <a:hlinkClick r:id="rId2"/>
              </a:rPr>
              <a:t>https://www.typingclub.com</a:t>
            </a:r>
            <a:r>
              <a:rPr lang="en-US" sz="1600" dirty="0">
                <a:latin typeface="Source Sans Pro" panose="020B0503030403020204" pitchFamily="34" charset="77"/>
              </a:rPr>
              <a:t> and start with the shifted keys and move on to typing special characters.</a:t>
            </a:r>
          </a:p>
          <a:p>
            <a:pPr lvl="1"/>
            <a:r>
              <a:rPr lang="en-US" sz="1600" dirty="0">
                <a:latin typeface="Source Sans Pro" panose="020B0503030403020204" pitchFamily="34" charset="77"/>
              </a:rPr>
              <a:t>Typing clubs seems to take a lot of resources because it is loading a bunch of ads and it is a full blown game.</a:t>
            </a:r>
          </a:p>
          <a:p>
            <a:r>
              <a:rPr lang="en-US" sz="1600" dirty="0">
                <a:latin typeface="Source Sans Pro" panose="020B0503030403020204" pitchFamily="34" charset="77"/>
              </a:rPr>
              <a:t>https://</a:t>
            </a:r>
            <a:r>
              <a:rPr lang="en-US" sz="1600" dirty="0" err="1">
                <a:latin typeface="Source Sans Pro" panose="020B0503030403020204" pitchFamily="34" charset="77"/>
              </a:rPr>
              <a:t>www.typing.com</a:t>
            </a:r>
            <a:r>
              <a:rPr lang="en-US" sz="1600" dirty="0">
                <a:latin typeface="Source Sans Pro" panose="020B0503030403020204" pitchFamily="34" charset="77"/>
              </a:rPr>
              <a:t>/student/lessons</a:t>
            </a:r>
          </a:p>
          <a:p>
            <a:r>
              <a:rPr lang="en-US" sz="1600" dirty="0">
                <a:latin typeface="Source Sans Pro" panose="020B0503030403020204" pitchFamily="34" charset="77"/>
              </a:rPr>
              <a:t>Use validation and tests use:</a:t>
            </a:r>
          </a:p>
          <a:p>
            <a:pPr lvl="1"/>
            <a:r>
              <a:rPr lang="en-US" sz="1600" dirty="0">
                <a:latin typeface="Source Sans Pro" panose="020B0503030403020204" pitchFamily="34" charset="77"/>
                <a:hlinkClick r:id="rId3"/>
              </a:rPr>
              <a:t>https://monkeytype.com</a:t>
            </a:r>
            <a:endParaRPr lang="en-US" sz="1600" dirty="0">
              <a:latin typeface="Source Sans Pro" panose="020B0503030403020204" pitchFamily="34" charset="77"/>
            </a:endParaRPr>
          </a:p>
          <a:p>
            <a:pPr lvl="1"/>
            <a:r>
              <a:rPr lang="en-US" sz="1600" dirty="0">
                <a:latin typeface="Source Sans Pro" panose="020B0503030403020204" pitchFamily="34" charset="77"/>
                <a:hlinkClick r:id="rId4"/>
              </a:rPr>
              <a:t>https://play.typeracer.com</a:t>
            </a:r>
            <a:endParaRPr lang="en-US" sz="1600" dirty="0">
              <a:latin typeface="Source Sans Pro" panose="020B0503030403020204" pitchFamily="34" charset="77"/>
            </a:endParaRPr>
          </a:p>
          <a:p>
            <a:pPr lvl="2"/>
            <a:r>
              <a:rPr lang="en-US" sz="1600" dirty="0">
                <a:latin typeface="Source Sans Pro" panose="020B0503030403020204" pitchFamily="34" charset="77"/>
              </a:rPr>
              <a:t>You can play typing games here</a:t>
            </a:r>
          </a:p>
          <a:p>
            <a:r>
              <a:rPr lang="en-US" sz="1600" dirty="0">
                <a:latin typeface="Source Sans Pro" panose="020B0503030403020204" pitchFamily="34" charset="77"/>
                <a:hlinkClick r:id="rId5"/>
              </a:rPr>
              <a:t>https://www.typelit.io/typing-console/Don_Quixote/0/125</a:t>
            </a:r>
            <a:endParaRPr lang="en-US" sz="1600" dirty="0">
              <a:latin typeface="Source Sans Pro" panose="020B0503030403020204" pitchFamily="34" charset="77"/>
            </a:endParaRPr>
          </a:p>
          <a:p>
            <a:endParaRPr lang="en-US" dirty="0">
              <a:latin typeface="Source Sans Pro" panose="020B0503030403020204" pitchFamily="34" charset="77"/>
            </a:endParaRPr>
          </a:p>
          <a:p>
            <a:pPr lvl="1"/>
            <a:endParaRPr lang="en-US" dirty="0">
              <a:latin typeface="Source Sans Pro" panose="020B0503030403020204" pitchFamily="34" charset="77"/>
            </a:endParaRPr>
          </a:p>
          <a:p>
            <a:endParaRPr lang="en-US" dirty="0">
              <a:latin typeface="Source Sans Pro" panose="020B0503030403020204" pitchFamily="34" charset="77"/>
            </a:endParaRPr>
          </a:p>
          <a:p>
            <a:pPr marL="0" indent="0">
              <a:buNone/>
            </a:pPr>
            <a:endParaRPr lang="en-US" dirty="0">
              <a:latin typeface="Source Sans Pro" panose="020B0503030403020204" pitchFamily="34" charset="77"/>
            </a:endParaRPr>
          </a:p>
          <a:p>
            <a:endParaRPr lang="en-US" dirty="0">
              <a:effectLst/>
              <a:latin typeface="Source Sans Pro" panose="020B05030304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0368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8AC1A3-95FB-884C-A935-1F67DEF44CA1}"/>
              </a:ext>
            </a:extLst>
          </p:cNvPr>
          <p:cNvSpPr/>
          <p:nvPr/>
        </p:nvSpPr>
        <p:spPr>
          <a:xfrm>
            <a:off x="1777999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E8FA0-F085-AD43-9089-3B3FC8219F15}"/>
              </a:ext>
            </a:extLst>
          </p:cNvPr>
          <p:cNvSpPr/>
          <p:nvPr/>
        </p:nvSpPr>
        <p:spPr>
          <a:xfrm>
            <a:off x="2484581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50615-E652-7A44-A6D0-758E537D1B8D}"/>
              </a:ext>
            </a:extLst>
          </p:cNvPr>
          <p:cNvSpPr/>
          <p:nvPr/>
        </p:nvSpPr>
        <p:spPr>
          <a:xfrm>
            <a:off x="3188853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A31F12-2856-6445-9FA8-91F98C242D74}"/>
              </a:ext>
            </a:extLst>
          </p:cNvPr>
          <p:cNvSpPr/>
          <p:nvPr/>
        </p:nvSpPr>
        <p:spPr>
          <a:xfrm>
            <a:off x="4606634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329665-3420-884B-8151-4BF2CC502341}"/>
              </a:ext>
            </a:extLst>
          </p:cNvPr>
          <p:cNvSpPr/>
          <p:nvPr/>
        </p:nvSpPr>
        <p:spPr>
          <a:xfrm>
            <a:off x="3893125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FA842C-991D-E64E-93F1-41BC85959961}"/>
              </a:ext>
            </a:extLst>
          </p:cNvPr>
          <p:cNvSpPr/>
          <p:nvPr/>
        </p:nvSpPr>
        <p:spPr>
          <a:xfrm>
            <a:off x="1777999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254B7-0256-CA4A-AC36-932AD1D63D0B}"/>
              </a:ext>
            </a:extLst>
          </p:cNvPr>
          <p:cNvSpPr/>
          <p:nvPr/>
        </p:nvSpPr>
        <p:spPr>
          <a:xfrm>
            <a:off x="2484581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0FFE5-1664-E24D-88F6-7E662AE02B4A}"/>
              </a:ext>
            </a:extLst>
          </p:cNvPr>
          <p:cNvSpPr/>
          <p:nvPr/>
        </p:nvSpPr>
        <p:spPr>
          <a:xfrm>
            <a:off x="3188853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B59983-2E6F-7E4C-97A7-B79A8C09CFE8}"/>
              </a:ext>
            </a:extLst>
          </p:cNvPr>
          <p:cNvSpPr/>
          <p:nvPr/>
        </p:nvSpPr>
        <p:spPr>
          <a:xfrm>
            <a:off x="4606634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F31F40-17FE-794E-BA72-4536442A7496}"/>
              </a:ext>
            </a:extLst>
          </p:cNvPr>
          <p:cNvSpPr/>
          <p:nvPr/>
        </p:nvSpPr>
        <p:spPr>
          <a:xfrm>
            <a:off x="3893125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9AD228-45FD-3447-8CD3-FD3F8D86DC1A}"/>
              </a:ext>
            </a:extLst>
          </p:cNvPr>
          <p:cNvSpPr/>
          <p:nvPr/>
        </p:nvSpPr>
        <p:spPr>
          <a:xfrm>
            <a:off x="1777999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689874-5ECC-1346-BF38-5CF620B9711C}"/>
              </a:ext>
            </a:extLst>
          </p:cNvPr>
          <p:cNvSpPr/>
          <p:nvPr/>
        </p:nvSpPr>
        <p:spPr>
          <a:xfrm>
            <a:off x="2484581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C7C22-66DD-264E-B850-4A74424F2686}"/>
              </a:ext>
            </a:extLst>
          </p:cNvPr>
          <p:cNvSpPr/>
          <p:nvPr/>
        </p:nvSpPr>
        <p:spPr>
          <a:xfrm>
            <a:off x="3188853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587F2F-A163-F148-B222-5C970DFF6C68}"/>
              </a:ext>
            </a:extLst>
          </p:cNvPr>
          <p:cNvSpPr/>
          <p:nvPr/>
        </p:nvSpPr>
        <p:spPr>
          <a:xfrm>
            <a:off x="4606634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7685B-7D19-1C46-AA67-F3BF572D501A}"/>
              </a:ext>
            </a:extLst>
          </p:cNvPr>
          <p:cNvSpPr/>
          <p:nvPr/>
        </p:nvSpPr>
        <p:spPr>
          <a:xfrm>
            <a:off x="3893125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3CC042-07BA-0549-8890-653821E447C8}"/>
              </a:ext>
            </a:extLst>
          </p:cNvPr>
          <p:cNvSpPr/>
          <p:nvPr/>
        </p:nvSpPr>
        <p:spPr>
          <a:xfrm>
            <a:off x="5733475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AFF62-3140-7E42-81D2-18433B7E9249}"/>
              </a:ext>
            </a:extLst>
          </p:cNvPr>
          <p:cNvSpPr/>
          <p:nvPr/>
        </p:nvSpPr>
        <p:spPr>
          <a:xfrm>
            <a:off x="6440057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211D5-1F29-E341-8E4C-3E670AA84B6A}"/>
              </a:ext>
            </a:extLst>
          </p:cNvPr>
          <p:cNvSpPr/>
          <p:nvPr/>
        </p:nvSpPr>
        <p:spPr>
          <a:xfrm>
            <a:off x="7144329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F70281-7A36-A747-88C0-07D194BCB087}"/>
              </a:ext>
            </a:extLst>
          </p:cNvPr>
          <p:cNvSpPr/>
          <p:nvPr/>
        </p:nvSpPr>
        <p:spPr>
          <a:xfrm>
            <a:off x="5733475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6CB198-34D6-974E-90D4-F4C17190C9E7}"/>
              </a:ext>
            </a:extLst>
          </p:cNvPr>
          <p:cNvSpPr/>
          <p:nvPr/>
        </p:nvSpPr>
        <p:spPr>
          <a:xfrm>
            <a:off x="7848601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E2591A-9CC7-B840-9E5A-4254200613AC}"/>
              </a:ext>
            </a:extLst>
          </p:cNvPr>
          <p:cNvSpPr/>
          <p:nvPr/>
        </p:nvSpPr>
        <p:spPr>
          <a:xfrm>
            <a:off x="5733475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3841C8-7496-8645-8020-4EC0FBE83C66}"/>
              </a:ext>
            </a:extLst>
          </p:cNvPr>
          <p:cNvSpPr/>
          <p:nvPr/>
        </p:nvSpPr>
        <p:spPr>
          <a:xfrm>
            <a:off x="6440057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234249-83AE-B34C-8222-42D99A7DB2FD}"/>
              </a:ext>
            </a:extLst>
          </p:cNvPr>
          <p:cNvSpPr/>
          <p:nvPr/>
        </p:nvSpPr>
        <p:spPr>
          <a:xfrm>
            <a:off x="7144329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A4DC30-8EBA-4B4F-BCAB-1AF0163284F9}"/>
              </a:ext>
            </a:extLst>
          </p:cNvPr>
          <p:cNvSpPr/>
          <p:nvPr/>
        </p:nvSpPr>
        <p:spPr>
          <a:xfrm>
            <a:off x="10843492" y="425565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EF5505-B5DE-BF46-8A40-704BD023CEC5}"/>
              </a:ext>
            </a:extLst>
          </p:cNvPr>
          <p:cNvSpPr/>
          <p:nvPr/>
        </p:nvSpPr>
        <p:spPr>
          <a:xfrm>
            <a:off x="7848601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EA64D-5B06-9E43-971D-90D3B9016C7C}"/>
              </a:ext>
            </a:extLst>
          </p:cNvPr>
          <p:cNvSpPr/>
          <p:nvPr/>
        </p:nvSpPr>
        <p:spPr>
          <a:xfrm>
            <a:off x="8562110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AD6BDD-E543-6240-A73F-2A0AD7DBEC07}"/>
              </a:ext>
            </a:extLst>
          </p:cNvPr>
          <p:cNvSpPr/>
          <p:nvPr/>
        </p:nvSpPr>
        <p:spPr>
          <a:xfrm>
            <a:off x="6440057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D72AF0-A6C4-D743-9DA0-9A1703F0ABC5}"/>
              </a:ext>
            </a:extLst>
          </p:cNvPr>
          <p:cNvSpPr/>
          <p:nvPr/>
        </p:nvSpPr>
        <p:spPr>
          <a:xfrm>
            <a:off x="7144329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`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85FAA8-8514-3248-B5DB-05C6FFA81C80}"/>
              </a:ext>
            </a:extLst>
          </p:cNvPr>
          <p:cNvSpPr/>
          <p:nvPr/>
        </p:nvSpPr>
        <p:spPr>
          <a:xfrm>
            <a:off x="8562110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,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CD032F-4EA3-7348-A3B8-510A4E38F0EC}"/>
              </a:ext>
            </a:extLst>
          </p:cNvPr>
          <p:cNvSpPr/>
          <p:nvPr/>
        </p:nvSpPr>
        <p:spPr>
          <a:xfrm>
            <a:off x="7848601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’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51A3555-E8C8-7949-9099-D5437947C57D}"/>
              </a:ext>
            </a:extLst>
          </p:cNvPr>
          <p:cNvSpPr/>
          <p:nvPr/>
        </p:nvSpPr>
        <p:spPr>
          <a:xfrm>
            <a:off x="1708729" y="455133"/>
            <a:ext cx="2239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ource Sans Pro" panose="020B0503030403020204" pitchFamily="34" charset="77"/>
              </a:rPr>
              <a:t>c</a:t>
            </a:r>
            <a:r>
              <a:rPr lang="en-US" dirty="0" err="1">
                <a:effectLst/>
                <a:latin typeface="Source Sans Pro" panose="020B0503030403020204" pitchFamily="34" charset="77"/>
              </a:rPr>
              <a:t>olo</a:t>
            </a:r>
            <a:r>
              <a:rPr lang="en-US" dirty="0">
                <a:effectLst/>
                <a:latin typeface="Source Sans Pro" panose="020B0503030403020204" pitchFamily="34" charset="77"/>
              </a:rPr>
              <a:t> </a:t>
            </a:r>
            <a:r>
              <a:rPr lang="en-US" dirty="0" err="1">
                <a:latin typeface="Source Sans Pro" panose="020B0503030403020204" pitchFamily="34" charset="77"/>
              </a:rPr>
              <a:t>cheyo</a:t>
            </a:r>
            <a:r>
              <a:rPr lang="en-US" dirty="0">
                <a:latin typeface="Source Sans Pro" panose="020B0503030403020204" pitchFamily="34" charset="77"/>
              </a:rPr>
              <a:t> 01</a:t>
            </a:r>
            <a:endParaRPr lang="en-US" dirty="0">
              <a:effectLst/>
              <a:latin typeface="Source Sans Pro" panose="020B05030304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4756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8AC1A3-95FB-884C-A935-1F67DEF44CA1}"/>
              </a:ext>
            </a:extLst>
          </p:cNvPr>
          <p:cNvSpPr/>
          <p:nvPr/>
        </p:nvSpPr>
        <p:spPr>
          <a:xfrm>
            <a:off x="7152327" y="405219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E8FA0-F085-AD43-9089-3B3FC8219F15}"/>
              </a:ext>
            </a:extLst>
          </p:cNvPr>
          <p:cNvSpPr/>
          <p:nvPr/>
        </p:nvSpPr>
        <p:spPr>
          <a:xfrm>
            <a:off x="2484581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50615-E652-7A44-A6D0-758E537D1B8D}"/>
              </a:ext>
            </a:extLst>
          </p:cNvPr>
          <p:cNvSpPr/>
          <p:nvPr/>
        </p:nvSpPr>
        <p:spPr>
          <a:xfrm>
            <a:off x="3188853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A31F12-2856-6445-9FA8-91F98C242D74}"/>
              </a:ext>
            </a:extLst>
          </p:cNvPr>
          <p:cNvSpPr/>
          <p:nvPr/>
        </p:nvSpPr>
        <p:spPr>
          <a:xfrm>
            <a:off x="4606634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329665-3420-884B-8151-4BF2CC502341}"/>
              </a:ext>
            </a:extLst>
          </p:cNvPr>
          <p:cNvSpPr/>
          <p:nvPr/>
        </p:nvSpPr>
        <p:spPr>
          <a:xfrm>
            <a:off x="3893125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FA842C-991D-E64E-93F1-41BC85959961}"/>
              </a:ext>
            </a:extLst>
          </p:cNvPr>
          <p:cNvSpPr/>
          <p:nvPr/>
        </p:nvSpPr>
        <p:spPr>
          <a:xfrm>
            <a:off x="1777999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254B7-0256-CA4A-AC36-932AD1D63D0B}"/>
              </a:ext>
            </a:extLst>
          </p:cNvPr>
          <p:cNvSpPr/>
          <p:nvPr/>
        </p:nvSpPr>
        <p:spPr>
          <a:xfrm>
            <a:off x="2484581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0FFE5-1664-E24D-88F6-7E662AE02B4A}"/>
              </a:ext>
            </a:extLst>
          </p:cNvPr>
          <p:cNvSpPr/>
          <p:nvPr/>
        </p:nvSpPr>
        <p:spPr>
          <a:xfrm>
            <a:off x="3188853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B59983-2E6F-7E4C-97A7-B79A8C09CFE8}"/>
              </a:ext>
            </a:extLst>
          </p:cNvPr>
          <p:cNvSpPr/>
          <p:nvPr/>
        </p:nvSpPr>
        <p:spPr>
          <a:xfrm>
            <a:off x="4606634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F31F40-17FE-794E-BA72-4536442A7496}"/>
              </a:ext>
            </a:extLst>
          </p:cNvPr>
          <p:cNvSpPr/>
          <p:nvPr/>
        </p:nvSpPr>
        <p:spPr>
          <a:xfrm>
            <a:off x="3893125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9AD228-45FD-3447-8CD3-FD3F8D86DC1A}"/>
              </a:ext>
            </a:extLst>
          </p:cNvPr>
          <p:cNvSpPr/>
          <p:nvPr/>
        </p:nvSpPr>
        <p:spPr>
          <a:xfrm>
            <a:off x="1777999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689874-5ECC-1346-BF38-5CF620B9711C}"/>
              </a:ext>
            </a:extLst>
          </p:cNvPr>
          <p:cNvSpPr/>
          <p:nvPr/>
        </p:nvSpPr>
        <p:spPr>
          <a:xfrm>
            <a:off x="2484581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C7C22-66DD-264E-B850-4A74424F2686}"/>
              </a:ext>
            </a:extLst>
          </p:cNvPr>
          <p:cNvSpPr/>
          <p:nvPr/>
        </p:nvSpPr>
        <p:spPr>
          <a:xfrm>
            <a:off x="3188853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587F2F-A163-F148-B222-5C970DFF6C68}"/>
              </a:ext>
            </a:extLst>
          </p:cNvPr>
          <p:cNvSpPr/>
          <p:nvPr/>
        </p:nvSpPr>
        <p:spPr>
          <a:xfrm>
            <a:off x="4606634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7685B-7D19-1C46-AA67-F3BF572D501A}"/>
              </a:ext>
            </a:extLst>
          </p:cNvPr>
          <p:cNvSpPr/>
          <p:nvPr/>
        </p:nvSpPr>
        <p:spPr>
          <a:xfrm>
            <a:off x="3893125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3CC042-07BA-0549-8890-653821E447C8}"/>
              </a:ext>
            </a:extLst>
          </p:cNvPr>
          <p:cNvSpPr/>
          <p:nvPr/>
        </p:nvSpPr>
        <p:spPr>
          <a:xfrm>
            <a:off x="5733475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AFF62-3140-7E42-81D2-18433B7E9249}"/>
              </a:ext>
            </a:extLst>
          </p:cNvPr>
          <p:cNvSpPr/>
          <p:nvPr/>
        </p:nvSpPr>
        <p:spPr>
          <a:xfrm>
            <a:off x="6440057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211D5-1F29-E341-8E4C-3E670AA84B6A}"/>
              </a:ext>
            </a:extLst>
          </p:cNvPr>
          <p:cNvSpPr/>
          <p:nvPr/>
        </p:nvSpPr>
        <p:spPr>
          <a:xfrm>
            <a:off x="7144329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F70281-7A36-A747-88C0-07D194BCB087}"/>
              </a:ext>
            </a:extLst>
          </p:cNvPr>
          <p:cNvSpPr/>
          <p:nvPr/>
        </p:nvSpPr>
        <p:spPr>
          <a:xfrm>
            <a:off x="7848601" y="405219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6CB198-34D6-974E-90D4-F4C17190C9E7}"/>
              </a:ext>
            </a:extLst>
          </p:cNvPr>
          <p:cNvSpPr/>
          <p:nvPr/>
        </p:nvSpPr>
        <p:spPr>
          <a:xfrm>
            <a:off x="7848601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E2591A-9CC7-B840-9E5A-4254200613AC}"/>
              </a:ext>
            </a:extLst>
          </p:cNvPr>
          <p:cNvSpPr/>
          <p:nvPr/>
        </p:nvSpPr>
        <p:spPr>
          <a:xfrm>
            <a:off x="5733475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3841C8-7496-8645-8020-4EC0FBE83C66}"/>
              </a:ext>
            </a:extLst>
          </p:cNvPr>
          <p:cNvSpPr/>
          <p:nvPr/>
        </p:nvSpPr>
        <p:spPr>
          <a:xfrm>
            <a:off x="6440057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234249-83AE-B34C-8222-42D99A7DB2FD}"/>
              </a:ext>
            </a:extLst>
          </p:cNvPr>
          <p:cNvSpPr/>
          <p:nvPr/>
        </p:nvSpPr>
        <p:spPr>
          <a:xfrm>
            <a:off x="7144329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A4DC30-8EBA-4B4F-BCAB-1AF0163284F9}"/>
              </a:ext>
            </a:extLst>
          </p:cNvPr>
          <p:cNvSpPr/>
          <p:nvPr/>
        </p:nvSpPr>
        <p:spPr>
          <a:xfrm>
            <a:off x="8562110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EF5505-B5DE-BF46-8A40-704BD023CEC5}"/>
              </a:ext>
            </a:extLst>
          </p:cNvPr>
          <p:cNvSpPr/>
          <p:nvPr/>
        </p:nvSpPr>
        <p:spPr>
          <a:xfrm>
            <a:off x="7848601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EA64D-5B06-9E43-971D-90D3B9016C7C}"/>
              </a:ext>
            </a:extLst>
          </p:cNvPr>
          <p:cNvSpPr/>
          <p:nvPr/>
        </p:nvSpPr>
        <p:spPr>
          <a:xfrm>
            <a:off x="5733475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AD6BDD-E543-6240-A73F-2A0AD7DBEC07}"/>
              </a:ext>
            </a:extLst>
          </p:cNvPr>
          <p:cNvSpPr/>
          <p:nvPr/>
        </p:nvSpPr>
        <p:spPr>
          <a:xfrm>
            <a:off x="6440057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D72AF0-A6C4-D743-9DA0-9A1703F0ABC5}"/>
              </a:ext>
            </a:extLst>
          </p:cNvPr>
          <p:cNvSpPr/>
          <p:nvPr/>
        </p:nvSpPr>
        <p:spPr>
          <a:xfrm>
            <a:off x="1771072" y="2301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`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85FAA8-8514-3248-B5DB-05C6FFA81C80}"/>
              </a:ext>
            </a:extLst>
          </p:cNvPr>
          <p:cNvSpPr/>
          <p:nvPr/>
        </p:nvSpPr>
        <p:spPr>
          <a:xfrm>
            <a:off x="8562110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,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CD032F-4EA3-7348-A3B8-510A4E38F0EC}"/>
              </a:ext>
            </a:extLst>
          </p:cNvPr>
          <p:cNvSpPr/>
          <p:nvPr/>
        </p:nvSpPr>
        <p:spPr>
          <a:xfrm>
            <a:off x="8550215" y="2301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’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C8C12B-D841-3D42-8520-673095E49695}"/>
              </a:ext>
            </a:extLst>
          </p:cNvPr>
          <p:cNvSpPr/>
          <p:nvPr/>
        </p:nvSpPr>
        <p:spPr>
          <a:xfrm>
            <a:off x="1708729" y="455133"/>
            <a:ext cx="2239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ource Sans Pro" panose="020B0503030403020204" pitchFamily="34" charset="77"/>
              </a:rPr>
              <a:t>c</a:t>
            </a:r>
            <a:r>
              <a:rPr lang="en-US" dirty="0" err="1">
                <a:effectLst/>
                <a:latin typeface="Source Sans Pro" panose="020B0503030403020204" pitchFamily="34" charset="77"/>
              </a:rPr>
              <a:t>olo</a:t>
            </a:r>
            <a:r>
              <a:rPr lang="en-US" dirty="0">
                <a:effectLst/>
                <a:latin typeface="Source Sans Pro" panose="020B0503030403020204" pitchFamily="34" charset="77"/>
              </a:rPr>
              <a:t> </a:t>
            </a:r>
            <a:r>
              <a:rPr lang="en-US" dirty="0" err="1">
                <a:latin typeface="Source Sans Pro" panose="020B0503030403020204" pitchFamily="34" charset="77"/>
              </a:rPr>
              <a:t>cheyo</a:t>
            </a:r>
            <a:r>
              <a:rPr lang="en-US" dirty="0">
                <a:latin typeface="Source Sans Pro" panose="020B0503030403020204" pitchFamily="34" charset="77"/>
              </a:rPr>
              <a:t> 02</a:t>
            </a:r>
            <a:endParaRPr lang="en-US" dirty="0">
              <a:effectLst/>
              <a:latin typeface="Source Sans Pro" panose="020B0503030403020204" pitchFamily="34" charset="77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793AB0B-D858-F244-AECE-A772190AC5D2}"/>
              </a:ext>
            </a:extLst>
          </p:cNvPr>
          <p:cNvGrpSpPr/>
          <p:nvPr/>
        </p:nvGrpSpPr>
        <p:grpSpPr>
          <a:xfrm>
            <a:off x="1779320" y="1138291"/>
            <a:ext cx="480240" cy="1038240"/>
            <a:chOff x="1779320" y="1138291"/>
            <a:chExt cx="480240" cy="10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3A1A26B-977E-744F-8159-7F6D69027622}"/>
                    </a:ext>
                  </a:extLst>
                </p14:cNvPr>
                <p14:cNvContentPartPr/>
                <p14:nvPr/>
              </p14:nvContentPartPr>
              <p14:xfrm>
                <a:off x="1821440" y="1717531"/>
                <a:ext cx="438120" cy="4590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3A1A26B-977E-744F-8159-7F6D6902762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12440" y="1708531"/>
                  <a:ext cx="45576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7113F81-7120-6448-9EC1-D66B02CEC818}"/>
                    </a:ext>
                  </a:extLst>
                </p14:cNvPr>
                <p14:cNvContentPartPr/>
                <p14:nvPr/>
              </p14:nvContentPartPr>
              <p14:xfrm>
                <a:off x="1940240" y="1138291"/>
                <a:ext cx="19440" cy="999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7113F81-7120-6448-9EC1-D66B02CEC81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31600" y="1129651"/>
                  <a:ext cx="37080" cy="10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6B75E34-60D8-0848-8834-D3A75983E0DD}"/>
                    </a:ext>
                  </a:extLst>
                </p14:cNvPr>
                <p14:cNvContentPartPr/>
                <p14:nvPr/>
              </p14:nvContentPartPr>
              <p14:xfrm>
                <a:off x="1779320" y="1884211"/>
                <a:ext cx="105840" cy="105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6B75E34-60D8-0848-8834-D3A75983E0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70320" y="1875571"/>
                  <a:ext cx="1234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03C135D-25EE-7143-B56A-CEB3EFA2B6EE}"/>
              </a:ext>
            </a:extLst>
          </p:cNvPr>
          <p:cNvGrpSpPr/>
          <p:nvPr/>
        </p:nvGrpSpPr>
        <p:grpSpPr>
          <a:xfrm>
            <a:off x="8732360" y="993211"/>
            <a:ext cx="339840" cy="1201680"/>
            <a:chOff x="8732360" y="993211"/>
            <a:chExt cx="339840" cy="12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7F58F3-5D38-284F-8338-B4E6F1A8FAAB}"/>
                    </a:ext>
                  </a:extLst>
                </p14:cNvPr>
                <p14:cNvContentPartPr/>
                <p14:nvPr/>
              </p14:nvContentPartPr>
              <p14:xfrm>
                <a:off x="8732360" y="1930291"/>
                <a:ext cx="339840" cy="264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7F58F3-5D38-284F-8338-B4E6F1A8FA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23720" y="1921651"/>
                  <a:ext cx="3574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4CE24B6-E60D-AB44-8202-9949FAEC304E}"/>
                    </a:ext>
                  </a:extLst>
                </p14:cNvPr>
                <p14:cNvContentPartPr/>
                <p14:nvPr/>
              </p14:nvContentPartPr>
              <p14:xfrm>
                <a:off x="8879240" y="993211"/>
                <a:ext cx="38520" cy="1188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4CE24B6-E60D-AB44-8202-9949FAEC304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70240" y="984571"/>
                  <a:ext cx="56160" cy="120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63DCE27-99F6-E046-B188-A2E18F38C3F7}"/>
              </a:ext>
            </a:extLst>
          </p:cNvPr>
          <p:cNvGrpSpPr/>
          <p:nvPr/>
        </p:nvGrpSpPr>
        <p:grpSpPr>
          <a:xfrm>
            <a:off x="8264000" y="2759731"/>
            <a:ext cx="1345680" cy="2503440"/>
            <a:chOff x="8264000" y="2759731"/>
            <a:chExt cx="1345680" cy="250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5E8495E-ED73-8248-87DE-2166E0631CDC}"/>
                    </a:ext>
                  </a:extLst>
                </p14:cNvPr>
                <p14:cNvContentPartPr/>
                <p14:nvPr/>
              </p14:nvContentPartPr>
              <p14:xfrm>
                <a:off x="8282360" y="2759731"/>
                <a:ext cx="1327320" cy="2503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5E8495E-ED73-8248-87DE-2166E0631CD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73360" y="2750731"/>
                  <a:ext cx="1344960" cy="25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2851876-8C40-1144-95D6-BCD29FE84C19}"/>
                    </a:ext>
                  </a:extLst>
                </p14:cNvPr>
                <p14:cNvContentPartPr/>
                <p14:nvPr/>
              </p14:nvContentPartPr>
              <p14:xfrm>
                <a:off x="8264000" y="4863931"/>
                <a:ext cx="162000" cy="225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2851876-8C40-1144-95D6-BCD29FE84C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55360" y="4854931"/>
                  <a:ext cx="179640" cy="24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FD07AEA-0DEE-504E-808A-A801EFC5B07E}"/>
              </a:ext>
            </a:extLst>
          </p:cNvPr>
          <p:cNvGrpSpPr/>
          <p:nvPr/>
        </p:nvGrpSpPr>
        <p:grpSpPr>
          <a:xfrm>
            <a:off x="1435520" y="2708611"/>
            <a:ext cx="5850000" cy="2653200"/>
            <a:chOff x="1435520" y="2708611"/>
            <a:chExt cx="5850000" cy="26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2978E9B-64A8-4947-B387-94536258C9F6}"/>
                    </a:ext>
                  </a:extLst>
                </p14:cNvPr>
                <p14:cNvContentPartPr/>
                <p14:nvPr/>
              </p14:nvContentPartPr>
              <p14:xfrm>
                <a:off x="1435520" y="2708611"/>
                <a:ext cx="5850000" cy="2653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2978E9B-64A8-4947-B387-94536258C9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26520" y="2699971"/>
                  <a:ext cx="5867640" cy="267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FF08DCC-73D6-9B4D-A2C0-E58920AA9EFE}"/>
                    </a:ext>
                  </a:extLst>
                </p14:cNvPr>
                <p14:cNvContentPartPr/>
                <p14:nvPr/>
              </p14:nvContentPartPr>
              <p14:xfrm>
                <a:off x="7090760" y="4818931"/>
                <a:ext cx="193680" cy="288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FF08DCC-73D6-9B4D-A2C0-E58920AA9EF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81760" y="4809931"/>
                  <a:ext cx="211320" cy="30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230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8AC1A3-95FB-884C-A935-1F67DEF44CA1}"/>
              </a:ext>
            </a:extLst>
          </p:cNvPr>
          <p:cNvSpPr/>
          <p:nvPr/>
        </p:nvSpPr>
        <p:spPr>
          <a:xfrm>
            <a:off x="5742709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E8FA0-F085-AD43-9089-3B3FC8219F15}"/>
              </a:ext>
            </a:extLst>
          </p:cNvPr>
          <p:cNvSpPr/>
          <p:nvPr/>
        </p:nvSpPr>
        <p:spPr>
          <a:xfrm>
            <a:off x="2484581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50615-E652-7A44-A6D0-758E537D1B8D}"/>
              </a:ext>
            </a:extLst>
          </p:cNvPr>
          <p:cNvSpPr/>
          <p:nvPr/>
        </p:nvSpPr>
        <p:spPr>
          <a:xfrm>
            <a:off x="3188853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A31F12-2856-6445-9FA8-91F98C242D74}"/>
              </a:ext>
            </a:extLst>
          </p:cNvPr>
          <p:cNvSpPr/>
          <p:nvPr/>
        </p:nvSpPr>
        <p:spPr>
          <a:xfrm>
            <a:off x="4606634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329665-3420-884B-8151-4BF2CC502341}"/>
              </a:ext>
            </a:extLst>
          </p:cNvPr>
          <p:cNvSpPr/>
          <p:nvPr/>
        </p:nvSpPr>
        <p:spPr>
          <a:xfrm>
            <a:off x="3893125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FA842C-991D-E64E-93F1-41BC85959961}"/>
              </a:ext>
            </a:extLst>
          </p:cNvPr>
          <p:cNvSpPr/>
          <p:nvPr/>
        </p:nvSpPr>
        <p:spPr>
          <a:xfrm>
            <a:off x="1777999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254B7-0256-CA4A-AC36-932AD1D63D0B}"/>
              </a:ext>
            </a:extLst>
          </p:cNvPr>
          <p:cNvSpPr/>
          <p:nvPr/>
        </p:nvSpPr>
        <p:spPr>
          <a:xfrm>
            <a:off x="2484581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0FFE5-1664-E24D-88F6-7E662AE02B4A}"/>
              </a:ext>
            </a:extLst>
          </p:cNvPr>
          <p:cNvSpPr/>
          <p:nvPr/>
        </p:nvSpPr>
        <p:spPr>
          <a:xfrm>
            <a:off x="3188853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B59983-2E6F-7E4C-97A7-B79A8C09CFE8}"/>
              </a:ext>
            </a:extLst>
          </p:cNvPr>
          <p:cNvSpPr/>
          <p:nvPr/>
        </p:nvSpPr>
        <p:spPr>
          <a:xfrm>
            <a:off x="4606634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F31F40-17FE-794E-BA72-4536442A7496}"/>
              </a:ext>
            </a:extLst>
          </p:cNvPr>
          <p:cNvSpPr/>
          <p:nvPr/>
        </p:nvSpPr>
        <p:spPr>
          <a:xfrm>
            <a:off x="3893125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9AD228-45FD-3447-8CD3-FD3F8D86DC1A}"/>
              </a:ext>
            </a:extLst>
          </p:cNvPr>
          <p:cNvSpPr/>
          <p:nvPr/>
        </p:nvSpPr>
        <p:spPr>
          <a:xfrm>
            <a:off x="1777999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689874-5ECC-1346-BF38-5CF620B9711C}"/>
              </a:ext>
            </a:extLst>
          </p:cNvPr>
          <p:cNvSpPr/>
          <p:nvPr/>
        </p:nvSpPr>
        <p:spPr>
          <a:xfrm>
            <a:off x="2484581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C7C22-66DD-264E-B850-4A74424F2686}"/>
              </a:ext>
            </a:extLst>
          </p:cNvPr>
          <p:cNvSpPr/>
          <p:nvPr/>
        </p:nvSpPr>
        <p:spPr>
          <a:xfrm>
            <a:off x="3188853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587F2F-A163-F148-B222-5C970DFF6C68}"/>
              </a:ext>
            </a:extLst>
          </p:cNvPr>
          <p:cNvSpPr/>
          <p:nvPr/>
        </p:nvSpPr>
        <p:spPr>
          <a:xfrm>
            <a:off x="4606634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7685B-7D19-1C46-AA67-F3BF572D501A}"/>
              </a:ext>
            </a:extLst>
          </p:cNvPr>
          <p:cNvSpPr/>
          <p:nvPr/>
        </p:nvSpPr>
        <p:spPr>
          <a:xfrm>
            <a:off x="3893125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3CC042-07BA-0549-8890-653821E447C8}"/>
              </a:ext>
            </a:extLst>
          </p:cNvPr>
          <p:cNvSpPr/>
          <p:nvPr/>
        </p:nvSpPr>
        <p:spPr>
          <a:xfrm>
            <a:off x="5733475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AFF62-3140-7E42-81D2-18433B7E9249}"/>
              </a:ext>
            </a:extLst>
          </p:cNvPr>
          <p:cNvSpPr/>
          <p:nvPr/>
        </p:nvSpPr>
        <p:spPr>
          <a:xfrm>
            <a:off x="6440057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211D5-1F29-E341-8E4C-3E670AA84B6A}"/>
              </a:ext>
            </a:extLst>
          </p:cNvPr>
          <p:cNvSpPr/>
          <p:nvPr/>
        </p:nvSpPr>
        <p:spPr>
          <a:xfrm>
            <a:off x="7144329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F70281-7A36-A747-88C0-07D194BCB087}"/>
              </a:ext>
            </a:extLst>
          </p:cNvPr>
          <p:cNvSpPr/>
          <p:nvPr/>
        </p:nvSpPr>
        <p:spPr>
          <a:xfrm>
            <a:off x="7873996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6CB198-34D6-974E-90D4-F4C17190C9E7}"/>
              </a:ext>
            </a:extLst>
          </p:cNvPr>
          <p:cNvSpPr/>
          <p:nvPr/>
        </p:nvSpPr>
        <p:spPr>
          <a:xfrm>
            <a:off x="7848601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E2591A-9CC7-B840-9E5A-4254200613AC}"/>
              </a:ext>
            </a:extLst>
          </p:cNvPr>
          <p:cNvSpPr/>
          <p:nvPr/>
        </p:nvSpPr>
        <p:spPr>
          <a:xfrm>
            <a:off x="5733475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3841C8-7496-8645-8020-4EC0FBE83C66}"/>
              </a:ext>
            </a:extLst>
          </p:cNvPr>
          <p:cNvSpPr/>
          <p:nvPr/>
        </p:nvSpPr>
        <p:spPr>
          <a:xfrm>
            <a:off x="6440057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234249-83AE-B34C-8222-42D99A7DB2FD}"/>
              </a:ext>
            </a:extLst>
          </p:cNvPr>
          <p:cNvSpPr/>
          <p:nvPr/>
        </p:nvSpPr>
        <p:spPr>
          <a:xfrm>
            <a:off x="7144329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A4DC30-8EBA-4B4F-BCAB-1AF0163284F9}"/>
              </a:ext>
            </a:extLst>
          </p:cNvPr>
          <p:cNvSpPr/>
          <p:nvPr/>
        </p:nvSpPr>
        <p:spPr>
          <a:xfrm>
            <a:off x="8562110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EF5505-B5DE-BF46-8A40-704BD023CEC5}"/>
              </a:ext>
            </a:extLst>
          </p:cNvPr>
          <p:cNvSpPr/>
          <p:nvPr/>
        </p:nvSpPr>
        <p:spPr>
          <a:xfrm>
            <a:off x="7848601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EA64D-5B06-9E43-971D-90D3B9016C7C}"/>
              </a:ext>
            </a:extLst>
          </p:cNvPr>
          <p:cNvSpPr/>
          <p:nvPr/>
        </p:nvSpPr>
        <p:spPr>
          <a:xfrm>
            <a:off x="7144329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AD6BDD-E543-6240-A73F-2A0AD7DBEC07}"/>
              </a:ext>
            </a:extLst>
          </p:cNvPr>
          <p:cNvSpPr/>
          <p:nvPr/>
        </p:nvSpPr>
        <p:spPr>
          <a:xfrm>
            <a:off x="6440057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D72AF0-A6C4-D743-9DA0-9A1703F0ABC5}"/>
              </a:ext>
            </a:extLst>
          </p:cNvPr>
          <p:cNvSpPr/>
          <p:nvPr/>
        </p:nvSpPr>
        <p:spPr>
          <a:xfrm>
            <a:off x="1771072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`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85FAA8-8514-3248-B5DB-05C6FFA81C80}"/>
              </a:ext>
            </a:extLst>
          </p:cNvPr>
          <p:cNvSpPr/>
          <p:nvPr/>
        </p:nvSpPr>
        <p:spPr>
          <a:xfrm>
            <a:off x="8562110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,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CD032F-4EA3-7348-A3B8-510A4E38F0EC}"/>
              </a:ext>
            </a:extLst>
          </p:cNvPr>
          <p:cNvSpPr/>
          <p:nvPr/>
        </p:nvSpPr>
        <p:spPr>
          <a:xfrm>
            <a:off x="8562110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’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1982BA-A641-2046-94AE-C133298AC13C}"/>
              </a:ext>
            </a:extLst>
          </p:cNvPr>
          <p:cNvSpPr/>
          <p:nvPr/>
        </p:nvSpPr>
        <p:spPr>
          <a:xfrm>
            <a:off x="1708729" y="455133"/>
            <a:ext cx="2239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ource Sans Pro" panose="020B0503030403020204" pitchFamily="34" charset="77"/>
              </a:rPr>
              <a:t>c</a:t>
            </a:r>
            <a:r>
              <a:rPr lang="en-US" dirty="0" err="1">
                <a:effectLst/>
                <a:latin typeface="Source Sans Pro" panose="020B0503030403020204" pitchFamily="34" charset="77"/>
              </a:rPr>
              <a:t>olo</a:t>
            </a:r>
            <a:r>
              <a:rPr lang="en-US" dirty="0">
                <a:effectLst/>
                <a:latin typeface="Source Sans Pro" panose="020B0503030403020204" pitchFamily="34" charset="77"/>
              </a:rPr>
              <a:t> </a:t>
            </a:r>
            <a:r>
              <a:rPr lang="en-US" dirty="0" err="1">
                <a:latin typeface="Source Sans Pro" panose="020B0503030403020204" pitchFamily="34" charset="77"/>
              </a:rPr>
              <a:t>cheyo</a:t>
            </a:r>
            <a:r>
              <a:rPr lang="en-US" dirty="0">
                <a:latin typeface="Source Sans Pro" panose="020B0503030403020204" pitchFamily="34" charset="77"/>
              </a:rPr>
              <a:t> 03</a:t>
            </a:r>
          </a:p>
          <a:p>
            <a:endParaRPr lang="en-US" dirty="0">
              <a:effectLst/>
              <a:latin typeface="Source Sans Pro" panose="020B0503030403020204" pitchFamily="34" charset="77"/>
            </a:endParaRPr>
          </a:p>
          <a:p>
            <a:endParaRPr lang="en-US" dirty="0">
              <a:effectLst/>
              <a:latin typeface="Source Sans Pro" panose="020B0503030403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25881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8AC1A3-95FB-884C-A935-1F67DEF44CA1}"/>
              </a:ext>
            </a:extLst>
          </p:cNvPr>
          <p:cNvSpPr/>
          <p:nvPr/>
        </p:nvSpPr>
        <p:spPr>
          <a:xfrm>
            <a:off x="1777999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q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E8FA0-F085-AD43-9089-3B3FC8219F15}"/>
              </a:ext>
            </a:extLst>
          </p:cNvPr>
          <p:cNvSpPr/>
          <p:nvPr/>
        </p:nvSpPr>
        <p:spPr>
          <a:xfrm>
            <a:off x="2484581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50615-E652-7A44-A6D0-758E537D1B8D}"/>
              </a:ext>
            </a:extLst>
          </p:cNvPr>
          <p:cNvSpPr/>
          <p:nvPr/>
        </p:nvSpPr>
        <p:spPr>
          <a:xfrm>
            <a:off x="3188853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A31F12-2856-6445-9FA8-91F98C242D74}"/>
              </a:ext>
            </a:extLst>
          </p:cNvPr>
          <p:cNvSpPr/>
          <p:nvPr/>
        </p:nvSpPr>
        <p:spPr>
          <a:xfrm>
            <a:off x="3893125" y="143856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329665-3420-884B-8151-4BF2CC502341}"/>
              </a:ext>
            </a:extLst>
          </p:cNvPr>
          <p:cNvSpPr/>
          <p:nvPr/>
        </p:nvSpPr>
        <p:spPr>
          <a:xfrm>
            <a:off x="3893125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FA842C-991D-E64E-93F1-41BC85959961}"/>
              </a:ext>
            </a:extLst>
          </p:cNvPr>
          <p:cNvSpPr/>
          <p:nvPr/>
        </p:nvSpPr>
        <p:spPr>
          <a:xfrm>
            <a:off x="1777999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254B7-0256-CA4A-AC36-932AD1D63D0B}"/>
              </a:ext>
            </a:extLst>
          </p:cNvPr>
          <p:cNvSpPr/>
          <p:nvPr/>
        </p:nvSpPr>
        <p:spPr>
          <a:xfrm>
            <a:off x="2484581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0FFE5-1664-E24D-88F6-7E662AE02B4A}"/>
              </a:ext>
            </a:extLst>
          </p:cNvPr>
          <p:cNvSpPr/>
          <p:nvPr/>
        </p:nvSpPr>
        <p:spPr>
          <a:xfrm>
            <a:off x="3188853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B59983-2E6F-7E4C-97A7-B79A8C09CFE8}"/>
              </a:ext>
            </a:extLst>
          </p:cNvPr>
          <p:cNvSpPr/>
          <p:nvPr/>
        </p:nvSpPr>
        <p:spPr>
          <a:xfrm>
            <a:off x="3188853" y="142658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F31F40-17FE-794E-BA72-4536442A7496}"/>
              </a:ext>
            </a:extLst>
          </p:cNvPr>
          <p:cNvSpPr/>
          <p:nvPr/>
        </p:nvSpPr>
        <p:spPr>
          <a:xfrm>
            <a:off x="3893125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9AD228-45FD-3447-8CD3-FD3F8D86DC1A}"/>
              </a:ext>
            </a:extLst>
          </p:cNvPr>
          <p:cNvSpPr/>
          <p:nvPr/>
        </p:nvSpPr>
        <p:spPr>
          <a:xfrm>
            <a:off x="1777999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689874-5ECC-1346-BF38-5CF620B9711C}"/>
              </a:ext>
            </a:extLst>
          </p:cNvPr>
          <p:cNvSpPr/>
          <p:nvPr/>
        </p:nvSpPr>
        <p:spPr>
          <a:xfrm>
            <a:off x="2484581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C7C22-66DD-264E-B850-4A74424F2686}"/>
              </a:ext>
            </a:extLst>
          </p:cNvPr>
          <p:cNvSpPr/>
          <p:nvPr/>
        </p:nvSpPr>
        <p:spPr>
          <a:xfrm>
            <a:off x="3188853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587F2F-A163-F148-B222-5C970DFF6C68}"/>
              </a:ext>
            </a:extLst>
          </p:cNvPr>
          <p:cNvSpPr/>
          <p:nvPr/>
        </p:nvSpPr>
        <p:spPr>
          <a:xfrm>
            <a:off x="2484581" y="142658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7685B-7D19-1C46-AA67-F3BF572D501A}"/>
              </a:ext>
            </a:extLst>
          </p:cNvPr>
          <p:cNvSpPr/>
          <p:nvPr/>
        </p:nvSpPr>
        <p:spPr>
          <a:xfrm>
            <a:off x="3893125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3CC042-07BA-0549-8890-653821E447C8}"/>
              </a:ext>
            </a:extLst>
          </p:cNvPr>
          <p:cNvSpPr/>
          <p:nvPr/>
        </p:nvSpPr>
        <p:spPr>
          <a:xfrm>
            <a:off x="6440057" y="143856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AFF62-3140-7E42-81D2-18433B7E9249}"/>
              </a:ext>
            </a:extLst>
          </p:cNvPr>
          <p:cNvSpPr/>
          <p:nvPr/>
        </p:nvSpPr>
        <p:spPr>
          <a:xfrm>
            <a:off x="6440057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211D5-1F29-E341-8E4C-3E670AA84B6A}"/>
              </a:ext>
            </a:extLst>
          </p:cNvPr>
          <p:cNvSpPr/>
          <p:nvPr/>
        </p:nvSpPr>
        <p:spPr>
          <a:xfrm>
            <a:off x="7144329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F70281-7A36-A747-88C0-07D194BCB087}"/>
              </a:ext>
            </a:extLst>
          </p:cNvPr>
          <p:cNvSpPr/>
          <p:nvPr/>
        </p:nvSpPr>
        <p:spPr>
          <a:xfrm>
            <a:off x="8562110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6CB198-34D6-974E-90D4-F4C17190C9E7}"/>
              </a:ext>
            </a:extLst>
          </p:cNvPr>
          <p:cNvSpPr/>
          <p:nvPr/>
        </p:nvSpPr>
        <p:spPr>
          <a:xfrm>
            <a:off x="7848601" y="23113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E2591A-9CC7-B840-9E5A-4254200613AC}"/>
              </a:ext>
            </a:extLst>
          </p:cNvPr>
          <p:cNvSpPr/>
          <p:nvPr/>
        </p:nvSpPr>
        <p:spPr>
          <a:xfrm>
            <a:off x="7144329" y="143856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3841C8-7496-8645-8020-4EC0FBE83C66}"/>
              </a:ext>
            </a:extLst>
          </p:cNvPr>
          <p:cNvSpPr/>
          <p:nvPr/>
        </p:nvSpPr>
        <p:spPr>
          <a:xfrm>
            <a:off x="6440057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234249-83AE-B34C-8222-42D99A7DB2FD}"/>
              </a:ext>
            </a:extLst>
          </p:cNvPr>
          <p:cNvSpPr/>
          <p:nvPr/>
        </p:nvSpPr>
        <p:spPr>
          <a:xfrm>
            <a:off x="7144329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A4DC30-8EBA-4B4F-BCAB-1AF0163284F9}"/>
              </a:ext>
            </a:extLst>
          </p:cNvPr>
          <p:cNvSpPr/>
          <p:nvPr/>
        </p:nvSpPr>
        <p:spPr>
          <a:xfrm>
            <a:off x="8562110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EF5505-B5DE-BF46-8A40-704BD023CEC5}"/>
              </a:ext>
            </a:extLst>
          </p:cNvPr>
          <p:cNvSpPr/>
          <p:nvPr/>
        </p:nvSpPr>
        <p:spPr>
          <a:xfrm>
            <a:off x="7848601" y="31842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EA64D-5B06-9E43-971D-90D3B9016C7C}"/>
              </a:ext>
            </a:extLst>
          </p:cNvPr>
          <p:cNvSpPr/>
          <p:nvPr/>
        </p:nvSpPr>
        <p:spPr>
          <a:xfrm>
            <a:off x="7848601" y="143856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AD6BDD-E543-6240-A73F-2A0AD7DBEC07}"/>
              </a:ext>
            </a:extLst>
          </p:cNvPr>
          <p:cNvSpPr/>
          <p:nvPr/>
        </p:nvSpPr>
        <p:spPr>
          <a:xfrm>
            <a:off x="6440057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D72AF0-A6C4-D743-9DA0-9A1703F0ABC5}"/>
              </a:ext>
            </a:extLst>
          </p:cNvPr>
          <p:cNvSpPr/>
          <p:nvPr/>
        </p:nvSpPr>
        <p:spPr>
          <a:xfrm>
            <a:off x="7144329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`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85FAA8-8514-3248-B5DB-05C6FFA81C80}"/>
              </a:ext>
            </a:extLst>
          </p:cNvPr>
          <p:cNvSpPr/>
          <p:nvPr/>
        </p:nvSpPr>
        <p:spPr>
          <a:xfrm>
            <a:off x="8562110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,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CD032F-4EA3-7348-A3B8-510A4E38F0EC}"/>
              </a:ext>
            </a:extLst>
          </p:cNvPr>
          <p:cNvSpPr/>
          <p:nvPr/>
        </p:nvSpPr>
        <p:spPr>
          <a:xfrm>
            <a:off x="7848601" y="405707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’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3E3F44-2CEB-3205-E808-E9904D54DD88}"/>
              </a:ext>
            </a:extLst>
          </p:cNvPr>
          <p:cNvSpPr/>
          <p:nvPr/>
        </p:nvSpPr>
        <p:spPr>
          <a:xfrm>
            <a:off x="1708729" y="455133"/>
            <a:ext cx="2239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ource Sans Pro" panose="020B0503030403020204" pitchFamily="34" charset="77"/>
              </a:rPr>
              <a:t>c</a:t>
            </a:r>
            <a:r>
              <a:rPr lang="en-US" dirty="0" err="1">
                <a:effectLst/>
                <a:latin typeface="Source Sans Pro" panose="020B0503030403020204" pitchFamily="34" charset="77"/>
              </a:rPr>
              <a:t>olo</a:t>
            </a:r>
            <a:r>
              <a:rPr lang="en-US" dirty="0">
                <a:effectLst/>
                <a:latin typeface="Source Sans Pro" panose="020B0503030403020204" pitchFamily="34" charset="77"/>
              </a:rPr>
              <a:t> </a:t>
            </a:r>
            <a:r>
              <a:rPr lang="en-US" dirty="0" err="1">
                <a:latin typeface="Source Sans Pro" panose="020B0503030403020204" pitchFamily="34" charset="77"/>
              </a:rPr>
              <a:t>cheyo</a:t>
            </a:r>
            <a:r>
              <a:rPr lang="en-US" dirty="0">
                <a:latin typeface="Source Sans Pro" panose="020B0503030403020204" pitchFamily="34" charset="77"/>
              </a:rPr>
              <a:t> 04</a:t>
            </a:r>
          </a:p>
          <a:p>
            <a:endParaRPr lang="en-US" dirty="0">
              <a:effectLst/>
              <a:latin typeface="Source Sans Pro" panose="020B0503030403020204" pitchFamily="34" charset="77"/>
            </a:endParaRPr>
          </a:p>
          <a:p>
            <a:endParaRPr lang="en-US" dirty="0">
              <a:effectLst/>
              <a:latin typeface="Source Sans Pro" panose="020B0503030403020204" pitchFamily="34" charset="7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517330-F30C-902E-82F4-7E7CD15A16AF}"/>
                  </a:ext>
                </a:extLst>
              </p14:cNvPr>
              <p14:cNvContentPartPr/>
              <p14:nvPr/>
            </p14:nvContentPartPr>
            <p14:xfrm>
              <a:off x="4558584" y="1851827"/>
              <a:ext cx="347400" cy="77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517330-F30C-902E-82F4-7E7CD15A16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9944" y="1843187"/>
                <a:ext cx="365040" cy="79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1CE328E9-3CAA-81D6-A8AA-EC7B25807E2D}"/>
              </a:ext>
            </a:extLst>
          </p:cNvPr>
          <p:cNvGrpSpPr/>
          <p:nvPr/>
        </p:nvGrpSpPr>
        <p:grpSpPr>
          <a:xfrm>
            <a:off x="2780184" y="613067"/>
            <a:ext cx="2995200" cy="3833280"/>
            <a:chOff x="2780184" y="613067"/>
            <a:chExt cx="2995200" cy="38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FCD5927-3B8F-9EAA-1640-5C14CAA666D6}"/>
                    </a:ext>
                  </a:extLst>
                </p14:cNvPr>
                <p14:cNvContentPartPr/>
                <p14:nvPr/>
              </p14:nvContentPartPr>
              <p14:xfrm>
                <a:off x="4547064" y="1788467"/>
                <a:ext cx="136440" cy="166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FCD5927-3B8F-9EAA-1640-5C14CAA666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38064" y="1779827"/>
                  <a:ext cx="1540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C50129C-C04C-9C5B-5FFA-072BBBDFF904}"/>
                    </a:ext>
                  </a:extLst>
                </p14:cNvPr>
                <p14:cNvContentPartPr/>
                <p14:nvPr/>
              </p14:nvContentPartPr>
              <p14:xfrm>
                <a:off x="3617904" y="713867"/>
                <a:ext cx="1845720" cy="2728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C50129C-C04C-9C5B-5FFA-072BBBDFF9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9264" y="705227"/>
                  <a:ext cx="1863360" cy="27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4B5D1BA-E421-2F23-1882-D664D8C03FBC}"/>
                    </a:ext>
                  </a:extLst>
                </p14:cNvPr>
                <p14:cNvContentPartPr/>
                <p14:nvPr/>
              </p14:nvContentPartPr>
              <p14:xfrm>
                <a:off x="3631224" y="1082507"/>
                <a:ext cx="316080" cy="173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4B5D1BA-E421-2F23-1882-D664D8C03FB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22224" y="1073507"/>
                  <a:ext cx="333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48EDD73-C9D0-FC2E-1787-F4E34539FA91}"/>
                    </a:ext>
                  </a:extLst>
                </p14:cNvPr>
                <p14:cNvContentPartPr/>
                <p14:nvPr/>
              </p14:nvContentPartPr>
              <p14:xfrm>
                <a:off x="2780184" y="1174307"/>
                <a:ext cx="227160" cy="164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48EDD73-C9D0-FC2E-1787-F4E34539FA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71184" y="1165667"/>
                  <a:ext cx="2448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2270C78-D3C8-B994-1FFD-02527D06FE72}"/>
                    </a:ext>
                  </a:extLst>
                </p14:cNvPr>
                <p14:cNvContentPartPr/>
                <p14:nvPr/>
              </p14:nvContentPartPr>
              <p14:xfrm>
                <a:off x="2831664" y="613067"/>
                <a:ext cx="2943720" cy="3833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2270C78-D3C8-B994-1FFD-02527D06FE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23024" y="604067"/>
                  <a:ext cx="2961360" cy="385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1B06A79-FFC2-DE1E-F881-82AFD6133854}"/>
                  </a:ext>
                </a:extLst>
              </p14:cNvPr>
              <p14:cNvContentPartPr/>
              <p14:nvPr/>
            </p14:nvContentPartPr>
            <p14:xfrm>
              <a:off x="4567584" y="3395867"/>
              <a:ext cx="105480" cy="1501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1B06A79-FFC2-DE1E-F881-82AFD613385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58944" y="3387227"/>
                <a:ext cx="1231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9629D17-343B-2683-D5DF-D64E157729AA}"/>
                  </a:ext>
                </a:extLst>
              </p14:cNvPr>
              <p14:cNvContentPartPr/>
              <p14:nvPr/>
            </p14:nvContentPartPr>
            <p14:xfrm>
              <a:off x="4624464" y="2588387"/>
              <a:ext cx="82440" cy="95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9629D17-343B-2683-D5DF-D64E157729A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15464" y="2579387"/>
                <a:ext cx="1000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718A001-EC45-1833-DB3A-C3E7565B5A41}"/>
                  </a:ext>
                </a:extLst>
              </p14:cNvPr>
              <p14:cNvContentPartPr/>
              <p14:nvPr/>
            </p14:nvContentPartPr>
            <p14:xfrm>
              <a:off x="4612584" y="4402067"/>
              <a:ext cx="98640" cy="88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718A001-EC45-1833-DB3A-C3E7565B5A4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03944" y="4393427"/>
                <a:ext cx="116280" cy="10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41A0EB44-6B3E-0108-784D-FBF3E2D26006}"/>
              </a:ext>
            </a:extLst>
          </p:cNvPr>
          <p:cNvGrpSpPr/>
          <p:nvPr/>
        </p:nvGrpSpPr>
        <p:grpSpPr>
          <a:xfrm>
            <a:off x="6032424" y="341627"/>
            <a:ext cx="2115720" cy="4098240"/>
            <a:chOff x="6032424" y="341627"/>
            <a:chExt cx="2115720" cy="409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1548A04-34D9-BF2B-B6B1-3D2F720BCDF3}"/>
                    </a:ext>
                  </a:extLst>
                </p14:cNvPr>
                <p14:cNvContentPartPr/>
                <p14:nvPr/>
              </p14:nvContentPartPr>
              <p14:xfrm>
                <a:off x="6032424" y="341627"/>
                <a:ext cx="2068200" cy="4098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1548A04-34D9-BF2B-B6B1-3D2F720BCD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23424" y="332627"/>
                  <a:ext cx="2085840" cy="41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FAEDADE-E9DD-718E-CA3F-0EAB2186F8FF}"/>
                    </a:ext>
                  </a:extLst>
                </p14:cNvPr>
                <p14:cNvContentPartPr/>
                <p14:nvPr/>
              </p14:nvContentPartPr>
              <p14:xfrm>
                <a:off x="8005224" y="1103387"/>
                <a:ext cx="142920" cy="159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FAEDADE-E9DD-718E-CA3F-0EAB2186F8F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996224" y="1094387"/>
                  <a:ext cx="1605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6CF6CB9-C2D7-BD43-9186-228BA8CD6827}"/>
                    </a:ext>
                  </a:extLst>
                </p14:cNvPr>
                <p14:cNvContentPartPr/>
                <p14:nvPr/>
              </p14:nvContentPartPr>
              <p14:xfrm>
                <a:off x="6263544" y="568787"/>
                <a:ext cx="1216080" cy="2887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6CF6CB9-C2D7-BD43-9186-228BA8CD682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54544" y="559787"/>
                  <a:ext cx="1233720" cy="29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79D2BB4-91E1-6AC2-C804-627EF3B3C94D}"/>
                    </a:ext>
                  </a:extLst>
                </p14:cNvPr>
                <p14:cNvContentPartPr/>
                <p14:nvPr/>
              </p14:nvContentPartPr>
              <p14:xfrm>
                <a:off x="7410504" y="1198787"/>
                <a:ext cx="125640" cy="86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79D2BB4-91E1-6AC2-C804-627EF3B3C9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01504" y="1189787"/>
                  <a:ext cx="14328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F0C2904-3F0F-DD36-DEF4-B65C3B4BAB08}"/>
              </a:ext>
            </a:extLst>
          </p:cNvPr>
          <p:cNvGrpSpPr/>
          <p:nvPr/>
        </p:nvGrpSpPr>
        <p:grpSpPr>
          <a:xfrm>
            <a:off x="6330504" y="2186267"/>
            <a:ext cx="168480" cy="237240"/>
            <a:chOff x="6330504" y="2186267"/>
            <a:chExt cx="16848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F73A9C5-3272-7F3D-270C-893FCCC1CD8B}"/>
                    </a:ext>
                  </a:extLst>
                </p14:cNvPr>
                <p14:cNvContentPartPr/>
                <p14:nvPr/>
              </p14:nvContentPartPr>
              <p14:xfrm>
                <a:off x="6330504" y="2215787"/>
                <a:ext cx="99720" cy="207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F73A9C5-3272-7F3D-270C-893FCCC1CD8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21864" y="2207147"/>
                  <a:ext cx="1173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7A53BE2-F39A-8097-8338-0E4E2CC3F640}"/>
                    </a:ext>
                  </a:extLst>
                </p14:cNvPr>
                <p14:cNvContentPartPr/>
                <p14:nvPr/>
              </p14:nvContentPartPr>
              <p14:xfrm>
                <a:off x="6357504" y="2186267"/>
                <a:ext cx="141480" cy="68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7A53BE2-F39A-8097-8338-0E4E2CC3F64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48864" y="2177627"/>
                  <a:ext cx="159120" cy="85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15354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8AC1A3-95FB-884C-A935-1F67DEF44CA1}"/>
              </a:ext>
            </a:extLst>
          </p:cNvPr>
          <p:cNvSpPr/>
          <p:nvPr/>
        </p:nvSpPr>
        <p:spPr>
          <a:xfrm>
            <a:off x="9086325" y="3349377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3E8FA0-F085-AD43-9089-3B3FC8219F15}"/>
              </a:ext>
            </a:extLst>
          </p:cNvPr>
          <p:cNvSpPr/>
          <p:nvPr/>
        </p:nvSpPr>
        <p:spPr>
          <a:xfrm>
            <a:off x="1939779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50615-E652-7A44-A6D0-758E537D1B8D}"/>
              </a:ext>
            </a:extLst>
          </p:cNvPr>
          <p:cNvSpPr/>
          <p:nvPr/>
        </p:nvSpPr>
        <p:spPr>
          <a:xfrm>
            <a:off x="4350469" y="513628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A31F12-2856-6445-9FA8-91F98C242D74}"/>
              </a:ext>
            </a:extLst>
          </p:cNvPr>
          <p:cNvSpPr/>
          <p:nvPr/>
        </p:nvSpPr>
        <p:spPr>
          <a:xfrm>
            <a:off x="4061832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329665-3420-884B-8151-4BF2CC502341}"/>
              </a:ext>
            </a:extLst>
          </p:cNvPr>
          <p:cNvSpPr/>
          <p:nvPr/>
        </p:nvSpPr>
        <p:spPr>
          <a:xfrm>
            <a:off x="3348323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FA842C-991D-E64E-93F1-41BC85959961}"/>
              </a:ext>
            </a:extLst>
          </p:cNvPr>
          <p:cNvSpPr/>
          <p:nvPr/>
        </p:nvSpPr>
        <p:spPr>
          <a:xfrm>
            <a:off x="2625968" y="1598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254B7-0256-CA4A-AC36-932AD1D63D0B}"/>
              </a:ext>
            </a:extLst>
          </p:cNvPr>
          <p:cNvSpPr/>
          <p:nvPr/>
        </p:nvSpPr>
        <p:spPr>
          <a:xfrm>
            <a:off x="1939779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0FFE5-1664-E24D-88F6-7E662AE02B4A}"/>
              </a:ext>
            </a:extLst>
          </p:cNvPr>
          <p:cNvSpPr/>
          <p:nvPr/>
        </p:nvSpPr>
        <p:spPr>
          <a:xfrm>
            <a:off x="2644051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B59983-2E6F-7E4C-97A7-B79A8C09CFE8}"/>
              </a:ext>
            </a:extLst>
          </p:cNvPr>
          <p:cNvSpPr/>
          <p:nvPr/>
        </p:nvSpPr>
        <p:spPr>
          <a:xfrm>
            <a:off x="4061832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F31F40-17FE-794E-BA72-4536442A7496}"/>
              </a:ext>
            </a:extLst>
          </p:cNvPr>
          <p:cNvSpPr/>
          <p:nvPr/>
        </p:nvSpPr>
        <p:spPr>
          <a:xfrm>
            <a:off x="3348323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9AD228-45FD-3447-8CD3-FD3F8D86DC1A}"/>
              </a:ext>
            </a:extLst>
          </p:cNvPr>
          <p:cNvSpPr/>
          <p:nvPr/>
        </p:nvSpPr>
        <p:spPr>
          <a:xfrm>
            <a:off x="1233197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689874-5ECC-1346-BF38-5CF620B9711C}"/>
              </a:ext>
            </a:extLst>
          </p:cNvPr>
          <p:cNvSpPr/>
          <p:nvPr/>
        </p:nvSpPr>
        <p:spPr>
          <a:xfrm>
            <a:off x="1939779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C7C22-66DD-264E-B850-4A74424F2686}"/>
              </a:ext>
            </a:extLst>
          </p:cNvPr>
          <p:cNvSpPr/>
          <p:nvPr/>
        </p:nvSpPr>
        <p:spPr>
          <a:xfrm>
            <a:off x="2644051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587F2F-A163-F148-B222-5C970DFF6C68}"/>
              </a:ext>
            </a:extLst>
          </p:cNvPr>
          <p:cNvSpPr/>
          <p:nvPr/>
        </p:nvSpPr>
        <p:spPr>
          <a:xfrm>
            <a:off x="4061832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7685B-7D19-1C46-AA67-F3BF572D501A}"/>
              </a:ext>
            </a:extLst>
          </p:cNvPr>
          <p:cNvSpPr/>
          <p:nvPr/>
        </p:nvSpPr>
        <p:spPr>
          <a:xfrm>
            <a:off x="3348323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3CC042-07BA-0549-8890-653821E447C8}"/>
              </a:ext>
            </a:extLst>
          </p:cNvPr>
          <p:cNvSpPr/>
          <p:nvPr/>
        </p:nvSpPr>
        <p:spPr>
          <a:xfrm>
            <a:off x="7667473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AFF62-3140-7E42-81D2-18433B7E9249}"/>
              </a:ext>
            </a:extLst>
          </p:cNvPr>
          <p:cNvSpPr/>
          <p:nvPr/>
        </p:nvSpPr>
        <p:spPr>
          <a:xfrm>
            <a:off x="8374055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211D5-1F29-E341-8E4C-3E670AA84B6A}"/>
              </a:ext>
            </a:extLst>
          </p:cNvPr>
          <p:cNvSpPr/>
          <p:nvPr/>
        </p:nvSpPr>
        <p:spPr>
          <a:xfrm>
            <a:off x="9078327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F70281-7A36-A747-88C0-07D194BCB087}"/>
              </a:ext>
            </a:extLst>
          </p:cNvPr>
          <p:cNvSpPr/>
          <p:nvPr/>
        </p:nvSpPr>
        <p:spPr>
          <a:xfrm>
            <a:off x="9782599" y="3349377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q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6CB198-34D6-974E-90D4-F4C17190C9E7}"/>
              </a:ext>
            </a:extLst>
          </p:cNvPr>
          <p:cNvSpPr/>
          <p:nvPr/>
        </p:nvSpPr>
        <p:spPr>
          <a:xfrm>
            <a:off x="9782599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E2591A-9CC7-B840-9E5A-4254200613AC}"/>
              </a:ext>
            </a:extLst>
          </p:cNvPr>
          <p:cNvSpPr/>
          <p:nvPr/>
        </p:nvSpPr>
        <p:spPr>
          <a:xfrm>
            <a:off x="7667473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3841C8-7496-8645-8020-4EC0FBE83C66}"/>
              </a:ext>
            </a:extLst>
          </p:cNvPr>
          <p:cNvSpPr/>
          <p:nvPr/>
        </p:nvSpPr>
        <p:spPr>
          <a:xfrm>
            <a:off x="8374055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234249-83AE-B34C-8222-42D99A7DB2FD}"/>
              </a:ext>
            </a:extLst>
          </p:cNvPr>
          <p:cNvSpPr/>
          <p:nvPr/>
        </p:nvSpPr>
        <p:spPr>
          <a:xfrm>
            <a:off x="9078327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A4DC30-8EBA-4B4F-BCAB-1AF0163284F9}"/>
              </a:ext>
            </a:extLst>
          </p:cNvPr>
          <p:cNvSpPr/>
          <p:nvPr/>
        </p:nvSpPr>
        <p:spPr>
          <a:xfrm>
            <a:off x="10496108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EF5505-B5DE-BF46-8A40-704BD023CEC5}"/>
              </a:ext>
            </a:extLst>
          </p:cNvPr>
          <p:cNvSpPr/>
          <p:nvPr/>
        </p:nvSpPr>
        <p:spPr>
          <a:xfrm>
            <a:off x="9782599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EA64D-5B06-9E43-971D-90D3B9016C7C}"/>
              </a:ext>
            </a:extLst>
          </p:cNvPr>
          <p:cNvSpPr/>
          <p:nvPr/>
        </p:nvSpPr>
        <p:spPr>
          <a:xfrm>
            <a:off x="7667473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AD6BDD-E543-6240-A73F-2A0AD7DBEC07}"/>
              </a:ext>
            </a:extLst>
          </p:cNvPr>
          <p:cNvSpPr/>
          <p:nvPr/>
        </p:nvSpPr>
        <p:spPr>
          <a:xfrm>
            <a:off x="8374055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D72AF0-A6C4-D743-9DA0-9A1703F0ABC5}"/>
              </a:ext>
            </a:extLst>
          </p:cNvPr>
          <p:cNvSpPr/>
          <p:nvPr/>
        </p:nvSpPr>
        <p:spPr>
          <a:xfrm>
            <a:off x="1226270" y="1598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85FAA8-8514-3248-B5DB-05C6FFA81C80}"/>
              </a:ext>
            </a:extLst>
          </p:cNvPr>
          <p:cNvSpPr/>
          <p:nvPr/>
        </p:nvSpPr>
        <p:spPr>
          <a:xfrm>
            <a:off x="1233197" y="247254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CD032F-4EA3-7348-A3B8-510A4E38F0EC}"/>
              </a:ext>
            </a:extLst>
          </p:cNvPr>
          <p:cNvSpPr/>
          <p:nvPr/>
        </p:nvSpPr>
        <p:spPr>
          <a:xfrm>
            <a:off x="10484213" y="1598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’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C8C12B-D841-3D42-8520-673095E49695}"/>
              </a:ext>
            </a:extLst>
          </p:cNvPr>
          <p:cNvSpPr/>
          <p:nvPr/>
        </p:nvSpPr>
        <p:spPr>
          <a:xfrm>
            <a:off x="1708729" y="455133"/>
            <a:ext cx="2239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ource Sans Pro" panose="020B0503030403020204" pitchFamily="34" charset="77"/>
              </a:rPr>
              <a:t>c</a:t>
            </a:r>
            <a:r>
              <a:rPr lang="en-US" dirty="0" err="1">
                <a:effectLst/>
                <a:latin typeface="Source Sans Pro" panose="020B0503030403020204" pitchFamily="34" charset="77"/>
              </a:rPr>
              <a:t>olo</a:t>
            </a:r>
            <a:r>
              <a:rPr lang="en-US" dirty="0">
                <a:effectLst/>
                <a:latin typeface="Source Sans Pro" panose="020B0503030403020204" pitchFamily="34" charset="77"/>
              </a:rPr>
              <a:t> </a:t>
            </a:r>
            <a:r>
              <a:rPr lang="en-US" dirty="0" err="1">
                <a:latin typeface="Source Sans Pro" panose="020B0503030403020204" pitchFamily="34" charset="77"/>
              </a:rPr>
              <a:t>cheyo</a:t>
            </a:r>
            <a:r>
              <a:rPr lang="en-US" dirty="0">
                <a:latin typeface="Source Sans Pro" panose="020B0503030403020204" pitchFamily="34" charset="77"/>
              </a:rPr>
              <a:t> Thumb 01</a:t>
            </a:r>
            <a:endParaRPr lang="en-US" dirty="0">
              <a:effectLst/>
              <a:latin typeface="Source Sans Pro" panose="020B0503030403020204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3FEA3C-5DE9-1993-7763-BA72187F054C}"/>
              </a:ext>
            </a:extLst>
          </p:cNvPr>
          <p:cNvSpPr/>
          <p:nvPr/>
        </p:nvSpPr>
        <p:spPr>
          <a:xfrm>
            <a:off x="5505017" y="563753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03D088-BA20-D10C-EA35-510FBE8E2CF7}"/>
              </a:ext>
            </a:extLst>
          </p:cNvPr>
          <p:cNvSpPr/>
          <p:nvPr/>
        </p:nvSpPr>
        <p:spPr>
          <a:xfrm>
            <a:off x="4927743" y="538691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Left</a:t>
            </a:r>
          </a:p>
          <a:p>
            <a:pPr algn="ctr"/>
            <a:r>
              <a:rPr lang="en-US" sz="1600" dirty="0"/>
              <a:t>Shift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42C60A-658E-8EE7-3F1F-005C4A8C3FF7}"/>
              </a:ext>
            </a:extLst>
          </p:cNvPr>
          <p:cNvSpPr/>
          <p:nvPr/>
        </p:nvSpPr>
        <p:spPr>
          <a:xfrm>
            <a:off x="7378836" y="513628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_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EE1B84-C3CD-B6A4-4774-A4B907D2000A}"/>
              </a:ext>
            </a:extLst>
          </p:cNvPr>
          <p:cNvSpPr/>
          <p:nvPr/>
        </p:nvSpPr>
        <p:spPr>
          <a:xfrm>
            <a:off x="6801562" y="538691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  <a:p>
            <a:pPr algn="ctr"/>
            <a:r>
              <a:rPr lang="en-US" sz="1600" dirty="0"/>
              <a:t>Shift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34CB92-F0C2-6FE5-FF71-263D4F284FFA}"/>
              </a:ext>
            </a:extLst>
          </p:cNvPr>
          <p:cNvSpPr/>
          <p:nvPr/>
        </p:nvSpPr>
        <p:spPr>
          <a:xfrm>
            <a:off x="6215136" y="563753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37DE1-62B5-6EA8-E8B5-436B2CD270DA}"/>
              </a:ext>
            </a:extLst>
          </p:cNvPr>
          <p:cNvSpPr/>
          <p:nvPr/>
        </p:nvSpPr>
        <p:spPr>
          <a:xfrm>
            <a:off x="11209617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080E87-1204-1EC0-E8AF-D949439C762E}"/>
              </a:ext>
            </a:extLst>
          </p:cNvPr>
          <p:cNvSpPr/>
          <p:nvPr/>
        </p:nvSpPr>
        <p:spPr>
          <a:xfrm>
            <a:off x="474858" y="247254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esc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6715FE-5446-9912-1714-4F47160F4339}"/>
              </a:ext>
            </a:extLst>
          </p:cNvPr>
          <p:cNvSpPr/>
          <p:nvPr/>
        </p:nvSpPr>
        <p:spPr>
          <a:xfrm>
            <a:off x="1233197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D959B7-FC48-DFBF-FA07-8079A3D59FF4}"/>
              </a:ext>
            </a:extLst>
          </p:cNvPr>
          <p:cNvSpPr/>
          <p:nvPr/>
        </p:nvSpPr>
        <p:spPr>
          <a:xfrm>
            <a:off x="1939779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D9F246B-B056-5837-43C0-7DD804DF1B05}"/>
              </a:ext>
            </a:extLst>
          </p:cNvPr>
          <p:cNvSpPr/>
          <p:nvPr/>
        </p:nvSpPr>
        <p:spPr>
          <a:xfrm>
            <a:off x="2644051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D5F0B54-AB85-1E0E-2088-953FA8BD262B}"/>
              </a:ext>
            </a:extLst>
          </p:cNvPr>
          <p:cNvSpPr/>
          <p:nvPr/>
        </p:nvSpPr>
        <p:spPr>
          <a:xfrm>
            <a:off x="3348323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6C24450-E993-9476-A2B7-C3A872B86D00}"/>
              </a:ext>
            </a:extLst>
          </p:cNvPr>
          <p:cNvSpPr/>
          <p:nvPr/>
        </p:nvSpPr>
        <p:spPr>
          <a:xfrm>
            <a:off x="8395713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Left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D0FE519-BB21-33A9-4B78-F756B1D9BAF7}"/>
              </a:ext>
            </a:extLst>
          </p:cNvPr>
          <p:cNvSpPr/>
          <p:nvPr/>
        </p:nvSpPr>
        <p:spPr>
          <a:xfrm>
            <a:off x="9099985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2CE43BB-4E5B-F315-FB25-64735E6AAC03}"/>
              </a:ext>
            </a:extLst>
          </p:cNvPr>
          <p:cNvSpPr/>
          <p:nvPr/>
        </p:nvSpPr>
        <p:spPr>
          <a:xfrm>
            <a:off x="10517766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Right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11D2A54-4858-0CF4-5F05-6A4BC91F6BAF}"/>
              </a:ext>
            </a:extLst>
          </p:cNvPr>
          <p:cNvSpPr/>
          <p:nvPr/>
        </p:nvSpPr>
        <p:spPr>
          <a:xfrm>
            <a:off x="9804257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CCD2C25-8260-6A87-56B9-07C9A7EBF53A}"/>
              </a:ext>
            </a:extLst>
          </p:cNvPr>
          <p:cNvSpPr/>
          <p:nvPr/>
        </p:nvSpPr>
        <p:spPr>
          <a:xfrm>
            <a:off x="10494869" y="334798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83862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3E8FA0-F085-AD43-9089-3B3FC8219F15}"/>
              </a:ext>
            </a:extLst>
          </p:cNvPr>
          <p:cNvSpPr/>
          <p:nvPr/>
        </p:nvSpPr>
        <p:spPr>
          <a:xfrm>
            <a:off x="1939779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50615-E652-7A44-A6D0-758E537D1B8D}"/>
              </a:ext>
            </a:extLst>
          </p:cNvPr>
          <p:cNvSpPr/>
          <p:nvPr/>
        </p:nvSpPr>
        <p:spPr>
          <a:xfrm>
            <a:off x="4350469" y="513628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A31F12-2856-6445-9FA8-91F98C242D74}"/>
              </a:ext>
            </a:extLst>
          </p:cNvPr>
          <p:cNvSpPr/>
          <p:nvPr/>
        </p:nvSpPr>
        <p:spPr>
          <a:xfrm>
            <a:off x="4061832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329665-3420-884B-8151-4BF2CC502341}"/>
              </a:ext>
            </a:extLst>
          </p:cNvPr>
          <p:cNvSpPr/>
          <p:nvPr/>
        </p:nvSpPr>
        <p:spPr>
          <a:xfrm>
            <a:off x="3348323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FA842C-991D-E64E-93F1-41BC85959961}"/>
              </a:ext>
            </a:extLst>
          </p:cNvPr>
          <p:cNvSpPr/>
          <p:nvPr/>
        </p:nvSpPr>
        <p:spPr>
          <a:xfrm>
            <a:off x="1226270" y="249647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254B7-0256-CA4A-AC36-932AD1D63D0B}"/>
              </a:ext>
            </a:extLst>
          </p:cNvPr>
          <p:cNvSpPr/>
          <p:nvPr/>
        </p:nvSpPr>
        <p:spPr>
          <a:xfrm>
            <a:off x="1939779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0FFE5-1664-E24D-88F6-7E662AE02B4A}"/>
              </a:ext>
            </a:extLst>
          </p:cNvPr>
          <p:cNvSpPr/>
          <p:nvPr/>
        </p:nvSpPr>
        <p:spPr>
          <a:xfrm>
            <a:off x="2644051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B59983-2E6F-7E4C-97A7-B79A8C09CFE8}"/>
              </a:ext>
            </a:extLst>
          </p:cNvPr>
          <p:cNvSpPr/>
          <p:nvPr/>
        </p:nvSpPr>
        <p:spPr>
          <a:xfrm>
            <a:off x="4061832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F31F40-17FE-794E-BA72-4536442A7496}"/>
              </a:ext>
            </a:extLst>
          </p:cNvPr>
          <p:cNvSpPr/>
          <p:nvPr/>
        </p:nvSpPr>
        <p:spPr>
          <a:xfrm>
            <a:off x="3348323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9AD228-45FD-3447-8CD3-FD3F8D86DC1A}"/>
              </a:ext>
            </a:extLst>
          </p:cNvPr>
          <p:cNvSpPr/>
          <p:nvPr/>
        </p:nvSpPr>
        <p:spPr>
          <a:xfrm>
            <a:off x="1233197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689874-5ECC-1346-BF38-5CF620B9711C}"/>
              </a:ext>
            </a:extLst>
          </p:cNvPr>
          <p:cNvSpPr/>
          <p:nvPr/>
        </p:nvSpPr>
        <p:spPr>
          <a:xfrm>
            <a:off x="1939779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C7C22-66DD-264E-B850-4A74424F2686}"/>
              </a:ext>
            </a:extLst>
          </p:cNvPr>
          <p:cNvSpPr/>
          <p:nvPr/>
        </p:nvSpPr>
        <p:spPr>
          <a:xfrm>
            <a:off x="2644051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587F2F-A163-F148-B222-5C970DFF6C68}"/>
              </a:ext>
            </a:extLst>
          </p:cNvPr>
          <p:cNvSpPr/>
          <p:nvPr/>
        </p:nvSpPr>
        <p:spPr>
          <a:xfrm>
            <a:off x="4061832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7685B-7D19-1C46-AA67-F3BF572D501A}"/>
              </a:ext>
            </a:extLst>
          </p:cNvPr>
          <p:cNvSpPr/>
          <p:nvPr/>
        </p:nvSpPr>
        <p:spPr>
          <a:xfrm>
            <a:off x="3348323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3CC042-07BA-0549-8890-653821E447C8}"/>
              </a:ext>
            </a:extLst>
          </p:cNvPr>
          <p:cNvSpPr/>
          <p:nvPr/>
        </p:nvSpPr>
        <p:spPr>
          <a:xfrm>
            <a:off x="7667473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AFF62-3140-7E42-81D2-18433B7E9249}"/>
              </a:ext>
            </a:extLst>
          </p:cNvPr>
          <p:cNvSpPr/>
          <p:nvPr/>
        </p:nvSpPr>
        <p:spPr>
          <a:xfrm>
            <a:off x="8374055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211D5-1F29-E341-8E4C-3E670AA84B6A}"/>
              </a:ext>
            </a:extLst>
          </p:cNvPr>
          <p:cNvSpPr/>
          <p:nvPr/>
        </p:nvSpPr>
        <p:spPr>
          <a:xfrm>
            <a:off x="9078327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F70281-7A36-A747-88C0-07D194BCB087}"/>
              </a:ext>
            </a:extLst>
          </p:cNvPr>
          <p:cNvSpPr/>
          <p:nvPr/>
        </p:nvSpPr>
        <p:spPr>
          <a:xfrm>
            <a:off x="9099985" y="33444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q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6CB198-34D6-974E-90D4-F4C17190C9E7}"/>
              </a:ext>
            </a:extLst>
          </p:cNvPr>
          <p:cNvSpPr/>
          <p:nvPr/>
        </p:nvSpPr>
        <p:spPr>
          <a:xfrm>
            <a:off x="9782599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E2591A-9CC7-B840-9E5A-4254200613AC}"/>
              </a:ext>
            </a:extLst>
          </p:cNvPr>
          <p:cNvSpPr/>
          <p:nvPr/>
        </p:nvSpPr>
        <p:spPr>
          <a:xfrm>
            <a:off x="7667473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3841C8-7496-8645-8020-4EC0FBE83C66}"/>
              </a:ext>
            </a:extLst>
          </p:cNvPr>
          <p:cNvSpPr/>
          <p:nvPr/>
        </p:nvSpPr>
        <p:spPr>
          <a:xfrm>
            <a:off x="8374055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234249-83AE-B34C-8222-42D99A7DB2FD}"/>
              </a:ext>
            </a:extLst>
          </p:cNvPr>
          <p:cNvSpPr/>
          <p:nvPr/>
        </p:nvSpPr>
        <p:spPr>
          <a:xfrm>
            <a:off x="9078327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A4DC30-8EBA-4B4F-BCAB-1AF0163284F9}"/>
              </a:ext>
            </a:extLst>
          </p:cNvPr>
          <p:cNvSpPr/>
          <p:nvPr/>
        </p:nvSpPr>
        <p:spPr>
          <a:xfrm>
            <a:off x="10496108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EF5505-B5DE-BF46-8A40-704BD023CEC5}"/>
              </a:ext>
            </a:extLst>
          </p:cNvPr>
          <p:cNvSpPr/>
          <p:nvPr/>
        </p:nvSpPr>
        <p:spPr>
          <a:xfrm>
            <a:off x="9782599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EA64D-5B06-9E43-971D-90D3B9016C7C}"/>
              </a:ext>
            </a:extLst>
          </p:cNvPr>
          <p:cNvSpPr/>
          <p:nvPr/>
        </p:nvSpPr>
        <p:spPr>
          <a:xfrm>
            <a:off x="7667473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AD6BDD-E543-6240-A73F-2A0AD7DBEC07}"/>
              </a:ext>
            </a:extLst>
          </p:cNvPr>
          <p:cNvSpPr/>
          <p:nvPr/>
        </p:nvSpPr>
        <p:spPr>
          <a:xfrm>
            <a:off x="8374055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D72AF0-A6C4-D743-9DA0-9A1703F0ABC5}"/>
              </a:ext>
            </a:extLst>
          </p:cNvPr>
          <p:cNvSpPr/>
          <p:nvPr/>
        </p:nvSpPr>
        <p:spPr>
          <a:xfrm>
            <a:off x="1226270" y="1598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85FAA8-8514-3248-B5DB-05C6FFA81C80}"/>
              </a:ext>
            </a:extLst>
          </p:cNvPr>
          <p:cNvSpPr/>
          <p:nvPr/>
        </p:nvSpPr>
        <p:spPr>
          <a:xfrm>
            <a:off x="10529433" y="3364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CD032F-4EA3-7348-A3B8-510A4E38F0EC}"/>
              </a:ext>
            </a:extLst>
          </p:cNvPr>
          <p:cNvSpPr/>
          <p:nvPr/>
        </p:nvSpPr>
        <p:spPr>
          <a:xfrm>
            <a:off x="10484213" y="1598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’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C8C12B-D841-3D42-8520-673095E49695}"/>
              </a:ext>
            </a:extLst>
          </p:cNvPr>
          <p:cNvSpPr/>
          <p:nvPr/>
        </p:nvSpPr>
        <p:spPr>
          <a:xfrm>
            <a:off x="1708729" y="455133"/>
            <a:ext cx="2239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ource Sans Pro" panose="020B0503030403020204" pitchFamily="34" charset="77"/>
              </a:rPr>
              <a:t>c</a:t>
            </a:r>
            <a:r>
              <a:rPr lang="en-US" dirty="0" err="1">
                <a:effectLst/>
                <a:latin typeface="Source Sans Pro" panose="020B0503030403020204" pitchFamily="34" charset="77"/>
              </a:rPr>
              <a:t>olo</a:t>
            </a:r>
            <a:r>
              <a:rPr lang="en-US" dirty="0">
                <a:effectLst/>
                <a:latin typeface="Source Sans Pro" panose="020B0503030403020204" pitchFamily="34" charset="77"/>
              </a:rPr>
              <a:t> </a:t>
            </a:r>
            <a:r>
              <a:rPr lang="en-US" dirty="0" err="1">
                <a:latin typeface="Source Sans Pro" panose="020B0503030403020204" pitchFamily="34" charset="77"/>
              </a:rPr>
              <a:t>cheyo</a:t>
            </a:r>
            <a:r>
              <a:rPr lang="en-US" dirty="0">
                <a:latin typeface="Source Sans Pro" panose="020B0503030403020204" pitchFamily="34" charset="77"/>
              </a:rPr>
              <a:t> Thumb 02</a:t>
            </a:r>
            <a:endParaRPr lang="en-US" dirty="0">
              <a:effectLst/>
              <a:latin typeface="Source Sans Pro" panose="020B0503030403020204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3FEA3C-5DE9-1993-7763-BA72187F054C}"/>
              </a:ext>
            </a:extLst>
          </p:cNvPr>
          <p:cNvSpPr/>
          <p:nvPr/>
        </p:nvSpPr>
        <p:spPr>
          <a:xfrm>
            <a:off x="5505017" y="563753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03D088-BA20-D10C-EA35-510FBE8E2CF7}"/>
              </a:ext>
            </a:extLst>
          </p:cNvPr>
          <p:cNvSpPr/>
          <p:nvPr/>
        </p:nvSpPr>
        <p:spPr>
          <a:xfrm>
            <a:off x="4927743" y="538691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Left</a:t>
            </a:r>
          </a:p>
          <a:p>
            <a:pPr algn="ctr"/>
            <a:r>
              <a:rPr lang="en-US" sz="1600" dirty="0"/>
              <a:t>Shift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42C60A-658E-8EE7-3F1F-005C4A8C3FF7}"/>
              </a:ext>
            </a:extLst>
          </p:cNvPr>
          <p:cNvSpPr/>
          <p:nvPr/>
        </p:nvSpPr>
        <p:spPr>
          <a:xfrm>
            <a:off x="7378836" y="513628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_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EE1B84-C3CD-B6A4-4774-A4B907D2000A}"/>
              </a:ext>
            </a:extLst>
          </p:cNvPr>
          <p:cNvSpPr/>
          <p:nvPr/>
        </p:nvSpPr>
        <p:spPr>
          <a:xfrm>
            <a:off x="6801562" y="538691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  <a:p>
            <a:pPr algn="ctr"/>
            <a:r>
              <a:rPr lang="en-US" sz="1600" dirty="0"/>
              <a:t>Shift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34CB92-F0C2-6FE5-FF71-263D4F284FFA}"/>
              </a:ext>
            </a:extLst>
          </p:cNvPr>
          <p:cNvSpPr/>
          <p:nvPr/>
        </p:nvSpPr>
        <p:spPr>
          <a:xfrm>
            <a:off x="6215136" y="563753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37DE1-62B5-6EA8-E8B5-436B2CD270DA}"/>
              </a:ext>
            </a:extLst>
          </p:cNvPr>
          <p:cNvSpPr/>
          <p:nvPr/>
        </p:nvSpPr>
        <p:spPr>
          <a:xfrm>
            <a:off x="11209617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080E87-1204-1EC0-E8AF-D949439C762E}"/>
              </a:ext>
            </a:extLst>
          </p:cNvPr>
          <p:cNvSpPr/>
          <p:nvPr/>
        </p:nvSpPr>
        <p:spPr>
          <a:xfrm>
            <a:off x="474858" y="247254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esc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6715FE-5446-9912-1714-4F47160F4339}"/>
              </a:ext>
            </a:extLst>
          </p:cNvPr>
          <p:cNvSpPr/>
          <p:nvPr/>
        </p:nvSpPr>
        <p:spPr>
          <a:xfrm>
            <a:off x="1233197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D959B7-FC48-DFBF-FA07-8079A3D59FF4}"/>
              </a:ext>
            </a:extLst>
          </p:cNvPr>
          <p:cNvSpPr/>
          <p:nvPr/>
        </p:nvSpPr>
        <p:spPr>
          <a:xfrm>
            <a:off x="1939779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D9F246B-B056-5837-43C0-7DD804DF1B05}"/>
              </a:ext>
            </a:extLst>
          </p:cNvPr>
          <p:cNvSpPr/>
          <p:nvPr/>
        </p:nvSpPr>
        <p:spPr>
          <a:xfrm>
            <a:off x="2644051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D5F0B54-AB85-1E0E-2088-953FA8BD262B}"/>
              </a:ext>
            </a:extLst>
          </p:cNvPr>
          <p:cNvSpPr/>
          <p:nvPr/>
        </p:nvSpPr>
        <p:spPr>
          <a:xfrm>
            <a:off x="3348323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6C24450-E993-9476-A2B7-C3A872B86D00}"/>
              </a:ext>
            </a:extLst>
          </p:cNvPr>
          <p:cNvSpPr/>
          <p:nvPr/>
        </p:nvSpPr>
        <p:spPr>
          <a:xfrm>
            <a:off x="8395713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Left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D0FE519-BB21-33A9-4B78-F756B1D9BAF7}"/>
              </a:ext>
            </a:extLst>
          </p:cNvPr>
          <p:cNvSpPr/>
          <p:nvPr/>
        </p:nvSpPr>
        <p:spPr>
          <a:xfrm>
            <a:off x="9099985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2CE43BB-4E5B-F315-FB25-64735E6AAC03}"/>
              </a:ext>
            </a:extLst>
          </p:cNvPr>
          <p:cNvSpPr/>
          <p:nvPr/>
        </p:nvSpPr>
        <p:spPr>
          <a:xfrm>
            <a:off x="10517766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Right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11D2A54-4858-0CF4-5F05-6A4BC91F6BAF}"/>
              </a:ext>
            </a:extLst>
          </p:cNvPr>
          <p:cNvSpPr/>
          <p:nvPr/>
        </p:nvSpPr>
        <p:spPr>
          <a:xfrm>
            <a:off x="9804257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CCD2C25-8260-6A87-56B9-07C9A7EBF53A}"/>
              </a:ext>
            </a:extLst>
          </p:cNvPr>
          <p:cNvSpPr/>
          <p:nvPr/>
        </p:nvSpPr>
        <p:spPr>
          <a:xfrm>
            <a:off x="9814709" y="33444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62CC9D-624A-AD7F-50BD-FCCDEEA11F09}"/>
              </a:ext>
            </a:extLst>
          </p:cNvPr>
          <p:cNvSpPr/>
          <p:nvPr/>
        </p:nvSpPr>
        <p:spPr>
          <a:xfrm>
            <a:off x="2634814" y="1598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39901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3E8FA0-F085-AD43-9089-3B3FC8219F15}"/>
              </a:ext>
            </a:extLst>
          </p:cNvPr>
          <p:cNvSpPr/>
          <p:nvPr/>
        </p:nvSpPr>
        <p:spPr>
          <a:xfrm>
            <a:off x="1939779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50615-E652-7A44-A6D0-758E537D1B8D}"/>
              </a:ext>
            </a:extLst>
          </p:cNvPr>
          <p:cNvSpPr/>
          <p:nvPr/>
        </p:nvSpPr>
        <p:spPr>
          <a:xfrm>
            <a:off x="4350469" y="513628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A31F12-2856-6445-9FA8-91F98C242D74}"/>
              </a:ext>
            </a:extLst>
          </p:cNvPr>
          <p:cNvSpPr/>
          <p:nvPr/>
        </p:nvSpPr>
        <p:spPr>
          <a:xfrm>
            <a:off x="4061832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$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329665-3420-884B-8151-4BF2CC502341}"/>
              </a:ext>
            </a:extLst>
          </p:cNvPr>
          <p:cNvSpPr/>
          <p:nvPr/>
        </p:nvSpPr>
        <p:spPr>
          <a:xfrm>
            <a:off x="3348323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FA842C-991D-E64E-93F1-41BC85959961}"/>
              </a:ext>
            </a:extLst>
          </p:cNvPr>
          <p:cNvSpPr/>
          <p:nvPr/>
        </p:nvSpPr>
        <p:spPr>
          <a:xfrm>
            <a:off x="1226270" y="249647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254B7-0256-CA4A-AC36-932AD1D63D0B}"/>
              </a:ext>
            </a:extLst>
          </p:cNvPr>
          <p:cNvSpPr/>
          <p:nvPr/>
        </p:nvSpPr>
        <p:spPr>
          <a:xfrm>
            <a:off x="1939779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0FFE5-1664-E24D-88F6-7E662AE02B4A}"/>
              </a:ext>
            </a:extLst>
          </p:cNvPr>
          <p:cNvSpPr/>
          <p:nvPr/>
        </p:nvSpPr>
        <p:spPr>
          <a:xfrm>
            <a:off x="2644051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B59983-2E6F-7E4C-97A7-B79A8C09CFE8}"/>
              </a:ext>
            </a:extLst>
          </p:cNvPr>
          <p:cNvSpPr/>
          <p:nvPr/>
        </p:nvSpPr>
        <p:spPr>
          <a:xfrm>
            <a:off x="4061832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F31F40-17FE-794E-BA72-4536442A7496}"/>
              </a:ext>
            </a:extLst>
          </p:cNvPr>
          <p:cNvSpPr/>
          <p:nvPr/>
        </p:nvSpPr>
        <p:spPr>
          <a:xfrm>
            <a:off x="3348323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9AD228-45FD-3447-8CD3-FD3F8D86DC1A}"/>
              </a:ext>
            </a:extLst>
          </p:cNvPr>
          <p:cNvSpPr/>
          <p:nvPr/>
        </p:nvSpPr>
        <p:spPr>
          <a:xfrm>
            <a:off x="1233197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z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689874-5ECC-1346-BF38-5CF620B9711C}"/>
              </a:ext>
            </a:extLst>
          </p:cNvPr>
          <p:cNvSpPr/>
          <p:nvPr/>
        </p:nvSpPr>
        <p:spPr>
          <a:xfrm>
            <a:off x="1939779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C7C22-66DD-264E-B850-4A74424F2686}"/>
              </a:ext>
            </a:extLst>
          </p:cNvPr>
          <p:cNvSpPr/>
          <p:nvPr/>
        </p:nvSpPr>
        <p:spPr>
          <a:xfrm>
            <a:off x="2644051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587F2F-A163-F148-B222-5C970DFF6C68}"/>
              </a:ext>
            </a:extLst>
          </p:cNvPr>
          <p:cNvSpPr/>
          <p:nvPr/>
        </p:nvSpPr>
        <p:spPr>
          <a:xfrm>
            <a:off x="4061832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@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7685B-7D19-1C46-AA67-F3BF572D501A}"/>
              </a:ext>
            </a:extLst>
          </p:cNvPr>
          <p:cNvSpPr/>
          <p:nvPr/>
        </p:nvSpPr>
        <p:spPr>
          <a:xfrm>
            <a:off x="3348323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3CC042-07BA-0549-8890-653821E447C8}"/>
              </a:ext>
            </a:extLst>
          </p:cNvPr>
          <p:cNvSpPr/>
          <p:nvPr/>
        </p:nvSpPr>
        <p:spPr>
          <a:xfrm>
            <a:off x="7667473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&amp;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AFF62-3140-7E42-81D2-18433B7E9249}"/>
              </a:ext>
            </a:extLst>
          </p:cNvPr>
          <p:cNvSpPr/>
          <p:nvPr/>
        </p:nvSpPr>
        <p:spPr>
          <a:xfrm>
            <a:off x="8374055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9211D5-1F29-E341-8E4C-3E670AA84B6A}"/>
              </a:ext>
            </a:extLst>
          </p:cNvPr>
          <p:cNvSpPr/>
          <p:nvPr/>
        </p:nvSpPr>
        <p:spPr>
          <a:xfrm>
            <a:off x="9078327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F70281-7A36-A747-88C0-07D194BCB087}"/>
              </a:ext>
            </a:extLst>
          </p:cNvPr>
          <p:cNvSpPr/>
          <p:nvPr/>
        </p:nvSpPr>
        <p:spPr>
          <a:xfrm>
            <a:off x="9099985" y="33444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q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6CB198-34D6-974E-90D4-F4C17190C9E7}"/>
              </a:ext>
            </a:extLst>
          </p:cNvPr>
          <p:cNvSpPr/>
          <p:nvPr/>
        </p:nvSpPr>
        <p:spPr>
          <a:xfrm>
            <a:off x="9782599" y="160858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E2591A-9CC7-B840-9E5A-4254200613AC}"/>
              </a:ext>
            </a:extLst>
          </p:cNvPr>
          <p:cNvSpPr/>
          <p:nvPr/>
        </p:nvSpPr>
        <p:spPr>
          <a:xfrm>
            <a:off x="7667473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*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3841C8-7496-8645-8020-4EC0FBE83C66}"/>
              </a:ext>
            </a:extLst>
          </p:cNvPr>
          <p:cNvSpPr/>
          <p:nvPr/>
        </p:nvSpPr>
        <p:spPr>
          <a:xfrm>
            <a:off x="8374055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j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234249-83AE-B34C-8222-42D99A7DB2FD}"/>
              </a:ext>
            </a:extLst>
          </p:cNvPr>
          <p:cNvSpPr/>
          <p:nvPr/>
        </p:nvSpPr>
        <p:spPr>
          <a:xfrm>
            <a:off x="9078327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A4DC30-8EBA-4B4F-BCAB-1AF0163284F9}"/>
              </a:ext>
            </a:extLst>
          </p:cNvPr>
          <p:cNvSpPr/>
          <p:nvPr/>
        </p:nvSpPr>
        <p:spPr>
          <a:xfrm>
            <a:off x="10496108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EF5505-B5DE-BF46-8A40-704BD023CEC5}"/>
              </a:ext>
            </a:extLst>
          </p:cNvPr>
          <p:cNvSpPr/>
          <p:nvPr/>
        </p:nvSpPr>
        <p:spPr>
          <a:xfrm>
            <a:off x="9782599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EA64D-5B06-9E43-971D-90D3B9016C7C}"/>
              </a:ext>
            </a:extLst>
          </p:cNvPr>
          <p:cNvSpPr/>
          <p:nvPr/>
        </p:nvSpPr>
        <p:spPr>
          <a:xfrm>
            <a:off x="7667473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|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9AD6BDD-E543-6240-A73F-2A0AD7DBEC07}"/>
              </a:ext>
            </a:extLst>
          </p:cNvPr>
          <p:cNvSpPr/>
          <p:nvPr/>
        </p:nvSpPr>
        <p:spPr>
          <a:xfrm>
            <a:off x="8374055" y="335425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D72AF0-A6C4-D743-9DA0-9A1703F0ABC5}"/>
              </a:ext>
            </a:extLst>
          </p:cNvPr>
          <p:cNvSpPr/>
          <p:nvPr/>
        </p:nvSpPr>
        <p:spPr>
          <a:xfrm>
            <a:off x="1226270" y="1598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885FAA8-8514-3248-B5DB-05C6FFA81C80}"/>
              </a:ext>
            </a:extLst>
          </p:cNvPr>
          <p:cNvSpPr/>
          <p:nvPr/>
        </p:nvSpPr>
        <p:spPr>
          <a:xfrm>
            <a:off x="10529433" y="3364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,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CD032F-4EA3-7348-A3B8-510A4E38F0EC}"/>
              </a:ext>
            </a:extLst>
          </p:cNvPr>
          <p:cNvSpPr/>
          <p:nvPr/>
        </p:nvSpPr>
        <p:spPr>
          <a:xfrm>
            <a:off x="10484213" y="1598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’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“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C8C12B-D841-3D42-8520-673095E49695}"/>
              </a:ext>
            </a:extLst>
          </p:cNvPr>
          <p:cNvSpPr/>
          <p:nvPr/>
        </p:nvSpPr>
        <p:spPr>
          <a:xfrm>
            <a:off x="5034556" y="379723"/>
            <a:ext cx="22398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Source Sans Pro" panose="020B0503030403020204" pitchFamily="34" charset="77"/>
              </a:rPr>
              <a:t>c</a:t>
            </a:r>
            <a:r>
              <a:rPr lang="en-US" dirty="0" err="1">
                <a:effectLst/>
                <a:latin typeface="Source Sans Pro" panose="020B0503030403020204" pitchFamily="34" charset="77"/>
              </a:rPr>
              <a:t>olo</a:t>
            </a:r>
            <a:r>
              <a:rPr lang="en-US" dirty="0">
                <a:effectLst/>
                <a:latin typeface="Source Sans Pro" panose="020B0503030403020204" pitchFamily="34" charset="77"/>
              </a:rPr>
              <a:t> </a:t>
            </a:r>
            <a:r>
              <a:rPr lang="en-US" dirty="0" err="1">
                <a:latin typeface="Source Sans Pro" panose="020B0503030403020204" pitchFamily="34" charset="77"/>
              </a:rPr>
              <a:t>cheyo</a:t>
            </a:r>
            <a:r>
              <a:rPr lang="en-US" dirty="0">
                <a:latin typeface="Source Sans Pro" panose="020B0503030403020204" pitchFamily="34" charset="77"/>
              </a:rPr>
              <a:t> Thumb 03</a:t>
            </a:r>
            <a:endParaRPr lang="en-US" dirty="0">
              <a:effectLst/>
              <a:latin typeface="Source Sans Pro" panose="020B0503030403020204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3FEA3C-5DE9-1993-7763-BA72187F054C}"/>
              </a:ext>
            </a:extLst>
          </p:cNvPr>
          <p:cNvSpPr/>
          <p:nvPr/>
        </p:nvSpPr>
        <p:spPr>
          <a:xfrm>
            <a:off x="5505017" y="563753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alt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03D088-BA20-D10C-EA35-510FBE8E2CF7}"/>
              </a:ext>
            </a:extLst>
          </p:cNvPr>
          <p:cNvSpPr/>
          <p:nvPr/>
        </p:nvSpPr>
        <p:spPr>
          <a:xfrm>
            <a:off x="4927743" y="538691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Left</a:t>
            </a:r>
          </a:p>
          <a:p>
            <a:pPr algn="ctr"/>
            <a:r>
              <a:rPr lang="en-US" sz="1600" dirty="0"/>
              <a:t>Shift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42C60A-658E-8EE7-3F1F-005C4A8C3FF7}"/>
              </a:ext>
            </a:extLst>
          </p:cNvPr>
          <p:cNvSpPr/>
          <p:nvPr/>
        </p:nvSpPr>
        <p:spPr>
          <a:xfrm>
            <a:off x="7378836" y="513628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space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2EE1B84-C3CD-B6A4-4774-A4B907D2000A}"/>
              </a:ext>
            </a:extLst>
          </p:cNvPr>
          <p:cNvSpPr/>
          <p:nvPr/>
        </p:nvSpPr>
        <p:spPr>
          <a:xfrm>
            <a:off x="6801562" y="538691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</a:t>
            </a:r>
          </a:p>
          <a:p>
            <a:pPr algn="ctr"/>
            <a:r>
              <a:rPr lang="en-US" sz="1600" dirty="0"/>
              <a:t>Shift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34CB92-F0C2-6FE5-FF71-263D4F284FFA}"/>
              </a:ext>
            </a:extLst>
          </p:cNvPr>
          <p:cNvSpPr/>
          <p:nvPr/>
        </p:nvSpPr>
        <p:spPr>
          <a:xfrm>
            <a:off x="6215136" y="563753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237DE1-62B5-6EA8-E8B5-436B2CD270DA}"/>
              </a:ext>
            </a:extLst>
          </p:cNvPr>
          <p:cNvSpPr/>
          <p:nvPr/>
        </p:nvSpPr>
        <p:spPr>
          <a:xfrm>
            <a:off x="11209617" y="2481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080E87-1204-1EC0-E8AF-D949439C762E}"/>
              </a:ext>
            </a:extLst>
          </p:cNvPr>
          <p:cNvSpPr/>
          <p:nvPr/>
        </p:nvSpPr>
        <p:spPr>
          <a:xfrm>
            <a:off x="474858" y="247254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esc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6715FE-5446-9912-1714-4F47160F4339}"/>
              </a:ext>
            </a:extLst>
          </p:cNvPr>
          <p:cNvSpPr/>
          <p:nvPr/>
        </p:nvSpPr>
        <p:spPr>
          <a:xfrm>
            <a:off x="1233197" y="418232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CCD2C25-8260-6A87-56B9-07C9A7EBF53A}"/>
              </a:ext>
            </a:extLst>
          </p:cNvPr>
          <p:cNvSpPr/>
          <p:nvPr/>
        </p:nvSpPr>
        <p:spPr>
          <a:xfrm>
            <a:off x="9814709" y="334449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62CC9D-624A-AD7F-50BD-FCCDEEA11F09}"/>
              </a:ext>
            </a:extLst>
          </p:cNvPr>
          <p:cNvSpPr/>
          <p:nvPr/>
        </p:nvSpPr>
        <p:spPr>
          <a:xfrm>
            <a:off x="2634814" y="159841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0F6649-0304-C361-9688-6BC43F31C337}"/>
              </a:ext>
            </a:extLst>
          </p:cNvPr>
          <p:cNvSpPr/>
          <p:nvPr/>
        </p:nvSpPr>
        <p:spPr>
          <a:xfrm>
            <a:off x="9825915" y="422709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7C955F-9E38-5116-75F4-2F470D26772C}"/>
              </a:ext>
            </a:extLst>
          </p:cNvPr>
          <p:cNvSpPr/>
          <p:nvPr/>
        </p:nvSpPr>
        <p:spPr>
          <a:xfrm>
            <a:off x="9099985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826FCA-9EED-A4FD-4AF2-53E384E467E7}"/>
              </a:ext>
            </a:extLst>
          </p:cNvPr>
          <p:cNvSpPr/>
          <p:nvPr/>
        </p:nvSpPr>
        <p:spPr>
          <a:xfrm>
            <a:off x="8374055" y="422709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D66770-4D65-53D8-B723-5D4193F454CC}"/>
              </a:ext>
            </a:extLst>
          </p:cNvPr>
          <p:cNvSpPr/>
          <p:nvPr/>
        </p:nvSpPr>
        <p:spPr>
          <a:xfrm>
            <a:off x="10551845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62793C-ED3F-EAF4-A44B-51C3A26475D5}"/>
              </a:ext>
            </a:extLst>
          </p:cNvPr>
          <p:cNvSpPr/>
          <p:nvPr/>
        </p:nvSpPr>
        <p:spPr>
          <a:xfrm>
            <a:off x="1939779" y="4198910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9CE6A6-4C59-1A7D-2E09-E975A54B7A31}"/>
              </a:ext>
            </a:extLst>
          </p:cNvPr>
          <p:cNvSpPr/>
          <p:nvPr/>
        </p:nvSpPr>
        <p:spPr>
          <a:xfrm>
            <a:off x="2634814" y="4217335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D08188-3FF5-E92A-140C-C9E973368405}"/>
              </a:ext>
            </a:extLst>
          </p:cNvPr>
          <p:cNvSpPr/>
          <p:nvPr/>
        </p:nvSpPr>
        <p:spPr>
          <a:xfrm>
            <a:off x="3348323" y="4227091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b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925925-8371-7D12-1D80-A1B86CC19E37}"/>
              </a:ext>
            </a:extLst>
          </p:cNvPr>
          <p:cNvSpPr/>
          <p:nvPr/>
        </p:nvSpPr>
        <p:spPr>
          <a:xfrm>
            <a:off x="7666185" y="77708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\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|</a:t>
            </a:r>
            <a:r>
              <a:rPr lang="en-US" sz="2000" dirty="0">
                <a:solidFill>
                  <a:srgbClr val="C00000"/>
                </a:solidFill>
              </a:rPr>
              <a:t>^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1259E51-7EAF-CFE4-847D-3705872A62DF}"/>
              </a:ext>
            </a:extLst>
          </p:cNvPr>
          <p:cNvSpPr/>
          <p:nvPr/>
        </p:nvSpPr>
        <p:spPr>
          <a:xfrm>
            <a:off x="8372767" y="77708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[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BDAB12-A464-33DB-7016-45D9F8655B85}"/>
              </a:ext>
            </a:extLst>
          </p:cNvPr>
          <p:cNvSpPr/>
          <p:nvPr/>
        </p:nvSpPr>
        <p:spPr>
          <a:xfrm>
            <a:off x="9077039" y="77708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]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2DC95B8-2654-8739-0D21-D4CD24E0DBEF}"/>
              </a:ext>
            </a:extLst>
          </p:cNvPr>
          <p:cNvSpPr/>
          <p:nvPr/>
        </p:nvSpPr>
        <p:spPr>
          <a:xfrm>
            <a:off x="9781311" y="777082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(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&lt;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B840F3-3C5D-7558-83D8-482B166E2F45}"/>
              </a:ext>
            </a:extLst>
          </p:cNvPr>
          <p:cNvSpPr/>
          <p:nvPr/>
        </p:nvSpPr>
        <p:spPr>
          <a:xfrm>
            <a:off x="10482925" y="766918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45EE538-F60F-8E9C-FB6C-59A0ADE10260}"/>
              </a:ext>
            </a:extLst>
          </p:cNvPr>
          <p:cNvSpPr/>
          <p:nvPr/>
        </p:nvSpPr>
        <p:spPr>
          <a:xfrm>
            <a:off x="1245092" y="76751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!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D621E2F-086B-A60C-F0EE-85B6223B8862}"/>
              </a:ext>
            </a:extLst>
          </p:cNvPr>
          <p:cNvSpPr/>
          <p:nvPr/>
        </p:nvSpPr>
        <p:spPr>
          <a:xfrm>
            <a:off x="1951674" y="76751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`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~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27B1EE3-4CC7-26DE-7E46-4A92AF92DC4D}"/>
              </a:ext>
            </a:extLst>
          </p:cNvPr>
          <p:cNvSpPr/>
          <p:nvPr/>
        </p:nvSpPr>
        <p:spPr>
          <a:xfrm>
            <a:off x="2655946" y="76751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-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_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40D913E-08F8-0061-FD40-155CD2C3B182}"/>
              </a:ext>
            </a:extLst>
          </p:cNvPr>
          <p:cNvSpPr/>
          <p:nvPr/>
        </p:nvSpPr>
        <p:spPr>
          <a:xfrm>
            <a:off x="3360218" y="767513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=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A3F552-9935-B42C-9946-07AEA8A6A8CC}"/>
              </a:ext>
            </a:extLst>
          </p:cNvPr>
          <p:cNvSpPr/>
          <p:nvPr/>
        </p:nvSpPr>
        <p:spPr>
          <a:xfrm>
            <a:off x="4061832" y="757349"/>
            <a:ext cx="577274" cy="718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/</a:t>
            </a:r>
          </a:p>
          <a:p>
            <a:pPr algn="ctr"/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72525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24423</TotalTime>
  <Words>1158</Words>
  <Application>Microsoft Macintosh PowerPoint</Application>
  <PresentationFormat>Widescreen</PresentationFormat>
  <Paragraphs>928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2022 keys with issues in wpm counts in qwerty</vt:lpstr>
      <vt:lpstr>2022 error</vt:lpstr>
      <vt:lpstr>PowerPoint Presentation</vt:lpstr>
      <vt:lpstr>TODO: there is weird error between layouts</vt:lpstr>
      <vt:lpstr>PowerPoint Presentation</vt:lpstr>
      <vt:lpstr>PowerPoint Presentation</vt:lpstr>
      <vt:lpstr>Typing Training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[ Jose Jimenez ]</cp:lastModifiedBy>
  <cp:revision>66</cp:revision>
  <dcterms:created xsi:type="dcterms:W3CDTF">2022-09-04T19:57:05Z</dcterms:created>
  <dcterms:modified xsi:type="dcterms:W3CDTF">2022-09-29T04:28:18Z</dcterms:modified>
  <cp:category/>
</cp:coreProperties>
</file>