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75054-C201-4C4D-BDC0-112C42A43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moblih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3B5CA-1D7F-DE4D-A8D8-0B8276687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L’application </a:t>
            </a:r>
            <a:r>
              <a:rPr lang="fr-FR" dirty="0" err="1"/>
              <a:t>blih</a:t>
            </a:r>
            <a:r>
              <a:rPr lang="fr-FR" dirty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68926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2D788-8629-3B42-AB52-D7A517ED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71060-E9E2-2144-8834-E58D9C7F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blih</a:t>
            </a:r>
            <a:endParaRPr lang="fr-FR" dirty="0"/>
          </a:p>
          <a:p>
            <a:r>
              <a:rPr lang="fr-FR" dirty="0"/>
              <a:t>Les limites</a:t>
            </a:r>
          </a:p>
          <a:p>
            <a:r>
              <a:rPr lang="fr-FR" dirty="0"/>
              <a:t>Notre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93733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1724E-9F4F-1645-91AC-44D0CC34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 </a:t>
            </a:r>
            <a:r>
              <a:rPr lang="fr-FR" dirty="0" err="1"/>
              <a:t>blih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C5A51-C030-4F4D-863D-7949145D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Bocal </a:t>
            </a:r>
            <a:r>
              <a:rPr lang="fr-FR" b="1" dirty="0" err="1"/>
              <a:t>Lightweight</a:t>
            </a:r>
            <a:r>
              <a:rPr lang="fr-FR" b="1" dirty="0"/>
              <a:t> Interface for </a:t>
            </a:r>
            <a:r>
              <a:rPr lang="fr-FR" b="1" dirty="0" err="1"/>
              <a:t>Humans</a:t>
            </a:r>
            <a:endParaRPr lang="fr-FR" b="1" dirty="0"/>
          </a:p>
          <a:p>
            <a:r>
              <a:rPr lang="fr-FR" dirty="0"/>
              <a:t>Outil </a:t>
            </a:r>
            <a:r>
              <a:rPr lang="fr-FR" dirty="0" err="1"/>
              <a:t>Epitech</a:t>
            </a:r>
            <a:endParaRPr lang="fr-FR" dirty="0"/>
          </a:p>
          <a:p>
            <a:r>
              <a:rPr lang="fr-FR" dirty="0"/>
              <a:t>Gérer ses </a:t>
            </a:r>
            <a:r>
              <a:rPr lang="fr-FR" dirty="0" err="1"/>
              <a:t>Repositories</a:t>
            </a:r>
            <a:r>
              <a:rPr lang="fr-FR" dirty="0"/>
              <a:t> (dépôts), ses clé SSH et utilisateurs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F7A54-3D56-1D4C-9730-D4FF1D53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limites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9394-056C-4F41-938D-DA168C6A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un ordinateur pour utiliser cet outil</a:t>
            </a:r>
          </a:p>
          <a:p>
            <a:endParaRPr lang="fr-FR" dirty="0"/>
          </a:p>
          <a:p>
            <a:r>
              <a:rPr lang="fr-FR" dirty="0"/>
              <a:t>On ne peut ni vérifier les droits ni rajouter un utilisateur à notre projet si on a pas accès à notre ordinateur</a:t>
            </a:r>
          </a:p>
        </p:txBody>
      </p:sp>
    </p:spTree>
    <p:extLst>
      <p:ext uri="{BB962C8B-B14F-4D97-AF65-F5344CB8AC3E}">
        <p14:creationId xmlns:p14="http://schemas.microsoft.com/office/powerpoint/2010/main" val="35307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0912-F234-1043-8EFB-F4C4EA1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Moblih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25229-417A-0241-9717-7386BB2B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mobile</a:t>
            </a:r>
          </a:p>
          <a:p>
            <a:r>
              <a:rPr lang="fr-FR" dirty="0"/>
              <a:t>Android / iOS</a:t>
            </a:r>
          </a:p>
          <a:p>
            <a:r>
              <a:rPr lang="fr-FR" dirty="0"/>
              <a:t>Qui permet de gérer en direct ses </a:t>
            </a:r>
            <a:r>
              <a:rPr lang="fr-FR" dirty="0" err="1"/>
              <a:t>Repositories</a:t>
            </a:r>
            <a:r>
              <a:rPr lang="fr-FR" dirty="0"/>
              <a:t> et pleins d’autres fonctionnalités le tout avec une belle interface</a:t>
            </a:r>
          </a:p>
        </p:txBody>
      </p:sp>
    </p:spTree>
    <p:extLst>
      <p:ext uri="{BB962C8B-B14F-4D97-AF65-F5344CB8AC3E}">
        <p14:creationId xmlns:p14="http://schemas.microsoft.com/office/powerpoint/2010/main" val="7122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427</TotalTime>
  <Words>90</Words>
  <Application>Microsoft Macintosh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moblih</vt:lpstr>
      <vt:lpstr>Sommaire</vt:lpstr>
      <vt:lpstr>Introduction a blih</vt:lpstr>
      <vt:lpstr>Les limites</vt:lpstr>
      <vt:lpstr>Moblih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moblih</dc:title>
  <dc:creator>sami benmakhlouf</dc:creator>
  <cp:lastModifiedBy>sami benmakhlouf</cp:lastModifiedBy>
  <cp:revision>8</cp:revision>
  <dcterms:created xsi:type="dcterms:W3CDTF">2018-09-28T08:36:19Z</dcterms:created>
  <dcterms:modified xsi:type="dcterms:W3CDTF">2018-09-29T12:38:14Z</dcterms:modified>
</cp:coreProperties>
</file>