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5A1-D194-0642-9FA6-18648E9E582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45B4-A2AD-B84F-8217-BE0A1AAD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0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70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Animation of Ball Collisions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8970"/>
            <a:ext cx="6400800" cy="38576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ENGR 122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Section – 84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Group 2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Professor – Naga Kandadsamy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TA - Guyene Han</a:t>
            </a:r>
          </a:p>
          <a:p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Alexander Tweed</a:t>
            </a: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Zohaib Javed</a:t>
            </a: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Neel Patel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72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3757" y="1417638"/>
            <a:ext cx="8037217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Create a screensaver, in which balls collide changing direction and color that will accept user input to customize:</a:t>
            </a:r>
            <a:br>
              <a:rPr lang="en-US" sz="2800" dirty="0" smtClean="0"/>
            </a:br>
            <a:r>
              <a:rPr lang="en-US" sz="2800" dirty="0" smtClean="0"/>
              <a:t> ​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ize of the window​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Number of balls in the window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Number of possible colors as the balls collide</a:t>
            </a:r>
          </a:p>
        </p:txBody>
      </p:sp>
    </p:spTree>
    <p:extLst>
      <p:ext uri="{BB962C8B-B14F-4D97-AF65-F5344CB8AC3E}">
        <p14:creationId xmlns:p14="http://schemas.microsoft.com/office/powerpoint/2010/main" val="724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program was divided into </a:t>
            </a:r>
            <a:r>
              <a:rPr lang="en-US" b="1" dirty="0" smtClean="0"/>
              <a:t>6 functions </a:t>
            </a:r>
            <a:r>
              <a:rPr lang="en-US" dirty="0" smtClean="0"/>
              <a:t>and compiled together into one main file. </a:t>
            </a:r>
          </a:p>
          <a:p>
            <a:endParaRPr lang="en-US" dirty="0"/>
          </a:p>
          <a:p>
            <a:r>
              <a:rPr lang="en-US" dirty="0" smtClean="0"/>
              <a:t>Building the program in separate functions then compiling them creates a </a:t>
            </a:r>
            <a:r>
              <a:rPr lang="en-US" b="1" dirty="0" smtClean="0"/>
              <a:t>simpler</a:t>
            </a:r>
            <a:r>
              <a:rPr lang="en-US" dirty="0" smtClean="0"/>
              <a:t> more </a:t>
            </a:r>
            <a:r>
              <a:rPr lang="en-US" b="1" dirty="0" smtClean="0"/>
              <a:t>easily understood </a:t>
            </a:r>
            <a:r>
              <a:rPr lang="en-US" dirty="0" smtClean="0"/>
              <a:t>code making troubleshooting easier.​</a:t>
            </a:r>
          </a:p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smtClean="0"/>
              <a:t>Functions/Steps of the file​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Window​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Center​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 Ball​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Infinite Loop​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Check for Collisions​</a:t>
            </a:r>
          </a:p>
          <a:p>
            <a:pPr lvl="2"/>
            <a:r>
              <a:rPr lang="en-US" dirty="0" smtClean="0"/>
              <a:t>i.	If Collision Occurs Change Color and Direction  ​</a:t>
            </a:r>
          </a:p>
          <a:p>
            <a:pPr lvl="1"/>
            <a:r>
              <a:rPr lang="en-US" dirty="0" smtClean="0"/>
              <a:t>b.	Add/Subtract one pixel to Balls position for X and Y ​</a:t>
            </a:r>
          </a:p>
          <a:p>
            <a:pPr lvl="1"/>
            <a:r>
              <a:rPr lang="en-US" dirty="0" smtClean="0"/>
              <a:t>c.	Redraw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MATLAB Code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Animation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379784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50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Challenges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951" y="1334464"/>
            <a:ext cx="838484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One the of the key challenges we </a:t>
            </a:r>
            <a:br>
              <a:rPr lang="en-US" sz="2400" dirty="0" smtClean="0"/>
            </a:br>
            <a:r>
              <a:rPr lang="en-US" sz="2400" dirty="0" smtClean="0"/>
              <a:t>faced was identifying collisions and</a:t>
            </a:r>
            <a:br>
              <a:rPr lang="en-US" sz="2400" dirty="0" smtClean="0"/>
            </a:br>
            <a:r>
              <a:rPr lang="en-US" sz="2400" dirty="0" smtClean="0"/>
              <a:t>programing the</a:t>
            </a:r>
            <a:r>
              <a:rPr lang="en-US" sz="2400" dirty="0"/>
              <a:t> </a:t>
            </a:r>
            <a:r>
              <a:rPr lang="en-US" sz="2400" dirty="0" smtClean="0"/>
              <a:t>balls to react naturally​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3486150" lvl="7" indent="-285750">
              <a:buFont typeface="Arial"/>
              <a:buChar char="•"/>
            </a:pPr>
            <a:endParaRPr lang="en-US" sz="2400" dirty="0" smtClean="0"/>
          </a:p>
          <a:p>
            <a:pPr marL="3486150" lvl="7" indent="-285750">
              <a:buFont typeface="Arial"/>
              <a:buChar char="•"/>
            </a:pPr>
            <a:r>
              <a:rPr lang="en-US" sz="2400" dirty="0" smtClean="0"/>
              <a:t>Another challenge in creating the screensaver was updating the each ball's position to simulate movement ​</a:t>
            </a:r>
          </a:p>
          <a:p>
            <a:r>
              <a:rPr lang="en-US" sz="2400" dirty="0" smtClean="0"/>
              <a:t>​</a:t>
            </a:r>
          </a:p>
          <a:p>
            <a:endParaRPr lang="en-US" sz="2400" dirty="0" smtClean="0"/>
          </a:p>
        </p:txBody>
      </p:sp>
      <p:pic>
        <p:nvPicPr>
          <p:cNvPr id="6" name="Picture 5" descr="GravitySimulatio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77" y="1334464"/>
            <a:ext cx="2665874" cy="1942743"/>
          </a:xfrm>
          <a:prstGeom prst="rect">
            <a:avLst/>
          </a:prstGeom>
        </p:spPr>
      </p:pic>
      <p:pic>
        <p:nvPicPr>
          <p:cNvPr id="7" name="Picture 6" descr="Screen Shot 2016-03-02 at 8.09.17 PM.png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1" y="4130099"/>
            <a:ext cx="3206006" cy="75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6-03-02 at 8.09.51 PM.png"/>
          <p:cNvPicPr>
            <a:picLocks noChangeAspect="1"/>
          </p:cNvPicPr>
          <p:nvPr/>
        </p:nvPicPr>
        <p:blipFill>
          <a:blip r:embed="rId4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1" y="5386775"/>
            <a:ext cx="3472434" cy="1070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Screen Shot 2016-03-02 at 8.10.11 PM.png"/>
          <p:cNvPicPr>
            <a:picLocks noChangeAspect="1"/>
          </p:cNvPicPr>
          <p:nvPr/>
        </p:nvPicPr>
        <p:blipFill>
          <a:blip r:embed="rId5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1" y="5080475"/>
            <a:ext cx="5040330" cy="1642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5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Contributions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80407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All the team members have equal contribution in making the functions to make this program work successfully.​</a:t>
            </a:r>
          </a:p>
          <a:p>
            <a:endParaRPr lang="en-US" sz="2400" dirty="0" smtClean="0"/>
          </a:p>
          <a:p>
            <a:r>
              <a:rPr lang="en-US" sz="2400" dirty="0" smtClean="0"/>
              <a:t>Each team member also worked together to make this presentation.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109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113</Words>
  <Application>Microsoft Macintosh PowerPoint</Application>
  <PresentationFormat>On-screen Show (4:3)</PresentationFormat>
  <Paragraphs>46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Animation of Ball Collisions </vt:lpstr>
      <vt:lpstr>Problem Statement</vt:lpstr>
      <vt:lpstr>Approach</vt:lpstr>
      <vt:lpstr>MATLAB Code</vt:lpstr>
      <vt:lpstr>Challenges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of Ball Collisions </dc:title>
  <dc:creator>Alex Tweed</dc:creator>
  <cp:lastModifiedBy>Alex Tweed</cp:lastModifiedBy>
  <cp:revision>4</cp:revision>
  <cp:lastPrinted>2016-03-03T01:19:40Z</cp:lastPrinted>
  <dcterms:created xsi:type="dcterms:W3CDTF">2016-03-03T00:42:42Z</dcterms:created>
  <dcterms:modified xsi:type="dcterms:W3CDTF">2016-03-03T01:20:06Z</dcterms:modified>
</cp:coreProperties>
</file>