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EB62-C8AC-46F3-99C0-04E0248CF9B9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C6DF-4CEB-4E64-B977-9C706DFF3F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363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EB62-C8AC-46F3-99C0-04E0248CF9B9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C6DF-4CEB-4E64-B977-9C706DFF3F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424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EB62-C8AC-46F3-99C0-04E0248CF9B9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C6DF-4CEB-4E64-B977-9C706DFF3F74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18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EB62-C8AC-46F3-99C0-04E0248CF9B9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C6DF-4CEB-4E64-B977-9C706DFF3F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2608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EB62-C8AC-46F3-99C0-04E0248CF9B9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C6DF-4CEB-4E64-B977-9C706DFF3F74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6435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EB62-C8AC-46F3-99C0-04E0248CF9B9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C6DF-4CEB-4E64-B977-9C706DFF3F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6907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EB62-C8AC-46F3-99C0-04E0248CF9B9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C6DF-4CEB-4E64-B977-9C706DFF3F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5980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EB62-C8AC-46F3-99C0-04E0248CF9B9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C6DF-4CEB-4E64-B977-9C706DFF3F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454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EB62-C8AC-46F3-99C0-04E0248CF9B9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C6DF-4CEB-4E64-B977-9C706DFF3F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660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EB62-C8AC-46F3-99C0-04E0248CF9B9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C6DF-4CEB-4E64-B977-9C706DFF3F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843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EB62-C8AC-46F3-99C0-04E0248CF9B9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C6DF-4CEB-4E64-B977-9C706DFF3F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170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EB62-C8AC-46F3-99C0-04E0248CF9B9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C6DF-4CEB-4E64-B977-9C706DFF3F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486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EB62-C8AC-46F3-99C0-04E0248CF9B9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C6DF-4CEB-4E64-B977-9C706DFF3F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88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EB62-C8AC-46F3-99C0-04E0248CF9B9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C6DF-4CEB-4E64-B977-9C706DFF3F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050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EB62-C8AC-46F3-99C0-04E0248CF9B9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C6DF-4CEB-4E64-B977-9C706DFF3F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318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EB62-C8AC-46F3-99C0-04E0248CF9B9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C6DF-4CEB-4E64-B977-9C706DFF3F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025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1EB62-C8AC-46F3-99C0-04E0248CF9B9}" type="datetimeFigureOut">
              <a:rPr lang="de-AT" smtClean="0"/>
              <a:t>06.12.2017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B8C6DF-4CEB-4E64-B977-9C706DFF3F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654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CA55A-F65D-46AB-B577-DB0394FB7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Entwurfsmuster:</a:t>
            </a:r>
            <a:br>
              <a:rPr lang="de-AT" dirty="0"/>
            </a:br>
            <a:r>
              <a:rPr lang="de-AT" dirty="0" err="1"/>
              <a:t>Strategy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D6C78C-CBF5-4AA3-BC39-34DED41E3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Lukas Vogel</a:t>
            </a:r>
          </a:p>
        </p:txBody>
      </p:sp>
    </p:spTree>
    <p:extLst>
      <p:ext uri="{BB962C8B-B14F-4D97-AF65-F5344CB8AC3E}">
        <p14:creationId xmlns:p14="http://schemas.microsoft.com/office/powerpoint/2010/main" val="403053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99BC2-1A39-42E8-ABB7-4AA43CF3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Verwendungszweck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2484E-DD9F-4E73-846B-181AC8D3B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/>
              <a:t>Wenn…</a:t>
            </a:r>
          </a:p>
          <a:p>
            <a:r>
              <a:rPr lang="de-AT" dirty="0"/>
              <a:t>…viele verwandte Klassen sich nur in ihrem Verhalten unterscheiden.</a:t>
            </a:r>
          </a:p>
          <a:p>
            <a:r>
              <a:rPr lang="de-AT" dirty="0"/>
              <a:t>…unterschiedliche (austauschbare) Varianten eines Algorithmus benötigt werden.</a:t>
            </a:r>
          </a:p>
          <a:p>
            <a:r>
              <a:rPr lang="de-AT" dirty="0"/>
              <a:t>…Daten innerhalb eines Algorithmus vor Klienten verborgen werden sollen.</a:t>
            </a:r>
          </a:p>
          <a:p>
            <a:r>
              <a:rPr lang="de-AT" dirty="0"/>
              <a:t>…Algorithmen wiederverwendbar werden soll</a:t>
            </a:r>
          </a:p>
          <a:p>
            <a:r>
              <a:rPr lang="de-AT" dirty="0"/>
              <a:t>… Code leicht erweiterbar sein soll.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614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F1622-6B68-4E6E-AD8D-6DD3E9B1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UML-Diagramm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AB018-5B78-46A7-8845-329B5CBF3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1653F74-64BE-4F3C-A0A0-058C72AF6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58" y="2252663"/>
            <a:ext cx="72104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94117-7C9C-408D-A815-5E335937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55" y="2768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de-AT" sz="4400" dirty="0"/>
              <a:t>Zum </a:t>
            </a:r>
            <a:r>
              <a:rPr lang="de-AT" sz="4400" dirty="0" err="1"/>
              <a:t>Strategy_patter_animal</a:t>
            </a:r>
            <a:r>
              <a:rPr lang="de-AT" sz="4400" dirty="0"/>
              <a:t> Code…</a:t>
            </a:r>
          </a:p>
        </p:txBody>
      </p:sp>
    </p:spTree>
    <p:extLst>
      <p:ext uri="{BB962C8B-B14F-4D97-AF65-F5344CB8AC3E}">
        <p14:creationId xmlns:p14="http://schemas.microsoft.com/office/powerpoint/2010/main" val="231191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32860-9190-4019-84A5-C20A00A9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SOLID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E29C8A-1A6E-4D3C-8157-0F5827A3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Single-Responsibility-Prinzip</a:t>
            </a:r>
          </a:p>
          <a:p>
            <a:r>
              <a:rPr lang="de-AT" dirty="0"/>
              <a:t>Open-</a:t>
            </a:r>
            <a:r>
              <a:rPr lang="de-AT" dirty="0" err="1"/>
              <a:t>Closed</a:t>
            </a:r>
            <a:r>
              <a:rPr lang="de-AT" dirty="0"/>
              <a:t>-Prinzip</a:t>
            </a:r>
          </a:p>
          <a:p>
            <a:r>
              <a:rPr lang="de-AT" dirty="0" err="1"/>
              <a:t>Liskovsches</a:t>
            </a:r>
            <a:r>
              <a:rPr lang="de-AT" dirty="0"/>
              <a:t> Substitutionsprinzip</a:t>
            </a:r>
          </a:p>
          <a:p>
            <a:r>
              <a:rPr lang="de-AT" dirty="0"/>
              <a:t>Interface-Segregation-Prinzip</a:t>
            </a:r>
          </a:p>
          <a:p>
            <a:r>
              <a:rPr lang="de-AT" dirty="0"/>
              <a:t>Dependency-Inversion-Prinzip</a:t>
            </a:r>
          </a:p>
        </p:txBody>
      </p:sp>
      <p:pic>
        <p:nvPicPr>
          <p:cNvPr id="5" name="Grafik 4" descr="Häkchen">
            <a:extLst>
              <a:ext uri="{FF2B5EF4-FFF2-40B4-BE49-F238E27FC236}">
                <a16:creationId xmlns:a16="http://schemas.microsoft.com/office/drawing/2014/main" id="{F1AC3F9F-BB48-4379-80F4-386280408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7865" y="2159744"/>
            <a:ext cx="311049" cy="311049"/>
          </a:xfrm>
          <a:prstGeom prst="rect">
            <a:avLst/>
          </a:prstGeom>
        </p:spPr>
      </p:pic>
      <p:pic>
        <p:nvPicPr>
          <p:cNvPr id="6" name="Grafik 5" descr="Häkchen">
            <a:extLst>
              <a:ext uri="{FF2B5EF4-FFF2-40B4-BE49-F238E27FC236}">
                <a16:creationId xmlns:a16="http://schemas.microsoft.com/office/drawing/2014/main" id="{A5EAA36C-F281-416C-AF1C-B5127C9EB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7864" y="2574833"/>
            <a:ext cx="311049" cy="311049"/>
          </a:xfrm>
          <a:prstGeom prst="rect">
            <a:avLst/>
          </a:prstGeom>
        </p:spPr>
      </p:pic>
      <p:pic>
        <p:nvPicPr>
          <p:cNvPr id="7" name="Grafik 6" descr="Häkchen">
            <a:extLst>
              <a:ext uri="{FF2B5EF4-FFF2-40B4-BE49-F238E27FC236}">
                <a16:creationId xmlns:a16="http://schemas.microsoft.com/office/drawing/2014/main" id="{BBAB95CF-6421-47C7-A933-6BB088588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7863" y="2993825"/>
            <a:ext cx="311049" cy="311049"/>
          </a:xfrm>
          <a:prstGeom prst="rect">
            <a:avLst/>
          </a:prstGeom>
        </p:spPr>
      </p:pic>
      <p:pic>
        <p:nvPicPr>
          <p:cNvPr id="8" name="Grafik 7" descr="Häkchen">
            <a:extLst>
              <a:ext uri="{FF2B5EF4-FFF2-40B4-BE49-F238E27FC236}">
                <a16:creationId xmlns:a16="http://schemas.microsoft.com/office/drawing/2014/main" id="{11200536-F7CF-4AF2-B5DE-91CE948F4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7863" y="3408914"/>
            <a:ext cx="311049" cy="311049"/>
          </a:xfrm>
          <a:prstGeom prst="rect">
            <a:avLst/>
          </a:prstGeom>
        </p:spPr>
      </p:pic>
      <p:pic>
        <p:nvPicPr>
          <p:cNvPr id="9" name="Grafik 8" descr="Häkchen">
            <a:extLst>
              <a:ext uri="{FF2B5EF4-FFF2-40B4-BE49-F238E27FC236}">
                <a16:creationId xmlns:a16="http://schemas.microsoft.com/office/drawing/2014/main" id="{928A37E8-BFEF-497E-BFB7-6734D8AB4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7862" y="3827061"/>
            <a:ext cx="311049" cy="31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E4F7A-1FA5-4E65-8BD2-CF94E1F7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Anwendung in Java API</a:t>
            </a:r>
            <a:br>
              <a:rPr lang="de-AT" dirty="0"/>
            </a:br>
            <a:r>
              <a:rPr lang="de-AT" dirty="0"/>
              <a:t>Swing Border </a:t>
            </a:r>
            <a:r>
              <a:rPr lang="de-AT" dirty="0" err="1"/>
              <a:t>Classes</a:t>
            </a:r>
            <a:r>
              <a:rPr lang="de-AT" dirty="0"/>
              <a:t>: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73020F5-1E8E-4078-9630-8F194819C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88" y="2160588"/>
            <a:ext cx="8142662" cy="3881437"/>
          </a:xfrm>
        </p:spPr>
      </p:pic>
    </p:spTree>
    <p:extLst>
      <p:ext uri="{BB962C8B-B14F-4D97-AF65-F5344CB8AC3E}">
        <p14:creationId xmlns:p14="http://schemas.microsoft.com/office/powerpoint/2010/main" val="317785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11001-AD85-428B-B5DA-89824C7D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Anwendung in Java API</a:t>
            </a:r>
            <a:br>
              <a:rPr lang="de-AT" dirty="0"/>
            </a:br>
            <a:r>
              <a:rPr lang="de-AT" dirty="0"/>
              <a:t>Swing Border </a:t>
            </a:r>
            <a:r>
              <a:rPr lang="de-AT" dirty="0" err="1"/>
              <a:t>Classes</a:t>
            </a:r>
            <a:r>
              <a:rPr lang="de-AT" dirty="0"/>
              <a:t>: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0296872-59EB-490E-BAA1-F33A8CFE7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77494"/>
            <a:ext cx="8596312" cy="3647624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F943C8B-AC5E-4908-9B36-1E7928A964A4}"/>
              </a:ext>
            </a:extLst>
          </p:cNvPr>
          <p:cNvCxnSpPr/>
          <p:nvPr/>
        </p:nvCxnSpPr>
        <p:spPr>
          <a:xfrm>
            <a:off x="882316" y="2967790"/>
            <a:ext cx="201328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4125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76</Words>
  <Application>Microsoft Office PowerPoint</Application>
  <PresentationFormat>Breitbild</PresentationFormat>
  <Paragraphs>19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Entwurfsmuster: Strategy</vt:lpstr>
      <vt:lpstr>Verwendungszweck</vt:lpstr>
      <vt:lpstr>UML-Diagramm</vt:lpstr>
      <vt:lpstr>Zum Strategy_patter_animal Code…</vt:lpstr>
      <vt:lpstr>SOLID</vt:lpstr>
      <vt:lpstr>Anwendung in Java API Swing Border Classes:</vt:lpstr>
      <vt:lpstr>Anwendung in Java API Swing Border Classes: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Entwurfsmuster: Strategy</dc:title>
  <dc:creator>VOGEL Lukas</dc:creator>
  <cp:lastModifiedBy>VOGEL Lukas</cp:lastModifiedBy>
  <cp:revision>8</cp:revision>
  <dcterms:created xsi:type="dcterms:W3CDTF">2017-12-06T12:43:38Z</dcterms:created>
  <dcterms:modified xsi:type="dcterms:W3CDTF">2017-12-08T15:07:19Z</dcterms:modified>
</cp:coreProperties>
</file>