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9EEF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../Pictures/Screenshots/Captura%20de%20ecr&#227;%202024-05-26%20194617.png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ictures/Screenshots/Captura%20de%20ecr&#227;%202024-05-26%20194934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Pictures/Screenshots/Captura%20de%20ecr&#227;%202024-05-26%20194027.png" TargetMode="External"/><Relationship Id="rId7" Type="http://schemas.openxmlformats.org/officeDocument/2006/relationships/image" Target="../media/image1.png"/><Relationship Id="rId2" Type="http://schemas.openxmlformats.org/officeDocument/2006/relationships/hyperlink" Target="../Pictures/Screenshots/Captura%20de%20ecr&#227;%202024-05-26%2019345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npm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vuejs.org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portfolio/public/figma/HOMEVIEW.png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B933-9D4C-264A-BDA8-1C6CCA46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4" y="290132"/>
            <a:ext cx="8001000" cy="1504570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Projet</a:t>
            </a:r>
            <a:r>
              <a:rPr lang="pt-P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WEB Portfolio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B24D3-888E-126A-736E-D61D714F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4" y="3031618"/>
            <a:ext cx="4572000" cy="93268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F14705C-F200-592E-CAF9-1D7435559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356" y="4763642"/>
            <a:ext cx="2028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6C2F-196D-D3C8-F73A-BF27C6F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Codage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33D61-621E-CC04-743A-C039C87B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33273"/>
            <a:ext cx="9685084" cy="49286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Stylisation avec </a:t>
            </a:r>
            <a:r>
              <a:rPr lang="fr-BE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pt-PT" sz="1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modulaire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création de styles modulaires, permettant un code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organisé et réutilisable.</a:t>
            </a:r>
            <a:endParaRPr lang="pt-PT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Responsive Design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utilisation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media </a:t>
            </a:r>
            <a:r>
              <a:rPr lang="fr-BE" sz="2000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d'unités flexibles pour s'assurer que l'interface s'adapte à différentes tailles d'écran.</a:t>
            </a:r>
            <a:endParaRPr lang="pt-PT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Animations et transitions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Ajout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d'animations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transitions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douces pour améliorer l'expérience de l'utilisateur et donner une impression de fluidité.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FF847DB-F995-A990-2095-BF6E4C3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7C2B7F-F004-1B04-8343-6B8F1BC1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4AF1A-A808-302B-61E4-160BC6A5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283" y="192024"/>
            <a:ext cx="1844381" cy="18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6C2F-196D-D3C8-F73A-BF27C6F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Codage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33D61-621E-CC04-743A-C039C87B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33273"/>
            <a:ext cx="9685084" cy="4928616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Interactivité avec JavaScript :</a:t>
            </a:r>
            <a:endParaRPr lang="pt-PT" sz="1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SzPct val="100000"/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Événements </a:t>
            </a:r>
            <a:r>
              <a:rPr lang="fr-BE" sz="2000" b="1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œuvre de gestionnaires d'événements pour les interactions de l'utilisateur telles que les clics.</a:t>
            </a:r>
          </a:p>
          <a:p>
            <a:pPr>
              <a:lnSpc>
                <a:spcPct val="150000"/>
              </a:lnSpc>
              <a:buClr>
                <a:srgbClr val="FF9933"/>
              </a:buClr>
              <a:buSzPct val="100000"/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Validations et retour d'information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codage des validations de formulaires, retour d'information visuel pour garantir une expérience utilisateur solide.</a:t>
            </a:r>
            <a:endParaRPr lang="pt-PT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SzPct val="100000"/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Intégrations </a:t>
            </a:r>
            <a:r>
              <a:rPr lang="fr-BE" sz="2000" b="1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appels à des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externes pour récupérer et envoyer des données, ce qui rend l'application dynamique et interactive.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FF847DB-F995-A990-2095-BF6E4C3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7C2B7F-F004-1B04-8343-6B8F1BC1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EC05F1-8A17-D115-E7E1-2A3638F2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232" y="338481"/>
            <a:ext cx="1389583" cy="13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1C98D-1AC1-CC93-3176-7AB490D9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80" y="1"/>
            <a:ext cx="7708956" cy="996696"/>
          </a:xfrm>
        </p:spPr>
        <p:txBody>
          <a:bodyPr>
            <a:noAutofit/>
          </a:bodyPr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éléments les plus significatifs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1F3070D-6E0B-D248-38D9-502D91BF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6A95CA-BB44-91DA-4DD7-AC62FDAC7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1B0E0-931D-515F-F8A6-CE7EABF6B9C3}"/>
              </a:ext>
            </a:extLst>
          </p:cNvPr>
          <p:cNvSpPr txBox="1">
            <a:spLocks/>
          </p:cNvSpPr>
          <p:nvPr/>
        </p:nvSpPr>
        <p:spPr>
          <a:xfrm>
            <a:off x="277368" y="1367244"/>
            <a:ext cx="10181471" cy="44074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fr-BE" sz="2000" b="1" kern="1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 Utilisation du serveur JSON</a:t>
            </a:r>
            <a:endParaRPr lang="pt-PT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œuvre d'un serveur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simuler une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RESTful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Fonctionnalité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Permet de stocker des données dans un fichier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d'effectuer des opérations de manière dynamique.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Avantages :</a:t>
            </a:r>
            <a:endParaRPr lang="pt-PT" sz="2000" b="1" kern="1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Facilite le développement et le test des fonctionnalités </a:t>
            </a:r>
            <a:r>
              <a:rPr lang="fr-BE" sz="2000" i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sans qu'il soit nécessaire de disposer d'un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complet.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Offre une solution légère et rapide pour la gestion des données pendant la phase de développement.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pt-PT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Marcador de Posição de Conteúdo 6">
            <a:hlinkClick r:id="rId5" action="ppaction://hlinkfile"/>
            <a:extLst>
              <a:ext uri="{FF2B5EF4-FFF2-40B4-BE49-F238E27FC236}">
                <a16:creationId xmlns:a16="http://schemas.microsoft.com/office/drawing/2014/main" id="{9B6480C6-CC34-395D-E82E-2F4E9120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840281" y="192024"/>
            <a:ext cx="1460364" cy="1460364"/>
          </a:xfrm>
        </p:spPr>
      </p:pic>
    </p:spTree>
    <p:extLst>
      <p:ext uri="{BB962C8B-B14F-4D97-AF65-F5344CB8AC3E}">
        <p14:creationId xmlns:p14="http://schemas.microsoft.com/office/powerpoint/2010/main" val="261785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CA6A59-F73A-6D41-594C-78F72B37183C}"/>
              </a:ext>
            </a:extLst>
          </p:cNvPr>
          <p:cNvSpPr txBox="1">
            <a:spLocks/>
          </p:cNvSpPr>
          <p:nvPr/>
        </p:nvSpPr>
        <p:spPr>
          <a:xfrm>
            <a:off x="694380" y="1"/>
            <a:ext cx="7708956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éléments les plus significatifs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Marcador de Posição de Conteúdo 9">
            <a:hlinkClick r:id="rId2" action="ppaction://hlinkfile"/>
            <a:extLst>
              <a:ext uri="{FF2B5EF4-FFF2-40B4-BE49-F238E27FC236}">
                <a16:creationId xmlns:a16="http://schemas.microsoft.com/office/drawing/2014/main" id="{2B10CF5A-18BA-574E-3A1A-BEFB4DA9F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7180" y="402336"/>
            <a:ext cx="1389888" cy="1389888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940411-C908-5C91-9568-CBBBC135ED7F}"/>
              </a:ext>
            </a:extLst>
          </p:cNvPr>
          <p:cNvSpPr txBox="1"/>
          <p:nvPr/>
        </p:nvSpPr>
        <p:spPr>
          <a:xfrm>
            <a:off x="854932" y="1207638"/>
            <a:ext cx="8380508" cy="465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fr-BE" sz="2000" b="1" kern="1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Importation dynamique de données</a:t>
            </a:r>
            <a:endParaRPr lang="pt-PT" sz="2000" b="1" kern="10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 données sont stockées dans un fichier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importées dynamiquement en fonction des besoins.</a:t>
            </a:r>
            <a:endParaRPr lang="pt-PT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Fonctionnalité :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permet à l'application de charger et de mettre à jour les données en temps réel, en reflétant instantanément les changements.</a:t>
            </a:r>
            <a:endParaRPr lang="pt-PT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Avantages :</a:t>
            </a:r>
            <a:endParaRPr lang="pt-PT" sz="2000" b="1" kern="100" dirty="0">
              <a:solidFill>
                <a:srgbClr val="FF9933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Améliore l'efficacité et la réactivité de l'application.</a:t>
            </a:r>
            <a:endParaRPr lang="pt-PT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Permet une plus grande flexibilité dans la manipulation et l'affichage des données.</a:t>
            </a: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C16254C4-5D4C-E798-7446-1D6026365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636D49-17E8-F8B4-F2D9-67E18E8AB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CA6A59-F73A-6D41-594C-78F72B37183C}"/>
              </a:ext>
            </a:extLst>
          </p:cNvPr>
          <p:cNvSpPr txBox="1">
            <a:spLocks/>
          </p:cNvSpPr>
          <p:nvPr/>
        </p:nvSpPr>
        <p:spPr>
          <a:xfrm>
            <a:off x="694380" y="1"/>
            <a:ext cx="7708956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éléments les plus significatifs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940411-C908-5C91-9568-CBBBC135ED7F}"/>
              </a:ext>
            </a:extLst>
          </p:cNvPr>
          <p:cNvSpPr txBox="1"/>
          <p:nvPr/>
        </p:nvSpPr>
        <p:spPr>
          <a:xfrm>
            <a:off x="854932" y="1207638"/>
            <a:ext cx="8380508" cy="5599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 startAt="3"/>
            </a:pPr>
            <a:r>
              <a:rPr lang="fr-BE" sz="2000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Envoi d'e-mails avec SMTP JS et Elastic Email</a:t>
            </a:r>
          </a:p>
          <a:p>
            <a:pPr lvl="0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endParaRPr lang="fr-BE" sz="2000" b="1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Intégration de la bibliothèque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SMTP JS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l'envoi </a:t>
            </a:r>
            <a:r>
              <a:rPr lang="fr-BE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d'emails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via le service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Elastic Email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Avantages :</a:t>
            </a:r>
            <a:endParaRPr lang="pt-PT" sz="2000" b="1" kern="1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Simplifie la configuration et l'envoi de courriels sans avoir besoin d'un serveur de messagerie interne.</a:t>
            </a: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Offre une solution évolutive et fiable pour l'envoi de communications par courrier électronique.</a:t>
            </a: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 startAt="3"/>
            </a:pPr>
            <a:endParaRPr lang="fr-BE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 startAt="3"/>
            </a:pPr>
            <a:endParaRPr lang="fr-BE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hlinkClick r:id="rId2" action="ppaction://hlinkfile"/>
            <a:extLst>
              <a:ext uri="{FF2B5EF4-FFF2-40B4-BE49-F238E27FC236}">
                <a16:creationId xmlns:a16="http://schemas.microsoft.com/office/drawing/2014/main" id="{188F6E17-1C77-59D4-D519-A0F2625E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859" y="387092"/>
            <a:ext cx="1219209" cy="121920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655E39A-D900-038D-EB92-AF9C9E9BD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E4CF54-6BC2-3FC8-8A08-DFF3BC091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3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9753C-92E8-147F-1DE5-52E85A3B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81" y="1"/>
            <a:ext cx="8534400" cy="1078992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recherche effectuée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09C89-4863-12F4-72B8-8334171F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81" y="1621366"/>
            <a:ext cx="8534400" cy="5044610"/>
          </a:xfrm>
        </p:spPr>
        <p:txBody>
          <a:bodyPr>
            <a:normAutofit/>
          </a:bodyPr>
          <a:lstStyle/>
          <a:p>
            <a:pPr marL="11620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fr-B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sur Vue.js à l'aide du tutoriel officiel</a:t>
            </a:r>
            <a:endParaRPr lang="pt-PT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fr-BE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Pour comprendre et maîtriser </a:t>
            </a:r>
            <a:r>
              <a:rPr lang="fr-BE" i="1" kern="100" dirty="0">
                <a:solidFill>
                  <a:srgbClr val="FF99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Vue.js</a:t>
            </a:r>
            <a:r>
              <a:rPr lang="fr-BE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j'ai effectué des recherches approfondies à l'aide du tutoriel officiel disponible sur le site Web vuejs.org. Ce tutoriel est une ressource complète qui fournit une introduction étape par étape au </a:t>
            </a:r>
            <a:r>
              <a:rPr lang="fr-BE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BE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 concepts de base aux fonctionnalités avancées.</a:t>
            </a:r>
            <a:endParaRPr lang="fr-BE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fr-BE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https://vuejs.org/tutorial/</a:t>
            </a:r>
            <a:endParaRPr lang="fr-BE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https://docs.npmjs.com/about-npm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endParaRPr lang="pt-PT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98EB66-2AC4-D887-C974-492A0C065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3D3B32-6FEF-9F99-6B3A-1947875E9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713358-E6E0-9662-2D3C-D2657B4BF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1825" y="367675"/>
            <a:ext cx="1422636" cy="14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407F5-308B-5EF8-3CA3-1141637B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011597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2208F9-E00D-8F85-3D65-630EB651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11598"/>
            <a:ext cx="8534400" cy="48348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Le développement de mon portefolio en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m'a apporté une expérience pratique et enrichissante dans l'utilisation des technologies </a:t>
            </a:r>
            <a:r>
              <a:rPr lang="fr-BE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modernes.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 utilisant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 Server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j'ai pu créer une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simulée permettant une manipulation dynamique des données stockées dans un fichier </a:t>
            </a:r>
            <a:r>
              <a:rPr lang="fr-BE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L'intégration avec la bibliothèque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SMTP.js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le service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Elastic Email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l'envoi de courriels a démontré la capacité d'ajouter des fonctionnalités interactives et utiles à l'application.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plus grande difficulté que j'ai rencontrée a été de maîtriser le </a:t>
            </a:r>
            <a:r>
              <a:rPr lang="fr-F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pouvoir effectuer le travail, car il s'agissait d'une nouvelle expérience pour moi en tant qu'étudiant développeur Web.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 projet a non seulement élargi mes compétences techniques, mais a également amélioré ma capacité à créer des applications web évolutives et réactives.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918104E-697E-F1B3-64A9-AB5D83C8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430279-33D6-F91C-AD68-D0B92333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CFF3E4-926D-4CEE-AC14-6FD9FCD30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085978" y="3464698"/>
            <a:ext cx="45719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0D401-394C-7CF5-2FF5-B01F696B8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65" y="6273083"/>
            <a:ext cx="306886" cy="3068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785ED8-B37C-BAD0-C305-D548EEE3D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683" y="6171994"/>
            <a:ext cx="483377" cy="4833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6DF6E6-2D99-8D72-1080-90C2DAA07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60" y="6250876"/>
            <a:ext cx="337056" cy="33705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3C6E63D-F668-7151-C2EB-2D4C18CFCB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8393" y="6273083"/>
            <a:ext cx="337056" cy="33705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3A6D8C3-4696-B468-230B-A7CC40255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5359" y="6202155"/>
            <a:ext cx="382288" cy="3822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9B1A858-4E71-A50C-13A4-B24EE91D6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3737" y="6273083"/>
            <a:ext cx="337057" cy="337057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2F238199-85D6-0A7A-905B-38EDAEB2E4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9563" y="6308113"/>
            <a:ext cx="1253775" cy="2545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A2E8C980-C4CE-9192-9182-CF25AA7531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0195" y="6076188"/>
            <a:ext cx="798742" cy="769804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E3DBDB6F-02FC-3963-3787-AF9F77726A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584" y="6178716"/>
            <a:ext cx="798742" cy="54575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138D1F8-281C-0B0E-6028-79B0833CB7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57604" y="6249661"/>
            <a:ext cx="360478" cy="36047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1814476-4B15-933D-CB3E-824A5D6DE0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79849" y="6287028"/>
            <a:ext cx="360478" cy="3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7B49-0479-3395-49A4-A910FDB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8" y="354244"/>
            <a:ext cx="8534400" cy="1507067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l'entreprise :</a:t>
            </a:r>
            <a:endParaRPr lang="pt-PT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8C8E4D-71AB-0395-03D8-2DB284B7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8" y="1762039"/>
            <a:ext cx="9169973" cy="3999738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10000"/>
              </a:lnSpc>
              <a:buNone/>
            </a:pPr>
            <a:r>
              <a:rPr lang="fr-FR" i="1" dirty="0">
                <a:solidFill>
                  <a:srgbClr val="FF9933"/>
                </a:solidFill>
              </a:rPr>
              <a:t>	Digital </a:t>
            </a:r>
            <a:r>
              <a:rPr lang="fr-FR" i="1" dirty="0" err="1">
                <a:solidFill>
                  <a:srgbClr val="FF9933"/>
                </a:solidFill>
              </a:rPr>
              <a:t>Symbiosis</a:t>
            </a:r>
            <a:r>
              <a:rPr lang="fr-FR" i="1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est une société fictive de développement web fondée par </a:t>
            </a:r>
            <a:r>
              <a:rPr lang="fr-FR" i="1" dirty="0">
                <a:solidFill>
                  <a:srgbClr val="FF9933"/>
                </a:solidFill>
              </a:rPr>
              <a:t>Tiago Machado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lnSpc>
                <a:spcPct val="210000"/>
              </a:lnSpc>
              <a:buNone/>
            </a:pPr>
            <a:r>
              <a:rPr lang="fr-FR" b="1" dirty="0">
                <a:solidFill>
                  <a:schemeClr val="tx1"/>
                </a:solidFill>
              </a:rPr>
              <a:t>	Objectif</a:t>
            </a:r>
            <a:r>
              <a:rPr lang="fr-FR" dirty="0">
                <a:solidFill>
                  <a:schemeClr val="tx1"/>
                </a:solidFill>
              </a:rPr>
              <a:t>        	créer des solutions numériques innovantes, efficaces 	et 	personnalisées. </a:t>
            </a:r>
          </a:p>
          <a:p>
            <a:pPr marL="0" indent="0" algn="just">
              <a:lnSpc>
                <a:spcPct val="21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b="1" dirty="0">
                <a:solidFill>
                  <a:schemeClr val="tx1"/>
                </a:solidFill>
              </a:rPr>
              <a:t>Mission</a:t>
            </a:r>
            <a:r>
              <a:rPr lang="fr-FR" dirty="0">
                <a:solidFill>
                  <a:schemeClr val="tx1"/>
                </a:solidFill>
              </a:rPr>
              <a:t>     		transformer les idées en réalités numériques pour 	répondent aux attentes de nos clients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1C36002-078C-D098-1318-F76A9E82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95340-7DE0-7390-07A9-449C8F6E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50DEFB-B709-7216-2F47-1BEF3CB5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228" y="445740"/>
            <a:ext cx="1159482" cy="115948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B73C941-A21B-B0C5-2132-700C70363A25}"/>
              </a:ext>
            </a:extLst>
          </p:cNvPr>
          <p:cNvSpPr/>
          <p:nvPr/>
        </p:nvSpPr>
        <p:spPr>
          <a:xfrm>
            <a:off x="2318385" y="3496488"/>
            <a:ext cx="457200" cy="170350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EE89E60-527D-8C17-6C26-E45F24F6E277}"/>
              </a:ext>
            </a:extLst>
          </p:cNvPr>
          <p:cNvSpPr/>
          <p:nvPr/>
        </p:nvSpPr>
        <p:spPr>
          <a:xfrm>
            <a:off x="2318385" y="4857330"/>
            <a:ext cx="457200" cy="170350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345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0F641-A425-F316-9199-3E4D7FAA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69" y="541154"/>
            <a:ext cx="8534400" cy="792141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</a:t>
            </a:r>
            <a:r>
              <a:rPr lang="pt-P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pt-P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charges 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94238C-E116-4802-4849-A91F2797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65" y="3170784"/>
            <a:ext cx="4862686" cy="2889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Interface utilisateur réactive</a:t>
            </a: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Responsive Design</a:t>
            </a: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Fonctionnalités interactives </a:t>
            </a: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Projets de démonstration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011A194-47D8-63D0-F99C-53EDAEB7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4536A8-60A2-F663-E75B-B2CC8F445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97874E4-B5E7-3AB4-8847-4AFA07F6941A}"/>
              </a:ext>
            </a:extLst>
          </p:cNvPr>
          <p:cNvSpPr txBox="1">
            <a:spLocks/>
          </p:cNvSpPr>
          <p:nvPr/>
        </p:nvSpPr>
        <p:spPr>
          <a:xfrm>
            <a:off x="484069" y="1416337"/>
            <a:ext cx="9793787" cy="187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Ce projet a été développé dans le but de démontrer les compétences techniques de </a:t>
            </a:r>
            <a:r>
              <a:rPr lang="fr-FR" dirty="0">
                <a:solidFill>
                  <a:srgbClr val="FF9933"/>
                </a:solidFill>
              </a:rPr>
              <a:t>Digital </a:t>
            </a:r>
            <a:r>
              <a:rPr lang="fr-FR" dirty="0" err="1">
                <a:solidFill>
                  <a:srgbClr val="FF9933"/>
                </a:solidFill>
              </a:rPr>
              <a:t>Symbiosis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et sa capacité à créer des solutions web robustes et évolutives. Le cahier des charges comprenait les exigences suivantes 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C1E812-232F-1DE7-0DA0-D75E72476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228" y="192024"/>
            <a:ext cx="1224313" cy="12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2565D-8E34-BB61-8F32-A2B7D970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L'environnement humain 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200464-E016-5976-323F-69986144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0744"/>
            <a:ext cx="8534400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9933"/>
                </a:solidFill>
              </a:rPr>
              <a:t>	Digital </a:t>
            </a:r>
            <a:r>
              <a:rPr lang="fr-FR" dirty="0" err="1">
                <a:solidFill>
                  <a:srgbClr val="FF9933"/>
                </a:solidFill>
              </a:rPr>
              <a:t>Symbiosis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est composé d'une équipe talentueuse et dévouée dirigée par </a:t>
            </a:r>
            <a:r>
              <a:rPr lang="fr-FR" i="1" dirty="0">
                <a:solidFill>
                  <a:srgbClr val="FF9933"/>
                </a:solidFill>
              </a:rPr>
              <a:t>Tiago Machado</a:t>
            </a:r>
            <a:r>
              <a:rPr lang="fr-FR" dirty="0">
                <a:solidFill>
                  <a:schemeClr val="tx1"/>
                </a:solidFill>
              </a:rPr>
              <a:t>. La culture de l'entreprise valorise la collaboration, la créativité et l'innovation. L'équipe est composée de développeurs, de designers et de spécialistes </a:t>
            </a:r>
            <a:r>
              <a:rPr lang="fr-FR" i="1" dirty="0">
                <a:solidFill>
                  <a:srgbClr val="FF9933"/>
                </a:solidFill>
              </a:rPr>
              <a:t>UX/UI </a:t>
            </a:r>
            <a:r>
              <a:rPr lang="fr-FR" dirty="0">
                <a:solidFill>
                  <a:schemeClr val="tx1"/>
                </a:solidFill>
              </a:rPr>
              <a:t>qui travaillent ensemble pour créer des produits de haute qualité.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33AF1CE-0375-310A-C7B0-881EB38B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45DD0F-BED2-4672-DB66-E89EB2F9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6D8BE5-9DD9-EF85-A7EA-54458B1D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821" y="365760"/>
            <a:ext cx="1507068" cy="15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F3DA-A5C3-D2F7-509D-5E541388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Environnement technique 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13EE17-1983-77E5-5B33-19AA1355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8" y="1635395"/>
            <a:ext cx="11481816" cy="94713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Pour réaliser ce projet, l'équipe a utilisé un environnement technique avancé, notamment :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EBFC5A8-3824-2B61-93A7-267FFE86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3428CB-7910-E748-EBE2-E4C6A15A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6021AB-83D2-FBF0-3E9D-3A7F83DEA1C3}"/>
              </a:ext>
            </a:extLst>
          </p:cNvPr>
          <p:cNvSpPr txBox="1"/>
          <p:nvPr/>
        </p:nvSpPr>
        <p:spPr>
          <a:xfrm>
            <a:off x="277368" y="2689465"/>
            <a:ext cx="11573256" cy="292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i="1" dirty="0">
                <a:solidFill>
                  <a:srgbClr val="FF9933"/>
                </a:solidFill>
              </a:rPr>
              <a:t>Vue.js : </a:t>
            </a:r>
            <a:r>
              <a:rPr lang="fr-FR" sz="1900" dirty="0"/>
              <a:t>pour développer des composants réactifs et une interface utilisateur dynamique.</a:t>
            </a:r>
          </a:p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i="1" dirty="0">
                <a:solidFill>
                  <a:srgbClr val="FF9933"/>
                </a:solidFill>
              </a:rPr>
              <a:t>CSS: </a:t>
            </a:r>
            <a:r>
              <a:rPr lang="fr-FR" sz="1900" dirty="0"/>
              <a:t>pour créer des designs modernes, réactifs et esthétiques.</a:t>
            </a:r>
          </a:p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i="1" dirty="0">
                <a:solidFill>
                  <a:srgbClr val="FF9933"/>
                </a:solidFill>
              </a:rPr>
              <a:t>JavaScript : </a:t>
            </a:r>
            <a:r>
              <a:rPr lang="fr-FR" sz="1900" dirty="0"/>
              <a:t>Pour ajouter de l'interactivité et des fonctionnalités avancées aux applications.</a:t>
            </a:r>
          </a:p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rgbClr val="FF9933"/>
                </a:solidFill>
              </a:rPr>
              <a:t>Outils de collaboration : </a:t>
            </a:r>
            <a:r>
              <a:rPr lang="fr-FR" sz="1900" dirty="0"/>
              <a:t>telles que </a:t>
            </a:r>
            <a:r>
              <a:rPr lang="fr-FR" sz="1900" i="1" dirty="0">
                <a:solidFill>
                  <a:srgbClr val="FF9933"/>
                </a:solidFill>
              </a:rPr>
              <a:t>Git</a:t>
            </a:r>
            <a:r>
              <a:rPr lang="fr-FR" sz="1900" dirty="0"/>
              <a:t> et </a:t>
            </a:r>
            <a:r>
              <a:rPr lang="fr-FR" sz="1900" dirty="0">
                <a:solidFill>
                  <a:srgbClr val="FF9933"/>
                </a:solidFill>
              </a:rPr>
              <a:t>GitHub</a:t>
            </a:r>
            <a:r>
              <a:rPr lang="fr-FR" sz="1900" dirty="0"/>
              <a:t> pour le contrôle des </a:t>
            </a:r>
            <a:r>
              <a:rPr lang="fr-FR" sz="1900" dirty="0">
                <a:solidFill>
                  <a:srgbClr val="FF9933"/>
                </a:solidFill>
              </a:rPr>
              <a:t>versions et d'outils de gestion de projet</a:t>
            </a:r>
            <a:r>
              <a:rPr lang="fr-FR" sz="1900" dirty="0"/>
              <a:t> pour maintenir l'organisation et l'efficacité.</a:t>
            </a:r>
            <a:endParaRPr lang="fr-BE" sz="19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5E405F-7A1C-7BE7-6047-2F88EC84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626" y="309484"/>
            <a:ext cx="1345967" cy="13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207E-A745-2508-35E6-9091DC4B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9380"/>
            <a:ext cx="9730804" cy="1507067"/>
          </a:xfrm>
        </p:spPr>
        <p:txBody>
          <a:bodyPr>
            <a:normAutofit fontScale="90000"/>
          </a:bodyPr>
          <a:lstStyle/>
          <a:p>
            <a:r>
              <a:rPr lang="fr-BE" sz="4000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Conception et codage des composant </a:t>
            </a:r>
            <a:r>
              <a:rPr lang="fr-BE" sz="4000" i="1" kern="1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7617CC-B8B0-8CB7-066D-6A5F7B36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2808"/>
            <a:ext cx="8534400" cy="361526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BE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Digital </a:t>
            </a:r>
            <a:r>
              <a:rPr lang="fr-BE" i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Symbiosis</a:t>
            </a:r>
            <a:r>
              <a:rPr lang="fr-BE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 fier de son approche méticuleuse de la conception et du codage des composants </a:t>
            </a:r>
            <a:r>
              <a:rPr lang="fr-BE" i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fr-BE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garantissant une expérience utilisateur fluide et interactive. Nous détaillons ci-dessous notre processus et les technologies utilisées.</a:t>
            </a:r>
            <a:endParaRPr lang="pt-PT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57766C0-FE39-B993-4A2C-2B7CB079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207FDB-9B08-24D2-DEAE-16BEB16E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863213-FFBA-5A4B-27AC-B74F71AC1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972" y="375354"/>
            <a:ext cx="15070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AD190-5910-8FF8-525E-ED503413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222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Conception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90FCF5-2A42-E8D1-B3A1-4E67C6FD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5753"/>
            <a:ext cx="10223555" cy="4739414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des besoins :</a:t>
            </a:r>
            <a:endParaRPr lang="pt-PT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Identification des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besoins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des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fonctionnalités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souhaitées.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Création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de prototypes pour une première visualisation de l'interface.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Définition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composants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réutilisables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optimiser le développement.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02E07EC-659D-3DEF-521E-8842A77B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B53807-8A5F-77EE-9387-D464CDF1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8" name="Imagem 7">
            <a:hlinkClick r:id="rId5" action="ppaction://hlinkfile"/>
            <a:extLst>
              <a:ext uri="{FF2B5EF4-FFF2-40B4-BE49-F238E27FC236}">
                <a16:creationId xmlns:a16="http://schemas.microsoft.com/office/drawing/2014/main" id="{B685CF8E-93BF-EED2-B575-478D5069C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435" y="425721"/>
            <a:ext cx="1582253" cy="15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2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4BAA73-E6BC-3A71-2296-0BB828DBE25A}"/>
              </a:ext>
            </a:extLst>
          </p:cNvPr>
          <p:cNvSpPr txBox="1">
            <a:spLocks/>
          </p:cNvSpPr>
          <p:nvPr/>
        </p:nvSpPr>
        <p:spPr>
          <a:xfrm>
            <a:off x="684212" y="8728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Conception des composants :</a:t>
            </a:r>
            <a:br>
              <a:rPr lang="pt-PT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6E2A2C5-3291-0FD3-297B-43E2A762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DCF170-35BE-7EE3-756B-57EDBABC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65FB0CC-ECC6-4451-0194-2A13FFC632B8}"/>
              </a:ext>
            </a:extLst>
          </p:cNvPr>
          <p:cNvSpPr txBox="1">
            <a:spLocks/>
          </p:cNvSpPr>
          <p:nvPr/>
        </p:nvSpPr>
        <p:spPr>
          <a:xfrm>
            <a:off x="684212" y="1277769"/>
            <a:ext cx="9068697" cy="4739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Conception UI/UX :</a:t>
            </a:r>
            <a:endParaRPr lang="pt-PT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Utilisation des principes de conception centrée sur l'utilisateur pour assurer une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navigation intuitive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œuvre d'un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réactif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adapter l'interface à différents appareils.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Création d'une palette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couleurs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d'une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typographie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cohérente avec l'identité visuelle du projet.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B6A8DD-39C1-F6E3-9068-4DFF9C260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497" y="396219"/>
            <a:ext cx="15070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6C2F-196D-D3C8-F73A-BF27C6F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Codage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33D61-621E-CC04-743A-C039C87B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8" y="585217"/>
            <a:ext cx="10091928" cy="4928616"/>
          </a:xfrm>
        </p:spPr>
        <p:txBody>
          <a:bodyPr>
            <a:normAutofit/>
          </a:bodyPr>
          <a:lstStyle/>
          <a:p>
            <a:pPr marL="450215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 Structuration avec </a:t>
            </a:r>
            <a:r>
              <a:rPr lang="fr-BE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</a:t>
            </a: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pt-PT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Componentisation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développement de composants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réutilisables, modularisation de l'interface pour faciliter la maintenance et l'évolutivité.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Réactivité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utilisation du système de réactivité de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mettre à jour automatiquement l'interface en réponse aux changements de données.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FF847DB-F995-A990-2095-BF6E4C3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7C2B7F-F004-1B04-8343-6B8F1BC1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9B7291-3BA1-2962-E3C4-7285963FF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147" y="307255"/>
            <a:ext cx="1622298" cy="16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8279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668</TotalTime>
  <Words>1014</Words>
  <Application>Microsoft Office PowerPoint</Application>
  <PresentationFormat>Ecrã Panorâmico</PresentationFormat>
  <Paragraphs>77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Bahnschrift SemiBold</vt:lpstr>
      <vt:lpstr>Calibri</vt:lpstr>
      <vt:lpstr>Century Gothic</vt:lpstr>
      <vt:lpstr>Symbol</vt:lpstr>
      <vt:lpstr>Wingdings 3</vt:lpstr>
      <vt:lpstr>Setor</vt:lpstr>
      <vt:lpstr>Projet WEB Portfolio</vt:lpstr>
      <vt:lpstr>Présentation de l'entreprise :</vt:lpstr>
      <vt:lpstr>Cahier des charges :</vt:lpstr>
      <vt:lpstr>L'environnement humain :</vt:lpstr>
      <vt:lpstr>Environnement technique :</vt:lpstr>
      <vt:lpstr>Conception et codage des composant front-end </vt:lpstr>
      <vt:lpstr>Conception des composants : </vt:lpstr>
      <vt:lpstr>Apresentação do PowerPoint</vt:lpstr>
      <vt:lpstr>Codage des composants : </vt:lpstr>
      <vt:lpstr>Codage des composants : </vt:lpstr>
      <vt:lpstr>Codage des composants : </vt:lpstr>
      <vt:lpstr>éléments les plus significatifs</vt:lpstr>
      <vt:lpstr>Apresentação do PowerPoint</vt:lpstr>
      <vt:lpstr>Apresentação do PowerPoint</vt:lpstr>
      <vt:lpstr>recherche effectuée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Portfolio</dc:title>
  <dc:creator>Tiago Machado</dc:creator>
  <cp:lastModifiedBy>Tiago Machado</cp:lastModifiedBy>
  <cp:revision>3</cp:revision>
  <dcterms:created xsi:type="dcterms:W3CDTF">2024-05-26T07:06:12Z</dcterms:created>
  <dcterms:modified xsi:type="dcterms:W3CDTF">2024-05-26T18:14:41Z</dcterms:modified>
</cp:coreProperties>
</file>