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2"/>
  </p:notesMasterIdLst>
  <p:handoutMasterIdLst>
    <p:handoutMasterId r:id="rId13"/>
  </p:handoutMasterIdLst>
  <p:sldIdLst>
    <p:sldId id="256" r:id="rId3"/>
    <p:sldId id="343" r:id="rId4"/>
    <p:sldId id="301" r:id="rId5"/>
    <p:sldId id="372" r:id="rId6"/>
    <p:sldId id="324" r:id="rId7"/>
    <p:sldId id="328" r:id="rId8"/>
    <p:sldId id="311" r:id="rId9"/>
    <p:sldId id="368" r:id="rId10"/>
    <p:sldId id="293" r:id="rId11"/>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50F03C"/>
    <a:srgbClr val="0000FF"/>
    <a:srgbClr val="2B91AF"/>
    <a:srgbClr val="A31515"/>
  </p:clrMru>
  <p:extLst>
    <p:ext uri="{E76CE94A-603C-4142-B9EB-6D1370010A27}">
      <p14:discardImageEditData xmlns:p14="http://schemas.microsoft.com/office/powerpoint/2007/7/12/main" xmlns="" val="0"/>
    </p:ext>
    <p:ext uri="{D31A062A-798A-4329-ABDD-BBA856620510}">
      <p14:defaultImageDpi xmlns:p14="http://schemas.microsoft.com/office/powerpoint/2007/7/12/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2" autoAdjust="0"/>
    <p:restoredTop sz="94660"/>
  </p:normalViewPr>
  <p:slideViewPr>
    <p:cSldViewPr>
      <p:cViewPr varScale="1">
        <p:scale>
          <a:sx n="66" d="100"/>
          <a:sy n="66" d="100"/>
        </p:scale>
        <p:origin x="-516" y="-102"/>
      </p:cViewPr>
      <p:guideLst>
        <p:guide orient="horz" pos="2160"/>
        <p:guide pos="3120"/>
      </p:guideLst>
    </p:cSldViewPr>
  </p:slideViewPr>
  <p:notesTextViewPr>
    <p:cViewPr>
      <p:scale>
        <a:sx n="1" d="1"/>
        <a:sy n="1" d="1"/>
      </p:scale>
      <p:origin x="0" y="0"/>
    </p:cViewPr>
  </p:notesTextViewPr>
  <p:notesViewPr>
    <p:cSldViewPr>
      <p:cViewPr varScale="1">
        <p:scale>
          <a:sx n="54" d="100"/>
          <a:sy n="54" d="100"/>
        </p:scale>
        <p:origin x="-1986" y="-90"/>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D96CD-F9A7-4B23-9F0C-9C94434A7F7D}" type="datetimeFigureOut">
              <a:rPr lang="pt-PT" smtClean="0"/>
              <a:pPr/>
              <a:t>07/11/2013</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DCDB76-1492-4126-9760-4CBB7CB80BBB}" type="slidenum">
              <a:rPr lang="pt-PT" smtClean="0"/>
              <a:pPr/>
              <a:t>‹#›</a:t>
            </a:fld>
            <a:endParaRPr lang="pt-PT"/>
          </a:p>
        </p:txBody>
      </p:sp>
    </p:spTree>
    <p:extLst>
      <p:ext uri="{BB962C8B-B14F-4D97-AF65-F5344CB8AC3E}">
        <p14:creationId xmlns:p14="http://schemas.microsoft.com/office/powerpoint/2007/7/12/main" xmlns="" val="2941623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680C6F-1AC0-45E8-AE4C-9DD1ADA0D880}" type="datetimeFigureOut">
              <a:rPr lang="pt-PT" smtClean="0"/>
              <a:pPr/>
              <a:t>07/11/2013</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EE754-1482-4D08-B801-58AD7081021E}" type="slidenum">
              <a:rPr lang="pt-PT" smtClean="0"/>
              <a:pPr/>
              <a:t>‹#›</a:t>
            </a:fld>
            <a:endParaRPr lang="pt-PT"/>
          </a:p>
        </p:txBody>
      </p:sp>
    </p:spTree>
    <p:extLst>
      <p:ext uri="{BB962C8B-B14F-4D97-AF65-F5344CB8AC3E}">
        <p14:creationId xmlns:p14="http://schemas.microsoft.com/office/powerpoint/2007/7/12/main" xmlns="" val="204203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11/7/2013 7:39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a:p>
            <a:endParaRPr lang="en-US" dirty="0">
              <a:latin typeface="Calibr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4A3EE754-1482-4D08-B801-58AD7081021E}" type="slidenum">
              <a:rPr lang="pt-PT" smtClean="0"/>
              <a:pPr/>
              <a:t>9</a:t>
            </a:fld>
            <a:endParaRPr lang="pt-PT"/>
          </a:p>
        </p:txBody>
      </p:sp>
    </p:spTree>
    <p:extLst>
      <p:ext uri="{BB962C8B-B14F-4D97-AF65-F5344CB8AC3E}">
        <p14:creationId xmlns:p14="http://schemas.microsoft.com/office/powerpoint/2007/7/12/main" xmlns="" val="2875876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netponto.org/"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extLst>
              <a:ext uri="28A0092B-C50C-407e-A947-70E740481C1C">
                <a14:useLocalDpi xmlns:a14="http://schemas.microsoft.com/office/drawing/2007/7/7/main" xmlns="" val="0"/>
              </a:ext>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2" name="Title 1"/>
          <p:cNvSpPr>
            <a:spLocks noGrp="1"/>
          </p:cNvSpPr>
          <p:nvPr>
            <p:ph type="ctrTitle"/>
          </p:nvPr>
        </p:nvSpPr>
        <p:spPr>
          <a:xfrm>
            <a:off x="742950" y="2130426"/>
            <a:ext cx="8420100" cy="1470025"/>
          </a:xfrm>
        </p:spPr>
        <p:txBody>
          <a:bodyPr>
            <a:normAutofit/>
          </a:bodyPr>
          <a:lstStyle>
            <a:lvl1pPr>
              <a:defRPr sz="4800" b="1"/>
            </a:lvl1pPr>
          </a:lstStyle>
          <a:p>
            <a:r>
              <a:rPr lang="en-US" dirty="0" smtClean="0"/>
              <a:t>Click to edit Master title style</a:t>
            </a:r>
            <a:endParaRPr lang="pt-PT" dirty="0"/>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pic>
        <p:nvPicPr>
          <p:cNvPr id="5" name="Picture 4" descr="logo.png">
            <a:hlinkClick r:id="rId3"/>
          </p:cNvPr>
          <p:cNvPicPr>
            <a:picLocks noChangeAspect="1"/>
          </p:cNvPicPr>
          <p:nvPr userDrawn="1"/>
        </p:nvPicPr>
        <p:blipFill rotWithShape="1">
          <a:blip r:embed="rId4" cstate="print">
            <a:extLst>
              <a:ext uri="28A0092B-C50C-407e-A947-70E740481C1C">
                <a14:useLocalDpi xmlns:a14="http://schemas.microsoft.com/office/drawing/2007/7/7/main" xmlns="" val="0"/>
              </a:ext>
            </a:extLst>
          </a:blip>
          <a:srcRect l="1471" r="13898" b="25009"/>
          <a:stretch/>
        </p:blipFill>
        <p:spPr bwMode="auto">
          <a:xfrm>
            <a:off x="601075" y="571480"/>
            <a:ext cx="7626350" cy="2817876"/>
          </a:xfrm>
          <a:prstGeom prst="rect">
            <a:avLst/>
          </a:prstGeom>
          <a:effectLst>
            <a:reflection blurRad="6350" stA="52000" endA="300" endPos="35000" dir="5400000" sy="-100000" algn="bl" rotWithShape="0"/>
          </a:effectLst>
          <a:extLst>
            <a:ext uri="{909E8E84-426E-40dd-AFC4-6F175D3DCCD1}">
              <a14:hiddenFill xmlns:a14="http://schemas.microsoft.com/office/drawing/2007/7/7/main" xmlns="">
                <a:solidFill>
                  <a:srgbClr xmlns:mc="http://schemas.openxmlformats.org/markup-compatibility/2006" val="FFFFFF" mc:Ignorable=""/>
                </a:solidFill>
              </a14:hiddenFill>
            </a:ext>
            <a:ext uri="{91240B29-F687-4f45-9708-019B960494DF}">
              <a14:hiddenLine xmlns:a14="http://schemas.microsoft.com/office/drawing/2007/7/7/main" xmlns=""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xmlns="" val="1"/>
            </a:ext>
          </a:extLst>
        </p:spPr>
      </p:pic>
    </p:spTree>
    <p:extLst>
      <p:ext uri="{BB962C8B-B14F-4D97-AF65-F5344CB8AC3E}">
        <p14:creationId xmlns:p14="http://schemas.microsoft.com/office/powerpoint/2007/7/12/main" xmlns="" val="22962040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07/7/12/main" xmlns="" val="15582110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p14="http://schemas.microsoft.com/office/powerpoint/2007/7/12/main" xmlns="" val="16283325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normAutofit/>
          </a:bodyPr>
          <a:lstStyle>
            <a:lvl1pPr>
              <a:defRPr sz="4800"/>
            </a:lvl1pPr>
          </a:lstStyle>
          <a:p>
            <a:r>
              <a:rPr lang="en-US" smtClean="0"/>
              <a:t>Click to edit Master title style</a:t>
            </a:r>
            <a:endParaRPr lang="pt-PT"/>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p14="http://schemas.microsoft.com/office/powerpoint/2007/7/12/main" xmlns="" val="29927439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artner and Customer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58117" y="4038600"/>
            <a:ext cx="3744102"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5358117" y="5334002"/>
            <a:ext cx="3744102"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90881" y="1905000"/>
            <a:ext cx="8322296"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extLst>
      <p:ext uri="{BB962C8B-B14F-4D97-AF65-F5344CB8AC3E}">
        <p14:creationId xmlns:p14="http://schemas.microsoft.com/office/powerpoint/2007/7/12/main" xmlns="" val="23966928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Tree>
    <p:extLst>
      <p:ext uri="{BB962C8B-B14F-4D97-AF65-F5344CB8AC3E}">
        <p14:creationId xmlns:p14="http://schemas.microsoft.com/office/powerpoint/2007/7/12/main" xmlns="" val="1884871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07/7/12/main" xmlns="" val="1095210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b="1"/>
            </a:lvl1pPr>
          </a:lstStyle>
          <a:p>
            <a:r>
              <a:rPr lang="en-US" smtClean="0"/>
              <a:t>Click to edit Master title style</a:t>
            </a:r>
            <a:endParaRPr lang="pt-PT"/>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p14="http://schemas.microsoft.com/office/powerpoint/2007/7/12/main" xmlns="" val="31215982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p14="http://schemas.microsoft.com/office/powerpoint/2007/7/12/main" xmlns="" val="2175966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800"/>
            </a:lvl1pPr>
          </a:lstStyle>
          <a:p>
            <a:r>
              <a:rPr lang="en-US" smtClean="0"/>
              <a:t>Click to edit Master title style</a:t>
            </a:r>
            <a:endParaRPr lang="pt-PT"/>
          </a:p>
        </p:txBody>
      </p:sp>
      <p:sp>
        <p:nvSpPr>
          <p:cNvPr id="3" name="Date Placeholder 2"/>
          <p:cNvSpPr>
            <a:spLocks noGrp="1"/>
          </p:cNvSpPr>
          <p:nvPr>
            <p:ph type="dt" sz="half" idx="10"/>
          </p:nvPr>
        </p:nvSpPr>
        <p:spPr>
          <a:xfrm>
            <a:off x="495300" y="6356351"/>
            <a:ext cx="2311400" cy="365125"/>
          </a:xfrm>
          <a:prstGeom prst="rect">
            <a:avLst/>
          </a:prstGeom>
        </p:spPr>
        <p:txBody>
          <a:bodyPr/>
          <a:lstStyle/>
          <a:p>
            <a:endParaRPr lang="pt-PT"/>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pt-PT"/>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95073CE8-BEDF-4976-A928-DDF569DB4EFC}" type="slidenum">
              <a:rPr lang="pt-PT" smtClean="0"/>
              <a:pPr/>
              <a:t>‹#›</a:t>
            </a:fld>
            <a:endParaRPr lang="pt-PT"/>
          </a:p>
        </p:txBody>
      </p:sp>
    </p:spTree>
    <p:extLst>
      <p:ext uri="{BB962C8B-B14F-4D97-AF65-F5344CB8AC3E}">
        <p14:creationId xmlns:p14="http://schemas.microsoft.com/office/powerpoint/2007/7/12/main" xmlns="" val="37608141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95300" y="274638"/>
            <a:ext cx="8915400" cy="1143000"/>
          </a:xfrm>
        </p:spPr>
        <p:txBody>
          <a:bodyPr/>
          <a:lstStyle>
            <a:lvl1pPr>
              <a:defRPr/>
            </a:lvl1pPr>
          </a:lstStyle>
          <a:p>
            <a:r>
              <a:rPr lang="pt-PT" dirty="0" smtClean="0"/>
              <a:t>Questões?</a:t>
            </a:r>
            <a:endParaRPr lang="pt-PT" dirty="0"/>
          </a:p>
        </p:txBody>
      </p:sp>
      <p:pic>
        <p:nvPicPr>
          <p:cNvPr id="1026" name="Picture 2"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2676144" y="1975561"/>
            <a:ext cx="4553712" cy="2906878"/>
          </a:xfrm>
          <a:prstGeom prst="rect">
            <a:avLst/>
          </a:prstGeom>
          <a:noFill/>
        </p:spPr>
      </p:pic>
      <p:pic>
        <p:nvPicPr>
          <p:cNvPr id="1027" name="Picture 3" descr="C:\Users\NunoAlexandre\AppData\Local\Microsoft\Windows\INetCache\IE\J752MMU8\MC900383308[1].wmf"/>
          <p:cNvPicPr>
            <a:picLocks noChangeAspect="1" noChangeArrowheads="1"/>
          </p:cNvPicPr>
          <p:nvPr userDrawn="1"/>
        </p:nvPicPr>
        <p:blipFill>
          <a:blip r:embed="rId2" cstate="print"/>
          <a:srcRect/>
          <a:stretch>
            <a:fillRect/>
          </a:stretch>
        </p:blipFill>
        <p:spPr bwMode="auto">
          <a:xfrm>
            <a:off x="1483212" y="1520788"/>
            <a:ext cx="6939577" cy="4429903"/>
          </a:xfrm>
          <a:prstGeom prst="rect">
            <a:avLst/>
          </a:prstGeom>
          <a:noFill/>
        </p:spPr>
      </p:pic>
    </p:spTree>
    <p:extLst>
      <p:ext uri="{BB962C8B-B14F-4D97-AF65-F5344CB8AC3E}">
        <p14:creationId xmlns:p14="http://schemas.microsoft.com/office/powerpoint/2007/7/12/main" xmlns="" val="24490551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2">
    <p:bg>
      <p:bgRef idx="1001">
        <a:schemeClr val="bg1"/>
      </p:bgRef>
    </p:bg>
    <p:spTree>
      <p:nvGrpSpPr>
        <p:cNvPr id="1" name=""/>
        <p:cNvGrpSpPr/>
        <p:nvPr/>
      </p:nvGrpSpPr>
      <p:grpSpPr>
        <a:xfrm>
          <a:off x="0" y="0"/>
          <a:ext cx="0" cy="0"/>
          <a:chOff x="0" y="0"/>
          <a:chExt cx="0" cy="0"/>
        </a:xfrm>
      </p:grpSpPr>
      <p:pic>
        <p:nvPicPr>
          <p:cNvPr id="3075" name="Picture 3"/>
          <p:cNvPicPr>
            <a:picLocks noChangeAspect="1" noChangeArrowheads="1"/>
          </p:cNvPicPr>
          <p:nvPr userDrawn="1"/>
        </p:nvPicPr>
        <p:blipFill>
          <a:blip r:embed="rId2" cstate="print">
            <a:extLst>
              <a:ext uri="28A0092B-C50C-407e-A947-70E740481C1C">
                <a14:useLocalDpi xmlns:a14="http://schemas.microsoft.com/office/drawing/2007/7/7/main" xmlns="" val="0"/>
              </a:ext>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4" name="Title 1"/>
          <p:cNvSpPr>
            <a:spLocks noGrp="1"/>
          </p:cNvSpPr>
          <p:nvPr>
            <p:ph type="title"/>
          </p:nvPr>
        </p:nvSpPr>
        <p:spPr>
          <a:xfrm>
            <a:off x="495300" y="274638"/>
            <a:ext cx="8915400" cy="1143000"/>
          </a:xfrm>
        </p:spPr>
        <p:txBody>
          <a:bodyPr>
            <a:normAutofit/>
          </a:bodyPr>
          <a:lstStyle>
            <a:lvl1pPr algn="l">
              <a:defRPr sz="4800"/>
            </a:lvl1pPr>
          </a:lstStyle>
          <a:p>
            <a:r>
              <a:rPr lang="en-US" smtClean="0"/>
              <a:t>Click to edit Master title style</a:t>
            </a:r>
            <a:endParaRPr lang="pt-PT"/>
          </a:p>
        </p:txBody>
      </p:sp>
      <p:sp>
        <p:nvSpPr>
          <p:cNvPr id="5" name="Content Placeholder 2"/>
          <p:cNvSpPr>
            <a:spLocks noGrp="1"/>
          </p:cNvSpPr>
          <p:nvPr>
            <p:ph idx="1"/>
          </p:nvPr>
        </p:nvSpPr>
        <p:spPr>
          <a:xfrm>
            <a:off x="495300" y="1600201"/>
            <a:ext cx="89154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extLst>
      <p:ext uri="{BB962C8B-B14F-4D97-AF65-F5344CB8AC3E}">
        <p14:creationId xmlns:p14="http://schemas.microsoft.com/office/powerpoint/2007/7/12/main" xmlns="" val="16327357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07/7/12/main" xmlns="" val="12390551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5" cstate="print">
            <a:extLst>
              <a:ext uri="28A0092B-C50C-407e-A947-70E740481C1C">
                <a14:useLocalDpi xmlns:a14="http://schemas.microsoft.com/office/drawing/2007/7/7/main" xmlns="" val="0"/>
              </a:ext>
            </a:extLst>
          </a:blip>
          <a:srcRect/>
          <a:stretch>
            <a:fillRect/>
          </a:stretch>
        </p:blipFill>
        <p:spPr bwMode="auto">
          <a:xfrm>
            <a:off x="0" y="0"/>
            <a:ext cx="9944100" cy="6886575"/>
          </a:xfrm>
          <a:prstGeom prst="rect">
            <a:avLst/>
          </a:prstGeom>
          <a:extLst>
            <a:ext uri="{909E8E84-426E-40dd-AFC4-6F175D3DCCD1}">
              <a14:hiddenFill xmlns:a14="http://schemas.microsoft.com/office/drawing/2007/7/7/main" xmlns="">
                <a:solidFill>
                  <a:schemeClr val="accent1"/>
                </a:solidFill>
              </a14:hiddenFill>
            </a:ext>
            <a:ext uri="{91240B29-F687-4f45-9708-019B960494DF}">
              <a14:hiddenLine xmlns:a14="http://schemas.microsoft.com/office/drawing/2007/7/7/main" xmlns="" w="9525">
                <a:solidFill>
                  <a:schemeClr val="tx1"/>
                </a:solidFill>
                <a:miter lim="800000"/>
                <a:headEnd/>
                <a:tailEnd/>
              </a14:hiddenLine>
            </a:ext>
            <a:ext uri="{AF507438-7753-43e0-B8FC-AC1667EBCBE1}">
              <a14:hiddenEffects xmlns:a14="http://schemas.microsoft.com/office/drawing/2007/7/7/main" xmlns="">
                <a:effectLst>
                  <a:outerShdw blurRad="63500" dist="35921" dir="2700000" algn="ctr" rotWithShape="0">
                    <a:schemeClr val="bg2"/>
                  </a:outerShdw>
                </a:effectLst>
              </a14:hiddenEffects>
            </a:ext>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pic>
        <p:nvPicPr>
          <p:cNvPr id="8" name="Picture 9" descr="logo.png"/>
          <p:cNvPicPr>
            <a:picLocks noChangeAspect="1"/>
          </p:cNvPicPr>
          <p:nvPr/>
        </p:nvPicPr>
        <p:blipFill>
          <a:blip r:embed="rId16" cstate="print">
            <a:extLst>
              <a:ext uri="28A0092B-C50C-407e-A947-70E740481C1C">
                <a14:useLocalDpi xmlns:a14="http://schemas.microsoft.com/office/drawing/2007/7/7/main" xmlns="" val="0"/>
              </a:ext>
            </a:extLst>
          </a:blip>
          <a:srcRect/>
          <a:stretch>
            <a:fillRect/>
          </a:stretch>
        </p:blipFill>
        <p:spPr bwMode="auto">
          <a:xfrm>
            <a:off x="6645188" y="5733256"/>
            <a:ext cx="3467100" cy="1446212"/>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 uri="{91240B29-F687-4f45-9708-019B960494DF}">
              <a14:hiddenLine xmlns:a14="http://schemas.microsoft.com/office/drawing/2007/7/7/main" xmlns=""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xmlns="" val="1"/>
            </a:ext>
          </a:extLst>
        </p:spPr>
      </p:pic>
      <p:pic>
        <p:nvPicPr>
          <p:cNvPr id="11" name="Picture 7" descr="Logo Net H.png"/>
          <p:cNvPicPr>
            <a:picLocks noChangeAspect="1"/>
          </p:cNvPicPr>
          <p:nvPr userDrawn="1"/>
        </p:nvPicPr>
        <p:blipFill>
          <a:blip r:embed="rId17" cstate="print">
            <a:extLst>
              <a:ext uri="28A0092B-C50C-407e-A947-70E740481C1C">
                <a14:useLocalDpi xmlns:a14="http://schemas.microsoft.com/office/drawing/2007/7/7/main" xmlns="" val="0"/>
              </a:ext>
            </a:extLst>
          </a:blip>
          <a:srcRect/>
          <a:stretch>
            <a:fillRect/>
          </a:stretch>
        </p:blipFill>
        <p:spPr bwMode="auto">
          <a:xfrm>
            <a:off x="166654" y="6215082"/>
            <a:ext cx="1717675" cy="423863"/>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 uri="{91240B29-F687-4f45-9708-019B960494DF}">
              <a14:hiddenLine xmlns:a14="http://schemas.microsoft.com/office/drawing/2007/7/7/main" xmlns="" w="9525">
                <a:solidFill>
                  <a:srgbClr xmlns:mc="http://schemas.openxmlformats.org/markup-compatibility/2006" val="000000" mc:Ignorable=""/>
                </a:solidFill>
                <a:miter lim="800000"/>
                <a:headEnd/>
                <a:tailEnd/>
              </a14:hiddenLine>
            </a:ext>
          </a:extLst>
        </p:spPr>
      </p:pic>
      <p:pic>
        <p:nvPicPr>
          <p:cNvPr id="7" name="Picture 6" descr="88x31.png"/>
          <p:cNvPicPr>
            <a:picLocks noChangeAspect="1"/>
          </p:cNvPicPr>
          <p:nvPr userDrawn="1"/>
        </p:nvPicPr>
        <p:blipFill>
          <a:blip r:embed="rId18" cstate="print"/>
          <a:stretch>
            <a:fillRect/>
          </a:stretch>
        </p:blipFill>
        <p:spPr>
          <a:xfrm>
            <a:off x="4160912" y="6201308"/>
            <a:ext cx="1117460" cy="393651"/>
          </a:xfrm>
          <a:prstGeom prst="rect">
            <a:avLst/>
          </a:prstGeom>
        </p:spPr>
      </p:pic>
    </p:spTree>
    <p:extLst>
      <p:ext uri="{BB962C8B-B14F-4D97-AF65-F5344CB8AC3E}">
        <p14:creationId xmlns:p14="http://schemas.microsoft.com/office/powerpoint/2007/7/12/main" xmlns="" val="3135767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iming>
    <p:tnLst>
      <p:par>
        <p:cTn id="1" dur="indefinite" restart="never" nodeType="tmRoot"/>
      </p:par>
    </p:tnLst>
  </p:timing>
  <p:hf hdr="0" ftr="0" dt="0"/>
  <p:txStyles>
    <p:titleStyle>
      <a:lvl1pPr algn="ctr" defTabSz="914400" rtl="0" eaLnBrk="1" latinLnBrk="0" hangingPunct="1">
        <a:spcBef>
          <a:spcPct val="0"/>
        </a:spcBef>
        <a:buNone/>
        <a:defRPr sz="5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netponto.or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velocity.apache.org/engine/devel/developer-guide.html" TargetMode="External"/><Relationship Id="rId2" Type="http://schemas.openxmlformats.org/officeDocument/2006/relationships/hyperlink" Target="http://velocity.apache.org/engine/releases/velocity-1.5/vtl-reference-guide.html" TargetMode="External"/><Relationship Id="rId1" Type="http://schemas.openxmlformats.org/officeDocument/2006/relationships/slideLayout" Target="../slideLayouts/slideLayout2.xml"/><Relationship Id="rId5" Type="http://schemas.openxmlformats.org/officeDocument/2006/relationships/hyperlink" Target="http://docs.castleproject.org/MonoRail.NVelocity.ashx" TargetMode="External"/><Relationship Id="rId4" Type="http://schemas.openxmlformats.org/officeDocument/2006/relationships/hyperlink" Target="http://velocity.apache.org/engine/devel/user-guide.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www.iconarchive.com/show/social-media-icons-by-iconshock.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00504"/>
            <a:ext cx="9906000" cy="904660"/>
          </a:xfrm>
        </p:spPr>
        <p:txBody>
          <a:bodyPr>
            <a:normAutofit/>
          </a:bodyPr>
          <a:lstStyle/>
          <a:p>
            <a:pPr algn="l"/>
            <a:r>
              <a:rPr lang="en-US" b="0" dirty="0" smtClean="0"/>
              <a:t>The power of </a:t>
            </a:r>
            <a:r>
              <a:rPr lang="en-US" b="0" dirty="0" err="1" smtClean="0"/>
              <a:t>templating</a:t>
            </a:r>
            <a:r>
              <a:rPr lang="en-US" b="0" dirty="0" smtClean="0"/>
              <a:t>…</a:t>
            </a:r>
            <a:endParaRPr lang="pt-PT" sz="2100" b="1" dirty="0">
              <a:solidFill>
                <a:schemeClr val="bg1">
                  <a:lumMod val="50000"/>
                </a:schemeClr>
              </a:solidFill>
              <a:latin typeface="Courier New" pitchFamily="49" charset="0"/>
              <a:cs typeface="Courier New" pitchFamily="49" charset="0"/>
            </a:endParaRPr>
          </a:p>
        </p:txBody>
      </p:sp>
      <p:sp>
        <p:nvSpPr>
          <p:cNvPr id="5" name="Subtitle 2"/>
          <p:cNvSpPr txBox="1">
            <a:spLocks/>
          </p:cNvSpPr>
          <p:nvPr/>
        </p:nvSpPr>
        <p:spPr>
          <a:xfrm>
            <a:off x="6643734" y="171424"/>
            <a:ext cx="3238488"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t-PT" sz="2800" dirty="0" smtClean="0">
                <a:hlinkClick r:id="rId2"/>
              </a:rPr>
              <a:t>http://netponto.org</a:t>
            </a:r>
            <a:endParaRPr lang="pt-PT" sz="2800" dirty="0"/>
          </a:p>
        </p:txBody>
      </p:sp>
      <p:sp>
        <p:nvSpPr>
          <p:cNvPr id="7" name="Subtitle 2"/>
          <p:cNvSpPr txBox="1">
            <a:spLocks/>
          </p:cNvSpPr>
          <p:nvPr/>
        </p:nvSpPr>
        <p:spPr>
          <a:xfrm>
            <a:off x="238092" y="214290"/>
            <a:ext cx="6357982" cy="75724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44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40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pt-PT" sz="2800" b="1" dirty="0" smtClean="0">
                <a:solidFill>
                  <a:schemeClr val="tx1">
                    <a:lumMod val="65000"/>
                    <a:lumOff val="35000"/>
                  </a:schemeClr>
                </a:solidFill>
              </a:rPr>
              <a:t>43ª </a:t>
            </a:r>
            <a:r>
              <a:rPr lang="pt-PT" sz="2800" b="1" dirty="0" smtClean="0">
                <a:solidFill>
                  <a:schemeClr val="tx1">
                    <a:lumMod val="65000"/>
                    <a:lumOff val="35000"/>
                  </a:schemeClr>
                </a:solidFill>
              </a:rPr>
              <a:t>Reunião Presencial - </a:t>
            </a:r>
            <a:r>
              <a:rPr lang="pt-PT" sz="2800" b="1" dirty="0" smtClean="0">
                <a:solidFill>
                  <a:schemeClr val="tx1">
                    <a:lumMod val="65000"/>
                    <a:lumOff val="35000"/>
                  </a:schemeClr>
                </a:solidFill>
              </a:rPr>
              <a:t>23/11/2013</a:t>
            </a:r>
            <a:endParaRPr lang="pt-PT" sz="2800" b="1" dirty="0">
              <a:solidFill>
                <a:schemeClr val="tx1">
                  <a:lumMod val="65000"/>
                  <a:lumOff val="35000"/>
                </a:schemeClr>
              </a:solidFill>
            </a:endParaRPr>
          </a:p>
        </p:txBody>
      </p:sp>
      <p:sp>
        <p:nvSpPr>
          <p:cNvPr id="8" name="Title 1"/>
          <p:cNvSpPr txBox="1">
            <a:spLocks/>
          </p:cNvSpPr>
          <p:nvPr/>
        </p:nvSpPr>
        <p:spPr>
          <a:xfrm>
            <a:off x="0" y="4725144"/>
            <a:ext cx="9906000" cy="82809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solidFill>
                  <a:schemeClr val="tx1"/>
                </a:solidFill>
                <a:effectLst/>
                <a:uLnTx/>
                <a:uFillTx/>
                <a:latin typeface="+mj-lt"/>
                <a:ea typeface="+mj-ea"/>
                <a:cs typeface="+mj-cs"/>
              </a:rPr>
              <a:t>... with </a:t>
            </a: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NVelocity</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
        <p:nvSpPr>
          <p:cNvPr id="9" name="Title 1"/>
          <p:cNvSpPr txBox="1">
            <a:spLocks/>
          </p:cNvSpPr>
          <p:nvPr/>
        </p:nvSpPr>
        <p:spPr>
          <a:xfrm>
            <a:off x="0" y="5445224"/>
            <a:ext cx="9906000" cy="912734"/>
          </a:xfrm>
          <a:prstGeom prst="rect">
            <a:avLst/>
          </a:prstGeom>
        </p:spPr>
        <p:txBody>
          <a:bodyPr vert="horz" lIns="91440" tIns="45720" rIns="91440" bIns="45720" rtlCol="0" anchor="ctr">
            <a:normAutofit fontScale="77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pt-PT" sz="4800" b="1" i="0" u="none" strike="noStrike" kern="1200" cap="none" spc="0" normalizeH="0" baseline="0" noProof="0" dirty="0" smtClean="0">
                <a:ln>
                  <a:noFill/>
                </a:ln>
                <a:solidFill>
                  <a:schemeClr val="tx1"/>
                </a:solidFill>
                <a:effectLst/>
                <a:uLnTx/>
                <a:uFillTx/>
                <a:latin typeface="+mj-lt"/>
                <a:ea typeface="+mj-ea"/>
                <a:cs typeface="+mj-cs"/>
              </a:rPr>
              <a:t/>
            </a:r>
            <a:br>
              <a:rPr kumimoji="0" lang="pt-PT" sz="4800" b="1" i="0" u="none" strike="noStrike" kern="1200" cap="none" spc="0" normalizeH="0" baseline="0" noProof="0" dirty="0" smtClean="0">
                <a:ln>
                  <a:noFill/>
                </a:ln>
                <a:solidFill>
                  <a:schemeClr val="tx1"/>
                </a:solidFill>
                <a:effectLst/>
                <a:uLnTx/>
                <a:uFillTx/>
                <a:latin typeface="+mj-lt"/>
                <a:ea typeface="+mj-ea"/>
                <a:cs typeface="+mj-cs"/>
              </a:rPr>
            </a:br>
            <a:r>
              <a:rPr kumimoji="0" lang="pt-PT" sz="3200" b="1" i="0" u="none" strike="noStrike" kern="1200" cap="none" spc="0" normalizeH="0" baseline="0" noProof="0" dirty="0" smtClean="0">
                <a:ln>
                  <a:noFill/>
                </a:ln>
                <a:solidFill>
                  <a:schemeClr val="bg1">
                    <a:lumMod val="50000"/>
                  </a:schemeClr>
                </a:solidFill>
                <a:effectLst/>
                <a:uLnTx/>
                <a:uFillTx/>
                <a:latin typeface="+mj-lt"/>
                <a:ea typeface="+mj-ea"/>
                <a:cs typeface="+mj-cs"/>
              </a:rPr>
              <a:t>Nuno Cancelo</a:t>
            </a:r>
            <a:endParaRPr kumimoji="0" lang="pt-PT" sz="2100" b="1" i="0" u="none" strike="noStrike" kern="1200" cap="none" spc="0" normalizeH="0" baseline="0" noProof="0" dirty="0">
              <a:ln>
                <a:noFill/>
              </a:ln>
              <a:solidFill>
                <a:schemeClr val="bg1">
                  <a:lumMod val="50000"/>
                </a:schemeClr>
              </a:solidFill>
              <a:effectLst/>
              <a:uLnTx/>
              <a:uFillTx/>
              <a:latin typeface="Courier New" pitchFamily="49" charset="0"/>
              <a:ea typeface="+mj-ea"/>
              <a:cs typeface="Courier New" pitchFamily="49" charset="0"/>
            </a:endParaRPr>
          </a:p>
        </p:txBody>
      </p:sp>
    </p:spTree>
    <p:extLst>
      <p:ext uri="{BB962C8B-B14F-4D97-AF65-F5344CB8AC3E}">
        <p14:creationId xmlns:p14="http://schemas.microsoft.com/office/powerpoint/2007/7/12/main" xmlns="" val="1337988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871564" y="548680"/>
            <a:ext cx="4817740" cy="972108"/>
          </a:xfrm>
          <a:effectLst/>
        </p:spPr>
        <p:txBody>
          <a:bodyPr>
            <a:normAutofit/>
          </a:bodyPr>
          <a:lstStyle/>
          <a:p>
            <a:pPr algn="just"/>
            <a:r>
              <a:rPr lang="pt-PT" dirty="0" smtClean="0"/>
              <a:t>Nuno Cancelo</a:t>
            </a:r>
            <a:endParaRPr lang="pt-PT" dirty="0"/>
          </a:p>
        </p:txBody>
      </p:sp>
      <p:sp>
        <p:nvSpPr>
          <p:cNvPr id="7" name="Content Placeholder 2"/>
          <p:cNvSpPr>
            <a:spLocks noGrp="1"/>
          </p:cNvSpPr>
          <p:nvPr>
            <p:ph idx="1"/>
          </p:nvPr>
        </p:nvSpPr>
        <p:spPr>
          <a:xfrm>
            <a:off x="704528" y="2492896"/>
            <a:ext cx="8424936" cy="2980927"/>
          </a:xfrm>
        </p:spPr>
        <p:txBody>
          <a:bodyPr>
            <a:noAutofit/>
          </a:bodyPr>
          <a:lstStyle/>
          <a:p>
            <a:pPr marL="0" indent="0">
              <a:lnSpc>
                <a:spcPct val="200000"/>
              </a:lnSpc>
            </a:pPr>
            <a:r>
              <a:rPr lang="pt-PT" sz="2600" dirty="0" smtClean="0"/>
              <a:t> </a:t>
            </a:r>
            <a:r>
              <a:rPr lang="pt-PT" sz="2600" dirty="0" smtClean="0"/>
              <a:t>Licenciado em Eng. Informática e de Computadores (ISEL)</a:t>
            </a:r>
          </a:p>
          <a:p>
            <a:pPr marL="0" indent="0">
              <a:lnSpc>
                <a:spcPct val="200000"/>
              </a:lnSpc>
            </a:pPr>
            <a:r>
              <a:rPr lang="pt-PT" sz="2800" dirty="0" smtClean="0"/>
              <a:t> </a:t>
            </a:r>
            <a:r>
              <a:rPr lang="pt-PT" sz="2600" dirty="0" smtClean="0"/>
              <a:t>Tirar o mestrado em Eng. Informática (ISCTE)</a:t>
            </a:r>
          </a:p>
          <a:p>
            <a:pPr marL="0" indent="0">
              <a:lnSpc>
                <a:spcPct val="200000"/>
              </a:lnSpc>
            </a:pPr>
            <a:r>
              <a:rPr lang="pt-PT" sz="2800" dirty="0" smtClean="0"/>
              <a:t> </a:t>
            </a:r>
            <a:r>
              <a:rPr lang="pt-PT" sz="2600" dirty="0" smtClean="0"/>
              <a:t>Technical Consultant @ CGI </a:t>
            </a:r>
          </a:p>
          <a:p>
            <a:pPr marL="0" indent="0"/>
            <a:endParaRPr lang="pt-PT" sz="2800" dirty="0" smtClean="0"/>
          </a:p>
          <a:p>
            <a:pPr marL="0" indent="0"/>
            <a:endParaRPr lang="pt-PT" sz="2800" dirty="0" smtClean="0"/>
          </a:p>
        </p:txBody>
      </p:sp>
      <p:pic>
        <p:nvPicPr>
          <p:cNvPr id="4" name="Picture 3" descr="DENNIS-THE-MENACE-1.gif"/>
          <p:cNvPicPr>
            <a:picLocks noChangeAspect="1"/>
          </p:cNvPicPr>
          <p:nvPr/>
        </p:nvPicPr>
        <p:blipFill>
          <a:blip r:embed="rId2" cstate="print"/>
          <a:stretch>
            <a:fillRect/>
          </a:stretch>
        </p:blipFill>
        <p:spPr>
          <a:xfrm>
            <a:off x="632520" y="548680"/>
            <a:ext cx="1905000" cy="1905000"/>
          </a:xfrm>
          <a:prstGeom prst="rect">
            <a:avLst/>
          </a:prstGeom>
        </p:spPr>
      </p:pic>
      <p:pic>
        <p:nvPicPr>
          <p:cNvPr id="5" name="Picture 4" descr="Nuno_Cancelo.jpg"/>
          <p:cNvPicPr>
            <a:picLocks noChangeAspect="1"/>
          </p:cNvPicPr>
          <p:nvPr/>
        </p:nvPicPr>
        <p:blipFill>
          <a:blip r:embed="rId3" cstate="print"/>
          <a:stretch>
            <a:fillRect/>
          </a:stretch>
        </p:blipFill>
        <p:spPr>
          <a:xfrm>
            <a:off x="7689304" y="4149080"/>
            <a:ext cx="1463040" cy="1901952"/>
          </a:xfrm>
          <a:prstGeom prst="rect">
            <a:avLst/>
          </a:prstGeom>
        </p:spPr>
      </p:pic>
      <p:sp>
        <p:nvSpPr>
          <p:cNvPr id="8" name="Title 1"/>
          <p:cNvSpPr txBox="1">
            <a:spLocks/>
          </p:cNvSpPr>
          <p:nvPr/>
        </p:nvSpPr>
        <p:spPr>
          <a:xfrm>
            <a:off x="2864768" y="1304764"/>
            <a:ext cx="5393804" cy="566936"/>
          </a:xfrm>
          <a:prstGeom prst="rect">
            <a:avLst/>
          </a:prstGeom>
          <a:effectLst/>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pt-PT" sz="3200" b="1" i="0" u="none" strike="noStrike" kern="1200" cap="none" spc="0" normalizeH="0" baseline="0" noProof="0" dirty="0" smtClean="0">
                <a:ln>
                  <a:noFill/>
                </a:ln>
                <a:solidFill>
                  <a:schemeClr val="tx1"/>
                </a:solidFill>
                <a:effectLst/>
                <a:uLnTx/>
                <a:uFillTx/>
                <a:latin typeface="+mj-lt"/>
                <a:ea typeface="+mj-ea"/>
                <a:cs typeface="+mj-cs"/>
              </a:rPr>
              <a:t>Computer</a:t>
            </a:r>
            <a:r>
              <a:rPr kumimoji="0" lang="pt-PT" sz="3200" b="1" i="0" u="none" strike="noStrike" kern="1200" cap="none" spc="0" normalizeH="0" noProof="0" dirty="0" smtClean="0">
                <a:ln>
                  <a:noFill/>
                </a:ln>
                <a:solidFill>
                  <a:schemeClr val="tx1"/>
                </a:solidFill>
                <a:effectLst/>
                <a:uLnTx/>
                <a:uFillTx/>
                <a:latin typeface="+mj-lt"/>
                <a:ea typeface="+mj-ea"/>
                <a:cs typeface="+mj-cs"/>
              </a:rPr>
              <a:t> Science Engineer</a:t>
            </a:r>
            <a:endParaRPr kumimoji="0" lang="pt-PT" sz="32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07/7/12/main" xmlns="" val="1875469109"/>
      </p:ext>
    </p:extLst>
  </p:cSld>
  <p:clrMapOvr>
    <a:masterClrMapping/>
  </p:clrMapOvr>
  <mc:AlternateContent xmlns:mc="http://schemas.openxmlformats.org/markup-compatibility/2006">
    <mc:Choice xmlns:p14="http://schemas.microsoft.com/office/powerpoint/2007/7/12/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Agenda</a:t>
            </a:r>
            <a:endParaRPr lang="pt-PT" dirty="0"/>
          </a:p>
        </p:txBody>
      </p:sp>
      <p:sp>
        <p:nvSpPr>
          <p:cNvPr id="4" name="Content Placeholder 3"/>
          <p:cNvSpPr>
            <a:spLocks noGrp="1"/>
          </p:cNvSpPr>
          <p:nvPr>
            <p:ph idx="1"/>
          </p:nvPr>
        </p:nvSpPr>
        <p:spPr/>
        <p:txBody>
          <a:bodyPr>
            <a:normAutofit/>
          </a:bodyPr>
          <a:lstStyle/>
          <a:p>
            <a:r>
              <a:rPr lang="pt-PT" sz="3200" dirty="0" smtClean="0"/>
              <a:t>Tópico 1</a:t>
            </a:r>
          </a:p>
          <a:p>
            <a:r>
              <a:rPr lang="pt-PT" sz="3200" dirty="0" smtClean="0"/>
              <a:t>Tópico 2</a:t>
            </a:r>
          </a:p>
          <a:p>
            <a:r>
              <a:rPr lang="pt-PT" sz="3200" dirty="0" smtClean="0"/>
              <a:t>Tópico 3</a:t>
            </a:r>
          </a:p>
          <a:p>
            <a:r>
              <a:rPr lang="pt-PT" sz="3200" dirty="0" smtClean="0"/>
              <a:t>...</a:t>
            </a:r>
          </a:p>
        </p:txBody>
      </p:sp>
    </p:spTree>
    <p:extLst>
      <p:ext uri="{BB962C8B-B14F-4D97-AF65-F5344CB8AC3E}">
        <p14:creationId xmlns:p14="http://schemas.microsoft.com/office/powerpoint/2007/7/12/main" xmlns="" val="242698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Problema</a:t>
            </a:r>
            <a:endParaRPr lang="pt-PT" dirty="0"/>
          </a:p>
        </p:txBody>
      </p:sp>
      <p:sp>
        <p:nvSpPr>
          <p:cNvPr id="4" name="Content Placeholder 3"/>
          <p:cNvSpPr>
            <a:spLocks noGrp="1"/>
          </p:cNvSpPr>
          <p:nvPr>
            <p:ph idx="1"/>
          </p:nvPr>
        </p:nvSpPr>
        <p:spPr/>
        <p:txBody>
          <a:bodyPr>
            <a:noAutofit/>
          </a:bodyPr>
          <a:lstStyle/>
          <a:p>
            <a:endParaRPr lang="pt-PT" sz="3200" dirty="0" smtClean="0"/>
          </a:p>
        </p:txBody>
      </p:sp>
    </p:spTree>
    <p:extLst>
      <p:ext uri="{BB962C8B-B14F-4D97-AF65-F5344CB8AC3E}">
        <p14:creationId xmlns:p14="http://schemas.microsoft.com/office/powerpoint/2007/7/12/main" xmlns="" val="56466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60" y="4038600"/>
            <a:ext cx="6292359" cy="1319226"/>
          </a:xfrm>
        </p:spPr>
        <p:txBody>
          <a:bodyPr/>
          <a:lstStyle/>
          <a:p>
            <a:r>
              <a:rPr lang="en-US" dirty="0" err="1" smtClean="0">
                <a:solidFill>
                  <a:schemeClr val="bg1">
                    <a:lumMod val="50000"/>
                  </a:schemeClr>
                </a:solidFill>
              </a:rPr>
              <a:t>Descrição</a:t>
            </a:r>
            <a:r>
              <a:rPr lang="en-US" dirty="0" smtClean="0">
                <a:solidFill>
                  <a:schemeClr val="bg1">
                    <a:lumMod val="50000"/>
                  </a:schemeClr>
                </a:solidFill>
              </a:rPr>
              <a:t> do </a:t>
            </a:r>
            <a:r>
              <a:rPr lang="en-US" dirty="0" err="1" smtClean="0">
                <a:solidFill>
                  <a:schemeClr val="bg1">
                    <a:lumMod val="50000"/>
                  </a:schemeClr>
                </a:solidFill>
              </a:rPr>
              <a:t>que</a:t>
            </a:r>
            <a:r>
              <a:rPr lang="en-US" dirty="0" smtClean="0">
                <a:solidFill>
                  <a:schemeClr val="bg1">
                    <a:lumMod val="50000"/>
                  </a:schemeClr>
                </a:solidFill>
              </a:rPr>
              <a:t> </a:t>
            </a:r>
            <a:r>
              <a:rPr lang="en-US" dirty="0" err="1" smtClean="0">
                <a:solidFill>
                  <a:schemeClr val="bg1">
                    <a:lumMod val="50000"/>
                  </a:schemeClr>
                </a:solidFill>
              </a:rPr>
              <a:t>será</a:t>
            </a:r>
            <a:r>
              <a:rPr lang="en-US" dirty="0" smtClean="0">
                <a:solidFill>
                  <a:schemeClr val="bg1">
                    <a:lumMod val="50000"/>
                  </a:schemeClr>
                </a:solidFill>
              </a:rPr>
              <a:t> </a:t>
            </a:r>
            <a:r>
              <a:rPr lang="en-US" dirty="0" err="1" smtClean="0">
                <a:solidFill>
                  <a:schemeClr val="bg1">
                    <a:lumMod val="50000"/>
                  </a:schemeClr>
                </a:solidFill>
              </a:rPr>
              <a:t>mostrado</a:t>
            </a:r>
            <a:endParaRPr lang="en-US" dirty="0">
              <a:solidFill>
                <a:schemeClr val="bg1">
                  <a:lumMod val="50000"/>
                </a:schemeClr>
              </a:solidFill>
            </a:endParaRPr>
          </a:p>
        </p:txBody>
      </p:sp>
      <p:sp>
        <p:nvSpPr>
          <p:cNvPr id="4" name="Text Placeholder 3"/>
          <p:cNvSpPr>
            <a:spLocks noGrp="1"/>
          </p:cNvSpPr>
          <p:nvPr>
            <p:ph type="body" sz="quarter" idx="10"/>
          </p:nvPr>
        </p:nvSpPr>
        <p:spPr/>
        <p:txBody>
          <a:bodyPr/>
          <a:lstStyle/>
          <a:p>
            <a:r>
              <a:rPr lang="en-US" dirty="0" err="1" smtClean="0"/>
              <a:t>demonstração</a:t>
            </a:r>
            <a:r>
              <a:rPr lang="en-US" dirty="0" smtClean="0"/>
              <a:t> </a:t>
            </a:r>
            <a:endParaRPr lang="en-US" dirty="0"/>
          </a:p>
        </p:txBody>
      </p:sp>
    </p:spTree>
    <p:extLst>
      <p:ext uri="{BB962C8B-B14F-4D97-AF65-F5344CB8AC3E}">
        <p14:creationId xmlns:p14="http://schemas.microsoft.com/office/powerpoint/2007/7/12/main" xmlns="" val="967988230"/>
      </p:ext>
    </p:extLst>
  </p:cSld>
  <p:clrMapOvr>
    <a:masterClrMapping/>
  </p:clrMapOvr>
  <mc:AlternateContent xmlns:mc="http://schemas.openxmlformats.org/markup-compatibility/2006">
    <mc:Choice xmlns:p14="http://schemas.microsoft.com/office/powerpoint/2007/7/12/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pt-PT" dirty="0"/>
          </a:p>
        </p:txBody>
      </p:sp>
    </p:spTree>
    <p:extLst>
      <p:ext uri="{BB962C8B-B14F-4D97-AF65-F5344CB8AC3E}">
        <p14:creationId xmlns:p14="http://schemas.microsoft.com/office/powerpoint/2007/7/12/main" xmlns="" val="1125168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Referências</a:t>
            </a:r>
            <a:endParaRPr lang="pt-PT" dirty="0"/>
          </a:p>
        </p:txBody>
      </p:sp>
      <p:sp>
        <p:nvSpPr>
          <p:cNvPr id="3" name="Content Placeholder 2"/>
          <p:cNvSpPr>
            <a:spLocks noGrp="1"/>
          </p:cNvSpPr>
          <p:nvPr>
            <p:ph idx="1"/>
          </p:nvPr>
        </p:nvSpPr>
        <p:spPr/>
        <p:txBody>
          <a:bodyPr>
            <a:noAutofit/>
          </a:bodyPr>
          <a:lstStyle/>
          <a:p>
            <a:pPr marL="0" indent="0">
              <a:buNone/>
            </a:pPr>
            <a:r>
              <a:rPr lang="pt-PT" sz="2400" dirty="0" smtClean="0"/>
              <a:t>VTL Reference Guide </a:t>
            </a:r>
            <a:r>
              <a:rPr lang="pt-PT" sz="1200" dirty="0" smtClean="0"/>
              <a:t>[visitado Novembro/2013]</a:t>
            </a:r>
            <a:endParaRPr lang="en-US" sz="1200" dirty="0" smtClean="0"/>
          </a:p>
          <a:p>
            <a:pPr lvl="1"/>
            <a:r>
              <a:rPr lang="pt-PT" sz="1800" dirty="0" smtClean="0">
                <a:hlinkClick r:id="rId2"/>
              </a:rPr>
              <a:t>http://velocity.apache.org/engine/releases/velocity-1.5/vtl-reference-guide.html</a:t>
            </a:r>
            <a:r>
              <a:rPr lang="en-US" sz="1800" dirty="0" smtClean="0"/>
              <a:t> </a:t>
            </a:r>
            <a:endParaRPr lang="en-US" sz="2000" dirty="0" smtClean="0"/>
          </a:p>
          <a:p>
            <a:pPr marL="0" indent="0">
              <a:buNone/>
            </a:pPr>
            <a:endParaRPr lang="pt-PT" sz="2400" dirty="0" smtClean="0"/>
          </a:p>
          <a:p>
            <a:pPr marL="0" indent="0">
              <a:buNone/>
            </a:pPr>
            <a:r>
              <a:rPr lang="pt-PT" sz="2400" dirty="0" smtClean="0"/>
              <a:t>Apache </a:t>
            </a:r>
            <a:r>
              <a:rPr lang="pt-PT" sz="2400" dirty="0" smtClean="0"/>
              <a:t>Developer Guide  </a:t>
            </a:r>
            <a:r>
              <a:rPr lang="pt-PT" sz="1200" dirty="0" smtClean="0"/>
              <a:t>[visitado Novembro/2013]</a:t>
            </a:r>
            <a:endParaRPr lang="en-US" sz="1200" dirty="0"/>
          </a:p>
          <a:p>
            <a:pPr lvl="1"/>
            <a:r>
              <a:rPr lang="pt-PT" sz="1800" dirty="0" smtClean="0">
                <a:hlinkClick r:id="rId3"/>
              </a:rPr>
              <a:t>http://velocity.apache.org/engine/devel/developer-gu</a:t>
            </a:r>
            <a:r>
              <a:rPr lang="pt-PT" sz="2000" dirty="0" smtClean="0">
                <a:hlinkClick r:id="rId3"/>
              </a:rPr>
              <a:t>ide.html </a:t>
            </a:r>
            <a:endParaRPr lang="pt-PT" sz="2000" dirty="0" smtClean="0"/>
          </a:p>
          <a:p>
            <a:pPr marL="0" indent="0">
              <a:buNone/>
            </a:pPr>
            <a:endParaRPr lang="pt-PT" sz="2400" dirty="0" smtClean="0"/>
          </a:p>
          <a:p>
            <a:pPr marL="0" indent="0">
              <a:buNone/>
            </a:pPr>
            <a:r>
              <a:rPr lang="pt-PT" sz="2400" dirty="0" smtClean="0"/>
              <a:t>Apache User Guide</a:t>
            </a:r>
            <a:r>
              <a:rPr lang="pt-PT" sz="2400" dirty="0" smtClean="0"/>
              <a:t>  </a:t>
            </a:r>
            <a:r>
              <a:rPr lang="pt-PT" sz="1200" dirty="0" smtClean="0"/>
              <a:t>[visitado Novembro/2013]</a:t>
            </a:r>
            <a:endParaRPr lang="en-US" sz="1200" dirty="0" smtClean="0"/>
          </a:p>
          <a:p>
            <a:pPr lvl="1"/>
            <a:r>
              <a:rPr lang="pt-PT" sz="1800" dirty="0" smtClean="0">
                <a:hlinkClick r:id="rId4"/>
              </a:rPr>
              <a:t>http://velocity.apache.org/engine/devel/user-guide.html</a:t>
            </a:r>
            <a:r>
              <a:rPr lang="pt-PT" sz="2000" dirty="0" smtClean="0">
                <a:hlinkClick r:id="rId3"/>
              </a:rPr>
              <a:t> </a:t>
            </a:r>
            <a:r>
              <a:rPr lang="en-US" sz="2000" dirty="0" smtClean="0"/>
              <a:t/>
            </a:r>
            <a:br>
              <a:rPr lang="en-US" sz="2000" dirty="0" smtClean="0"/>
            </a:br>
            <a:endParaRPr lang="en-US" sz="2000" dirty="0" smtClean="0"/>
          </a:p>
          <a:p>
            <a:pPr marL="0" indent="0">
              <a:buNone/>
            </a:pPr>
            <a:r>
              <a:rPr lang="pt-PT" sz="2400" dirty="0" smtClean="0"/>
              <a:t>Castle </a:t>
            </a:r>
            <a:r>
              <a:rPr lang="pt-PT" sz="2400" dirty="0" smtClean="0"/>
              <a:t>Project Nvelocity </a:t>
            </a:r>
            <a:r>
              <a:rPr lang="pt-PT" sz="1800" dirty="0" smtClean="0"/>
              <a:t>[visitado Novembro/2013]</a:t>
            </a:r>
            <a:endParaRPr lang="en-US" sz="1800" dirty="0" smtClean="0"/>
          </a:p>
          <a:p>
            <a:pPr lvl="1"/>
            <a:r>
              <a:rPr lang="pt-PT" sz="1800" dirty="0" smtClean="0">
                <a:hlinkClick r:id="rId5"/>
              </a:rPr>
              <a:t>http://docs.castleproject.org/MonoRail.NVelocity.ashx</a:t>
            </a:r>
            <a:r>
              <a:rPr lang="en-US" sz="2000" dirty="0" smtClean="0"/>
              <a:t> </a:t>
            </a:r>
            <a:endParaRPr lang="en-US" sz="2000" dirty="0"/>
          </a:p>
        </p:txBody>
      </p:sp>
    </p:spTree>
    <p:extLst>
      <p:ext uri="{BB962C8B-B14F-4D97-AF65-F5344CB8AC3E}">
        <p14:creationId xmlns:p14="http://schemas.microsoft.com/office/powerpoint/2007/7/12/main" xmlns="" val="237563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Patrocinador desta reunião</a:t>
            </a:r>
            <a:endParaRPr lang="pt-PT" dirty="0"/>
          </a:p>
        </p:txBody>
      </p:sp>
      <p:sp>
        <p:nvSpPr>
          <p:cNvPr id="6" name="AutoShape 2" descr="https://extranet.novabase.pt/http/0/acura.novabase.intra/irj/servlet/prt/portal/prtroot/com.sap.km.cm.docs/documents/Intranet%20Novabase/Downloads/Normas%20e%20Procedimentos/Comunica%c3%a7%c3%a3o%20e%20Marketing/Log%c3%b3tipo%20e%20outros%20elementos%20gr%c3%a1ficos_files/Logotipo%20Novabase_files/Novabase_logo1.gif"/>
          <p:cNvSpPr>
            <a:spLocks noChangeAspect="1" noChangeArrowheads="1"/>
          </p:cNvSpPr>
          <p:nvPr/>
        </p:nvSpPr>
        <p:spPr bwMode="auto">
          <a:xfrm>
            <a:off x="63500" y="-136525"/>
            <a:ext cx="304800" cy="304800"/>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7" name="AutoShape 4" descr="https://extranet.novabase.pt/http/0/acura.novabase.intra/irj/servlet/prt/portal/prtroot/com.sap.km.cm.docs/documents/Intranet%20Novabase/Downloads/Normas%20e%20Procedimentos/Comunica%c3%a7%c3%a3o%20e%20Marketing/Log%c3%b3tipo%20e%20outros%20elementos%20gr%c3%a1ficos_files/Logotipo%20Novabase_files/Novabase_logo1.gif"/>
          <p:cNvSpPr>
            <a:spLocks noChangeAspect="1" noChangeArrowheads="1"/>
          </p:cNvSpPr>
          <p:nvPr/>
        </p:nvSpPr>
        <p:spPr bwMode="auto">
          <a:xfrm>
            <a:off x="215900" y="15875"/>
            <a:ext cx="304800" cy="304800"/>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8" name="AutoShape 6" descr="https://extranet.novabase.pt/http/0/acura.novabase.intra/irj/servlet/prt/portal/prtroot/com.sap.km.cm.docs/documents/Intranet%20Novabase/Downloads/Normas%20e%20Procedimentos/Comunica%c3%a7%c3%a3o%20e%20Marketing/Log%c3%b3tipo%20e%20outros%20elementos%20gr%c3%a1ficos_files/Logotipo%20Novabase_files/Novabase_logo1.gif"/>
          <p:cNvSpPr>
            <a:spLocks noChangeAspect="1" noChangeArrowheads="1"/>
          </p:cNvSpPr>
          <p:nvPr/>
        </p:nvSpPr>
        <p:spPr bwMode="auto">
          <a:xfrm>
            <a:off x="368300" y="168275"/>
            <a:ext cx="304800" cy="304800"/>
          </a:xfrm>
          <a:prstGeom prst="rect">
            <a:avLst/>
          </a:prstGeom>
          <a:extLst>
            <a:ext uri="{909E8E84-426E-40dd-AFC4-6F175D3DCCD1}">
              <a14:hiddenFill xmlns:a14="http://schemas.microsoft.com/office/drawing/2007/7/7/main" xmlns="">
                <a:solidFill>
                  <a:srgbClr xmlns:mc="http://schemas.openxmlformats.org/markup-compatibility/2006" val="FFFFFF" mc:Ignorable=""/>
                </a:solidFill>
              </a14:hiddenFill>
            </a:ext>
          </a:extLst>
        </p:spPr>
        <p:txBody>
          <a:bodyPr vert="horz" wrap="square" lIns="91440" tIns="45720" rIns="91440" bIns="45720" numCol="1" anchor="t" anchorCtr="0" compatLnSpc="1">
            <a:prstTxWarp prst="textNoShape">
              <a:avLst/>
            </a:prstTxWarp>
          </a:bodyPr>
          <a:lstStyle/>
          <a:p>
            <a:endParaRPr lang="pt-PT"/>
          </a:p>
        </p:txBody>
      </p:sp>
      <p:sp>
        <p:nvSpPr>
          <p:cNvPr id="9" name="Content Placeholder 2"/>
          <p:cNvSpPr>
            <a:spLocks noGrp="1"/>
          </p:cNvSpPr>
          <p:nvPr>
            <p:ph idx="1"/>
          </p:nvPr>
        </p:nvSpPr>
        <p:spPr>
          <a:xfrm>
            <a:off x="495300" y="1600201"/>
            <a:ext cx="8915400" cy="2185989"/>
          </a:xfrm>
        </p:spPr>
        <p:txBody>
          <a:bodyPr>
            <a:noAutofit/>
          </a:bodyPr>
          <a:lstStyle/>
          <a:p>
            <a:pPr marL="0" indent="0">
              <a:buNone/>
            </a:pPr>
            <a:r>
              <a:rPr lang="pt-PT" sz="2800" dirty="0" smtClean="0"/>
              <a:t>&lt;Logo do(s) patrocinador(es)&gt;</a:t>
            </a:r>
          </a:p>
        </p:txBody>
      </p:sp>
    </p:spTree>
    <p:extLst>
      <p:ext uri="{BB962C8B-B14F-4D97-AF65-F5344CB8AC3E}">
        <p14:creationId xmlns:p14="http://schemas.microsoft.com/office/powerpoint/2007/7/12/main" xmlns="" val="3704673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pt-PT" dirty="0" smtClean="0"/>
              <a:t>Obrigado!</a:t>
            </a:r>
            <a:endParaRPr lang="pt-PT" dirty="0"/>
          </a:p>
        </p:txBody>
      </p:sp>
      <p:sp>
        <p:nvSpPr>
          <p:cNvPr id="2" name="Content Placeholder 1"/>
          <p:cNvSpPr>
            <a:spLocks noGrp="1"/>
          </p:cNvSpPr>
          <p:nvPr>
            <p:ph idx="1"/>
          </p:nvPr>
        </p:nvSpPr>
        <p:spPr>
          <a:xfrm>
            <a:off x="1478614" y="2240868"/>
            <a:ext cx="6662700" cy="612068"/>
          </a:xfrm>
        </p:spPr>
        <p:txBody>
          <a:bodyPr>
            <a:normAutofit/>
          </a:bodyPr>
          <a:lstStyle/>
          <a:p>
            <a:pPr marL="0" indent="0">
              <a:buNone/>
            </a:pPr>
            <a:r>
              <a:rPr lang="pt-PT" sz="2800" dirty="0" smtClean="0"/>
              <a:t>nuno.cancelo@gmail.com</a:t>
            </a:r>
          </a:p>
        </p:txBody>
      </p:sp>
      <p:pic>
        <p:nvPicPr>
          <p:cNvPr id="5" name="Picture 4" descr="google-buzz-icon.png"/>
          <p:cNvPicPr>
            <a:picLocks noChangeAspect="1"/>
          </p:cNvPicPr>
          <p:nvPr/>
        </p:nvPicPr>
        <p:blipFill>
          <a:blip r:embed="rId3" cstate="print"/>
          <a:stretch>
            <a:fillRect/>
          </a:stretch>
        </p:blipFill>
        <p:spPr>
          <a:xfrm>
            <a:off x="704528" y="2240868"/>
            <a:ext cx="609600" cy="609600"/>
          </a:xfrm>
          <a:prstGeom prst="rect">
            <a:avLst/>
          </a:prstGeom>
          <a:ln>
            <a:solidFill>
              <a:schemeClr val="tx1"/>
            </a:solidFill>
          </a:ln>
        </p:spPr>
      </p:pic>
      <p:pic>
        <p:nvPicPr>
          <p:cNvPr id="7" name="Picture 6" descr="facebook-icon.png"/>
          <p:cNvPicPr>
            <a:picLocks noChangeAspect="1"/>
          </p:cNvPicPr>
          <p:nvPr/>
        </p:nvPicPr>
        <p:blipFill>
          <a:blip r:embed="rId4" cstate="print"/>
          <a:stretch>
            <a:fillRect/>
          </a:stretch>
        </p:blipFill>
        <p:spPr>
          <a:xfrm>
            <a:off x="704528" y="4077072"/>
            <a:ext cx="609600" cy="609600"/>
          </a:xfrm>
          <a:prstGeom prst="rect">
            <a:avLst/>
          </a:prstGeom>
          <a:ln>
            <a:solidFill>
              <a:schemeClr val="tx1"/>
            </a:solidFill>
          </a:ln>
        </p:spPr>
      </p:pic>
      <p:pic>
        <p:nvPicPr>
          <p:cNvPr id="8" name="Picture 7" descr="linkedin-icon.png"/>
          <p:cNvPicPr>
            <a:picLocks noChangeAspect="1"/>
          </p:cNvPicPr>
          <p:nvPr/>
        </p:nvPicPr>
        <p:blipFill>
          <a:blip r:embed="rId5" cstate="print"/>
          <a:stretch>
            <a:fillRect/>
          </a:stretch>
        </p:blipFill>
        <p:spPr>
          <a:xfrm>
            <a:off x="758534" y="5013176"/>
            <a:ext cx="609600" cy="609600"/>
          </a:xfrm>
          <a:prstGeom prst="rect">
            <a:avLst/>
          </a:prstGeom>
          <a:ln>
            <a:solidFill>
              <a:schemeClr val="tx1"/>
            </a:solidFill>
          </a:ln>
        </p:spPr>
      </p:pic>
      <p:pic>
        <p:nvPicPr>
          <p:cNvPr id="9" name="Picture 8" descr="twitter-icon.png"/>
          <p:cNvPicPr>
            <a:picLocks noChangeAspect="1"/>
          </p:cNvPicPr>
          <p:nvPr/>
        </p:nvPicPr>
        <p:blipFill>
          <a:blip r:embed="rId6" cstate="print"/>
          <a:stretch>
            <a:fillRect/>
          </a:stretch>
        </p:blipFill>
        <p:spPr>
          <a:xfrm>
            <a:off x="704528" y="3164971"/>
            <a:ext cx="609600" cy="609600"/>
          </a:xfrm>
          <a:prstGeom prst="rect">
            <a:avLst/>
          </a:prstGeom>
          <a:ln>
            <a:solidFill>
              <a:schemeClr val="tx1"/>
            </a:solidFill>
          </a:ln>
        </p:spPr>
      </p:pic>
      <p:sp>
        <p:nvSpPr>
          <p:cNvPr id="10" name="TextBox 9"/>
          <p:cNvSpPr txBox="1"/>
          <p:nvPr/>
        </p:nvSpPr>
        <p:spPr>
          <a:xfrm>
            <a:off x="380492" y="5805264"/>
            <a:ext cx="8712968" cy="246221"/>
          </a:xfrm>
          <a:prstGeom prst="rect">
            <a:avLst/>
          </a:prstGeom>
          <a:noFill/>
        </p:spPr>
        <p:txBody>
          <a:bodyPr wrap="square" rtlCol="0">
            <a:spAutoFit/>
          </a:bodyPr>
          <a:lstStyle/>
          <a:p>
            <a:r>
              <a:rPr lang="en-US" sz="1000" dirty="0" smtClean="0"/>
              <a:t>Source: </a:t>
            </a:r>
            <a:r>
              <a:rPr lang="en-US" sz="1000" dirty="0" err="1" smtClean="0"/>
              <a:t>Iconset</a:t>
            </a:r>
            <a:r>
              <a:rPr lang="en-US" sz="1000" dirty="0" smtClean="0"/>
              <a:t>: Social Media Icons by </a:t>
            </a:r>
            <a:r>
              <a:rPr lang="en-US" sz="1000" dirty="0" err="1" smtClean="0"/>
              <a:t>Iconshock</a:t>
            </a:r>
            <a:r>
              <a:rPr lang="en-US" sz="1000" dirty="0" smtClean="0"/>
              <a:t> (</a:t>
            </a:r>
            <a:r>
              <a:rPr lang="en-US" sz="1000" dirty="0" smtClean="0">
                <a:hlinkClick r:id="rId7"/>
              </a:rPr>
              <a:t>12 icons</a:t>
            </a:r>
            <a:r>
              <a:rPr lang="en-US" sz="1000" dirty="0" smtClean="0"/>
              <a:t>) : </a:t>
            </a:r>
            <a:r>
              <a:rPr lang="pt-PT" sz="1000" dirty="0" smtClean="0">
                <a:hlinkClick r:id="rId7"/>
              </a:rPr>
              <a:t>http://</a:t>
            </a:r>
            <a:r>
              <a:rPr lang="pt-PT" sz="1000" dirty="0" smtClean="0">
                <a:hlinkClick r:id="rId7"/>
              </a:rPr>
              <a:t>www.iconarchive.com/show/social-media-icons-by-iconshock.html</a:t>
            </a:r>
            <a:endParaRPr lang="en-US" sz="1000" dirty="0" smtClean="0"/>
          </a:p>
        </p:txBody>
      </p:sp>
      <p:sp>
        <p:nvSpPr>
          <p:cNvPr id="11" name="Content Placeholder 1"/>
          <p:cNvSpPr txBox="1">
            <a:spLocks/>
          </p:cNvSpPr>
          <p:nvPr/>
        </p:nvSpPr>
        <p:spPr>
          <a:xfrm>
            <a:off x="604900" y="1421160"/>
            <a:ext cx="5860268" cy="820687"/>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4400" b="0" i="0" u="none" strike="noStrike" kern="1200" cap="none" spc="0" normalizeH="0" baseline="0" noProof="0" smtClean="0">
                <a:ln>
                  <a:noFill/>
                </a:ln>
                <a:solidFill>
                  <a:schemeClr val="tx1"/>
                </a:solidFill>
                <a:effectLst/>
                <a:uLnTx/>
                <a:uFillTx/>
                <a:latin typeface="+mn-lt"/>
                <a:ea typeface="+mn-ea"/>
                <a:cs typeface="+mn-cs"/>
              </a:rPr>
              <a:t>Nuno Cancelo</a:t>
            </a:r>
            <a:endParaRPr kumimoji="0" lang="pt-PT" sz="4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Content Placeholder 1"/>
          <p:cNvSpPr txBox="1">
            <a:spLocks/>
          </p:cNvSpPr>
          <p:nvPr/>
        </p:nvSpPr>
        <p:spPr>
          <a:xfrm>
            <a:off x="1478614" y="3164971"/>
            <a:ext cx="6662700" cy="61206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PT" sz="2800" b="0" i="0" u="none" strike="noStrike" kern="1200" cap="none" spc="0" normalizeH="0" baseline="0" noProof="0" dirty="0" smtClean="0">
                <a:ln>
                  <a:noFill/>
                </a:ln>
                <a:solidFill>
                  <a:schemeClr val="tx1"/>
                </a:solidFill>
                <a:effectLst/>
                <a:uLnTx/>
                <a:uFillTx/>
                <a:latin typeface="+mn-lt"/>
                <a:ea typeface="+mn-ea"/>
                <a:cs typeface="+mn-cs"/>
              </a:rPr>
              <a:t>@masterzdran</a:t>
            </a:r>
          </a:p>
        </p:txBody>
      </p:sp>
      <p:sp>
        <p:nvSpPr>
          <p:cNvPr id="13" name="Content Placeholder 1"/>
          <p:cNvSpPr txBox="1">
            <a:spLocks/>
          </p:cNvSpPr>
          <p:nvPr/>
        </p:nvSpPr>
        <p:spPr>
          <a:xfrm>
            <a:off x="1478614" y="4077072"/>
            <a:ext cx="6662700" cy="612068"/>
          </a:xfrm>
          <a:prstGeom prst="rect">
            <a:avLst/>
          </a:prstGeom>
        </p:spPr>
        <p:txBody>
          <a:bodyPr vert="horz" lIns="91440" tIns="45720" rIns="91440" bIns="45720" rtlCol="0">
            <a:normAutofit/>
          </a:bodyPr>
          <a:lstStyle/>
          <a:p>
            <a:pPr lvl="0">
              <a:spcBef>
                <a:spcPct val="20000"/>
              </a:spcBef>
            </a:pPr>
            <a:r>
              <a:rPr lang="pt-PT" sz="2800" dirty="0" smtClean="0"/>
              <a:t>https://www.facebook.com/nuno.cancelo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Content Placeholder 1"/>
          <p:cNvSpPr txBox="1">
            <a:spLocks/>
          </p:cNvSpPr>
          <p:nvPr/>
        </p:nvSpPr>
        <p:spPr>
          <a:xfrm>
            <a:off x="1478614" y="5013176"/>
            <a:ext cx="6662700" cy="612068"/>
          </a:xfrm>
          <a:prstGeom prst="rect">
            <a:avLst/>
          </a:prstGeom>
        </p:spPr>
        <p:txBody>
          <a:bodyPr vert="horz" lIns="91440" tIns="45720" rIns="91440" bIns="45720" rtlCol="0">
            <a:normAutofit/>
          </a:bodyPr>
          <a:lstStyle/>
          <a:p>
            <a:pPr lvl="0">
              <a:spcBef>
                <a:spcPct val="20000"/>
              </a:spcBef>
            </a:pPr>
            <a:r>
              <a:rPr lang="pt-PT" sz="2800" dirty="0" smtClean="0"/>
              <a:t>http://www.linkedin.com/in/nunocancelo</a:t>
            </a:r>
            <a:endParaRPr kumimoji="0" lang="pt-PT"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07/7/12/main" xmlns="" val="2914442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2009-10-22T00:10:36Z</outs:dateTime>
      <outs:isPinned>true</outs:isPinned>
    </outs:relatedDate>
    <outs:relatedDate>
      <outs:type>2</outs:type>
      <outs:displayName>Created</outs:displayName>
      <outs:dateTime>2009-08-11T22:46:43Z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Caio Proiete</outs:displayName>
          <outs:accountName/>
        </outs:relatedPerson>
      </outs:people>
      <outs:source>0</outs:source>
      <outs:isPinned>true</outs:isPinned>
    </outs:relatedPeopleItem>
    <outs:relatedPeopleItem>
      <outs:category>Last modified by</outs:category>
      <outs:people>
        <outs:relatedPerson>
          <outs:displayName>Caio Proiete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B1E06176-E829-4712-BBD3-8C51CFBDF70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3314</TotalTime>
  <Words>220</Words>
  <Application>Microsoft Office PowerPoint</Application>
  <PresentationFormat>A4 Paper (210x297 mm)</PresentationFormat>
  <Paragraphs>43</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The power of templating…</vt:lpstr>
      <vt:lpstr>Nuno Cancelo</vt:lpstr>
      <vt:lpstr>Agenda</vt:lpstr>
      <vt:lpstr>Problema</vt:lpstr>
      <vt:lpstr>Descrição do que será mostrado</vt:lpstr>
      <vt:lpstr>Slide 6</vt:lpstr>
      <vt:lpstr>Referências</vt:lpstr>
      <vt:lpstr>Patrocinador desta reunião</vt:lpstr>
      <vt:lpstr>Obrigado!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Caio Proiete</dc:creator>
  <cp:lastModifiedBy>Nuno Alexandre Cancelo</cp:lastModifiedBy>
  <cp:revision>389</cp:revision>
  <dcterms:created xsi:type="dcterms:W3CDTF">2009-08-11T22:46:43Z</dcterms:created>
  <dcterms:modified xsi:type="dcterms:W3CDTF">2013-11-07T22:52:46Z</dcterms:modified>
</cp:coreProperties>
</file>