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5" r:id="rId9"/>
    <p:sldId id="1106" r:id="rId10"/>
    <p:sldId id="1103" r:id="rId11"/>
    <p:sldId id="1104" r:id="rId12"/>
    <p:sldId id="1107" r:id="rId13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74" d="100"/>
          <a:sy n="74" d="100"/>
        </p:scale>
        <p:origin x="171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1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96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4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30/09/2020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siaras/uk-road-safety-accidents-and-vehic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/>
              <a:t>Checkpoint I: Project </a:t>
            </a:r>
            <a:r>
              <a:rPr lang="pt-PT" sz="4800" dirty="0" err="1"/>
              <a:t>Proposal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G12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2808312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89419 – Bernardo M.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89446 – Diogo R.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91004 – Daniel 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“Accident_Information.csv”)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Date; Time;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Speed_limit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2005-01-04; 17:02; 30;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2005-03-17; 09:15; 30;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2008-03-11; 09:26; 30;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“Accident_Information.csv”)</a:t>
            </a:r>
          </a:p>
          <a:p>
            <a:pPr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Light_Conditions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Day_of_Week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Darkness - lights lit; Tuesday;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Daylight; Thursday;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Daylight; Tuesday;</a:t>
            </a: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“Accident_Information.csv”)</a:t>
            </a:r>
          </a:p>
          <a:p>
            <a:pPr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Road_Surface_Conditions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Number_of_Vehicles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Number_of_Casualties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Dry; 1; 1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Snow; 2; 1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Wet or damp; 1; 2</a:t>
            </a:r>
          </a:p>
        </p:txBody>
      </p:sp>
    </p:spTree>
    <p:extLst>
      <p:ext uri="{BB962C8B-B14F-4D97-AF65-F5344CB8AC3E}">
        <p14:creationId xmlns:p14="http://schemas.microsoft.com/office/powerpoint/2010/main" val="340262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pPr lvl="1"/>
            <a:r>
              <a:rPr lang="en-US" sz="3600" dirty="0"/>
              <a:t>We are going to tackle Road Traffic Accidents across the United Kingdom, from 2005 to 2017.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CD492-31CA-4752-B849-6D0E0CD4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33" y="3861048"/>
            <a:ext cx="4432907" cy="25581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r>
              <a:rPr lang="en-US" sz="3600" dirty="0"/>
              <a:t>The dataset that we will used is called UK Road Safety: Traffic Accidents and Vehicles.</a:t>
            </a:r>
          </a:p>
          <a:p>
            <a:pPr lvl="1"/>
            <a:r>
              <a:rPr lang="en-US" dirty="0">
                <a:hlinkClick r:id="rId3"/>
              </a:rPr>
              <a:t>https://www.kaggle.com/tsiaras/uk-road-safety-accidents-and-vehicles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Does the amount of accidents follow a cyclic pattern through-out the year? Reaching peaks during certain times?</a:t>
            </a:r>
          </a:p>
          <a:p>
            <a:r>
              <a:rPr lang="en-US" sz="4000" dirty="0"/>
              <a:t>Are there more accidents on roads with higher speed limits?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How does the number of accidents change along each day?</a:t>
            </a:r>
          </a:p>
          <a:p>
            <a:r>
              <a:rPr lang="en-US" sz="4000" dirty="0"/>
              <a:t>Do accidents occur more often with poorer visibility conditions?</a:t>
            </a:r>
          </a:p>
          <a:p>
            <a:r>
              <a:rPr lang="en-US" sz="4000" dirty="0"/>
              <a:t>How does the frequency of accidents change along the week?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412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Do the surface conditions alter the frequency of accidents?</a:t>
            </a:r>
          </a:p>
          <a:p>
            <a:r>
              <a:rPr lang="en-US" sz="4000" dirty="0"/>
              <a:t>Does the number of severities increase with the number of vehicles present?</a:t>
            </a:r>
          </a:p>
        </p:txBody>
      </p:sp>
    </p:spTree>
    <p:extLst>
      <p:ext uri="{BB962C8B-B14F-4D97-AF65-F5344CB8AC3E}">
        <p14:creationId xmlns:p14="http://schemas.microsoft.com/office/powerpoint/2010/main" val="72785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3074</TotalTime>
  <Words>298</Words>
  <Application>Microsoft Office PowerPoint</Application>
  <PresentationFormat>Apresentação no Ecrã (4:3)</PresentationFormat>
  <Paragraphs>55</Paragraphs>
  <Slides>12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template-gvip</vt:lpstr>
      <vt:lpstr>Information Visualization Checkpoint I: Project Proposal</vt:lpstr>
      <vt:lpstr>DOMAIN</vt:lpstr>
      <vt:lpstr>Domain</vt:lpstr>
      <vt:lpstr>DATASET</vt:lpstr>
      <vt:lpstr>Dataset</vt:lpstr>
      <vt:lpstr>Example QUESTIONS</vt:lpstr>
      <vt:lpstr>Questions</vt:lpstr>
      <vt:lpstr>Questions</vt:lpstr>
      <vt:lpstr>Questions</vt:lpstr>
      <vt:lpstr>Data Sample</vt:lpstr>
      <vt:lpstr>Data Sample</vt:lpstr>
      <vt:lpstr>Data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ist191004@tecnico.ulisboa.pt</cp:lastModifiedBy>
  <cp:revision>337</cp:revision>
  <dcterms:created xsi:type="dcterms:W3CDTF">2010-04-13T09:45:33Z</dcterms:created>
  <dcterms:modified xsi:type="dcterms:W3CDTF">2020-09-30T19:14:50Z</dcterms:modified>
</cp:coreProperties>
</file>