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SCO"/>
          <p:cNvSpPr txBox="1"/>
          <p:nvPr>
            <p:ph type="ctrTitle"/>
          </p:nvPr>
        </p:nvSpPr>
        <p:spPr>
          <a:xfrm>
            <a:off x="406400" y="3524250"/>
            <a:ext cx="12192000" cy="2705100"/>
          </a:xfrm>
          <a:prstGeom prst="rect">
            <a:avLst/>
          </a:prstGeom>
        </p:spPr>
        <p:txBody>
          <a:bodyPr/>
          <a:lstStyle/>
          <a:p>
            <a:pPr/>
            <a:r>
              <a:t>TESCO</a:t>
            </a:r>
          </a:p>
        </p:txBody>
      </p:sp>
      <p:sp>
        <p:nvSpPr>
          <p:cNvPr id="167" name="BUSINESS INTELLIGENC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INTELLIGENCE</a:t>
            </a:r>
          </a:p>
        </p:txBody>
      </p:sp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9407" y="-17948"/>
            <a:ext cx="5474306" cy="3065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3663" y="4113766"/>
            <a:ext cx="2057474" cy="941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SCO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TESCO </a:t>
            </a:r>
          </a:p>
        </p:txBody>
      </p:sp>
      <p:sp>
        <p:nvSpPr>
          <p:cNvPr id="172" name="List of 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List of contents </a:t>
            </a:r>
          </a:p>
        </p:txBody>
      </p:sp>
      <p:sp>
        <p:nvSpPr>
          <p:cNvPr id="173" name="Overview of case and Organis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case and Organisation </a:t>
            </a:r>
          </a:p>
          <a:p>
            <a:pPr/>
            <a:r>
              <a:t>Problem Identification</a:t>
            </a:r>
          </a:p>
          <a:p>
            <a:pPr/>
            <a:r>
              <a:t>Clear Ideas Framework</a:t>
            </a:r>
          </a:p>
          <a:p>
            <a:pPr/>
            <a:r>
              <a:t>VISA Appraisal</a:t>
            </a:r>
          </a:p>
          <a:p>
            <a:pPr/>
            <a:r>
              <a:t>Recommendation </a:t>
            </a:r>
          </a:p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erview of case and Organ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Overview of case and Organisation </a:t>
            </a:r>
          </a:p>
        </p:txBody>
      </p:sp>
      <p:sp>
        <p:nvSpPr>
          <p:cNvPr id="176" name="Tesco plc, trading as Tesco, is a British multinational groceries and general merchandise retailer with headquarters in Hertfordshire, England, United Kingdom.…"/>
          <p:cNvSpPr txBox="1"/>
          <p:nvPr>
            <p:ph type="body" sz="half" idx="1"/>
          </p:nvPr>
        </p:nvSpPr>
        <p:spPr>
          <a:xfrm>
            <a:off x="406400" y="2743199"/>
            <a:ext cx="6710831" cy="5948661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720"/>
            </a:pPr>
            <a:r>
              <a:t>Tesco plc, trading as Tesco, is a British multinational groceries and general merchandise retailer with headquarters in Hertfordshire, England, United Kingdom. 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It is the third-largest retailer in the world measured by gross revenues and the ninth-largest retailer in the world measured by revenues. 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It has shops across Asia and Europe and has more than 6500 + shops</a:t>
            </a:r>
          </a:p>
        </p:txBody>
      </p:sp>
      <p:pic>
        <p:nvPicPr>
          <p:cNvPr id="177" name="Screenshot 2020-05-04 at 6.25.22 PM.png" descr="Screenshot 2020-05-04 at 6.25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7675" y="4162659"/>
            <a:ext cx="5412504" cy="3925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02984" y="2984816"/>
            <a:ext cx="2057474" cy="941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erview of case and Organisation"/>
          <p:cNvSpPr txBox="1"/>
          <p:nvPr/>
        </p:nvSpPr>
        <p:spPr>
          <a:xfrm>
            <a:off x="655819" y="1313535"/>
            <a:ext cx="12192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33679">
              <a:lnSpc>
                <a:spcPct val="80000"/>
              </a:lnSpc>
              <a:spcBef>
                <a:spcPts val="0"/>
              </a:spcBef>
              <a:defRPr cap="all" sz="6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Overview of case and Organisation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