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551940"/>
          </a:xfrm>
          <a:prstGeom prst="rect"/>
          <a:noFill/>
        </p:spPr>
        <p:txBody>
          <a:bodyPr anchor="t" bIns="45720" lIns="91440" rIns="91440" rtlCol="0" tIns="45720" wrap="square">
            <a:spAutoFit/>
          </a:bodyPr>
          <a:p>
            <a:r>
              <a:rPr dirty="0" sz="2400" lang="en-US"/>
              <a:t>STUDENT NAME:</a:t>
            </a:r>
            <a:r>
              <a:rPr altLang="en-IN" dirty="0" sz="2400" lang="en-US"/>
              <a:t> </a:t>
            </a:r>
            <a:r>
              <a:rPr altLang="en-IN" dirty="0" sz="2400" lang="en-US"/>
              <a:t>M</a:t>
            </a:r>
            <a:r>
              <a:rPr altLang="en-IN" dirty="0" sz="2400" lang="en-US"/>
              <a:t>A</a:t>
            </a:r>
            <a:r>
              <a:rPr altLang="en-IN" dirty="0" sz="2400" lang="en-US"/>
              <a:t>S</a:t>
            </a:r>
            <a:r>
              <a:rPr altLang="en-IN" dirty="0" sz="2400" lang="en-US"/>
              <a:t>T</a:t>
            </a:r>
            <a:r>
              <a:rPr altLang="en-IN" dirty="0" sz="2400" lang="en-US"/>
              <a:t>H</a:t>
            </a:r>
            <a:r>
              <a:rPr altLang="en-IN" dirty="0" sz="2400" lang="en-US"/>
              <a:t>A</a:t>
            </a:r>
            <a:r>
              <a:rPr altLang="en-IN" dirty="0" sz="2400" lang="en-US"/>
              <a:t>N</a:t>
            </a:r>
            <a:r>
              <a:rPr altLang="en-IN" dirty="0" sz="2400" lang="en-US"/>
              <a:t> </a:t>
            </a:r>
            <a:r>
              <a:rPr altLang="en-IN" dirty="0" sz="2400" lang="en-US"/>
              <a:t>K</a:t>
            </a:r>
            <a:r>
              <a:rPr altLang="en-IN" dirty="0" sz="2400" lang="en-US"/>
              <a:t> </a:t>
            </a:r>
            <a:r>
              <a:rPr altLang="en-IN" dirty="0" sz="2400" lang="en-US"/>
              <a:t>A</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altLang="en-IN" dirty="0" sz="2400" lang="en-US"/>
              <a:t>9</a:t>
            </a:r>
            <a:r>
              <a:rPr altLang="en-IN" dirty="0" sz="2400" lang="en-US"/>
              <a:t>0</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0058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2767957" y="3570742"/>
            <a:ext cx="5991164" cy="343785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5975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19202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325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3863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148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2344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1488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1767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4959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18059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584200"/>
          </a:xfrm>
        </p:spPr>
        <p:txBody>
          <a:bodyPr/>
          <a:p>
            <a:r>
              <a:rPr dirty="0" lang="en-IN"/>
              <a:t>FEATURES AND FUNCTIONALITY</a:t>
            </a:r>
          </a:p>
        </p:txBody>
      </p:sp>
      <p:sp>
        <p:nvSpPr>
          <p:cNvPr id="1048673" name="Rectangle 2"/>
          <p:cNvSpPr/>
          <p:nvPr/>
        </p:nvSpPr>
        <p:spPr>
          <a:xfrm>
            <a:off x="3048000" y="1859340"/>
            <a:ext cx="6096000" cy="24155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2025-09-09T08:21:20Z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