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12497-9DB2-4970-B0CA-78BB1D959CAE}" v="5" dt="2025-09-13T10:00:14.7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barasubsccs2006@gmail.com" userId="bcca81eb6142137a" providerId="LiveId" clId="{090E31D4-29C9-4431-92A9-BBE3710F3CC8}"/>
    <pc:docChg chg="custSel modSld">
      <pc:chgData name="anbarasubsccs2006@gmail.com" userId="bcca81eb6142137a" providerId="LiveId" clId="{090E31D4-29C9-4431-92A9-BBE3710F3CC8}" dt="2025-09-13T10:00:38.166" v="69" actId="14100"/>
      <pc:docMkLst>
        <pc:docMk/>
      </pc:docMkLst>
      <pc:sldChg chg="modSp mod">
        <pc:chgData name="anbarasubsccs2006@gmail.com" userId="bcca81eb6142137a" providerId="LiveId" clId="{090E31D4-29C9-4431-92A9-BBE3710F3CC8}" dt="2025-09-13T09:59:07.304" v="54"/>
        <pc:sldMkLst>
          <pc:docMk/>
          <pc:sldMk cId="1415297176" sldId="256"/>
        </pc:sldMkLst>
        <pc:spChg chg="mod">
          <ac:chgData name="anbarasubsccs2006@gmail.com" userId="bcca81eb6142137a" providerId="LiveId" clId="{090E31D4-29C9-4431-92A9-BBE3710F3CC8}" dt="2025-09-13T09:59:07.304" v="54"/>
          <ac:spMkLst>
            <pc:docMk/>
            <pc:sldMk cId="1415297176" sldId="256"/>
            <ac:spMk id="9" creationId="{5AAAB5CE-CEAB-B33D-D88C-6F576F2BF496}"/>
          </ac:spMkLst>
        </pc:spChg>
      </pc:sldChg>
      <pc:sldChg chg="addSp delSp modSp mod">
        <pc:chgData name="anbarasubsccs2006@gmail.com" userId="bcca81eb6142137a" providerId="LiveId" clId="{090E31D4-29C9-4431-92A9-BBE3710F3CC8}" dt="2025-09-13T09:59:56.872" v="61" actId="14100"/>
        <pc:sldMkLst>
          <pc:docMk/>
          <pc:sldMk cId="3451850640" sldId="264"/>
        </pc:sldMkLst>
        <pc:picChg chg="add mod">
          <ac:chgData name="anbarasubsccs2006@gmail.com" userId="bcca81eb6142137a" providerId="LiveId" clId="{090E31D4-29C9-4431-92A9-BBE3710F3CC8}" dt="2025-09-13T09:59:56.872" v="61" actId="14100"/>
          <ac:picMkLst>
            <pc:docMk/>
            <pc:sldMk cId="3451850640" sldId="264"/>
            <ac:picMk id="4" creationId="{2FB1950A-822E-B95B-A57E-24FF3C0670FE}"/>
          </ac:picMkLst>
        </pc:picChg>
        <pc:picChg chg="del">
          <ac:chgData name="anbarasubsccs2006@gmail.com" userId="bcca81eb6142137a" providerId="LiveId" clId="{090E31D4-29C9-4431-92A9-BBE3710F3CC8}" dt="2025-09-12T15:38:51.753" v="20" actId="21"/>
          <ac:picMkLst>
            <pc:docMk/>
            <pc:sldMk cId="3451850640" sldId="264"/>
            <ac:picMk id="5" creationId="{2FBC0304-AECA-8369-F473-77716C81C3A4}"/>
          </ac:picMkLst>
        </pc:picChg>
        <pc:picChg chg="add del mod">
          <ac:chgData name="anbarasubsccs2006@gmail.com" userId="bcca81eb6142137a" providerId="LiveId" clId="{090E31D4-29C9-4431-92A9-BBE3710F3CC8}" dt="2025-09-13T09:59:17.195" v="55" actId="21"/>
          <ac:picMkLst>
            <pc:docMk/>
            <pc:sldMk cId="3451850640" sldId="264"/>
            <ac:picMk id="7" creationId="{7C082DD5-7FC2-A2B1-1AE7-5CCFA49DD7E0}"/>
          </ac:picMkLst>
        </pc:picChg>
      </pc:sldChg>
      <pc:sldChg chg="addSp delSp modSp mod">
        <pc:chgData name="anbarasubsccs2006@gmail.com" userId="bcca81eb6142137a" providerId="LiveId" clId="{090E31D4-29C9-4431-92A9-BBE3710F3CC8}" dt="2025-09-13T10:00:38.166" v="69" actId="14100"/>
        <pc:sldMkLst>
          <pc:docMk/>
          <pc:sldMk cId="2785451329" sldId="267"/>
        </pc:sldMkLst>
        <pc:picChg chg="add mod">
          <ac:chgData name="anbarasubsccs2006@gmail.com" userId="bcca81eb6142137a" providerId="LiveId" clId="{090E31D4-29C9-4431-92A9-BBE3710F3CC8}" dt="2025-09-13T10:00:38.166" v="69" actId="14100"/>
          <ac:picMkLst>
            <pc:docMk/>
            <pc:sldMk cId="2785451329" sldId="267"/>
            <ac:picMk id="4" creationId="{0EBCF9C7-A59F-94C1-E62C-E430EFF8F8CC}"/>
          </ac:picMkLst>
        </pc:picChg>
        <pc:picChg chg="del">
          <ac:chgData name="anbarasubsccs2006@gmail.com" userId="bcca81eb6142137a" providerId="LiveId" clId="{090E31D4-29C9-4431-92A9-BBE3710F3CC8}" dt="2025-09-12T15:40:14.157" v="25" actId="21"/>
          <ac:picMkLst>
            <pc:docMk/>
            <pc:sldMk cId="2785451329" sldId="267"/>
            <ac:picMk id="5" creationId="{3F02E001-ED5F-C7BB-E4D2-6BFD21D4C0DD}"/>
          </ac:picMkLst>
        </pc:picChg>
        <pc:picChg chg="add del mod">
          <ac:chgData name="anbarasubsccs2006@gmail.com" userId="bcca81eb6142137a" providerId="LiveId" clId="{090E31D4-29C9-4431-92A9-BBE3710F3CC8}" dt="2025-09-13T10:00:07.703" v="62" actId="21"/>
          <ac:picMkLst>
            <pc:docMk/>
            <pc:sldMk cId="2785451329" sldId="267"/>
            <ac:picMk id="9" creationId="{8EFC329D-4344-ADF1-FBC4-470262BD9B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40916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0527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78347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23877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1508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811986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729664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45710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11407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47534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9841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90902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426983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18214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25057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136126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a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3601133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817433-3890-4E8C-94F5-8147AEFA5848}" type="datetimeFigureOut">
              <a:rPr lang="ta-IN" smtClean="0"/>
              <a:t>13-09-2025</a:t>
            </a:fld>
            <a:endParaRPr lang="ta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a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16578-C422-463A-822B-D202BA17E2B9}" type="slidenum">
              <a:rPr lang="ta-IN" smtClean="0"/>
              <a:t>‹#›</a:t>
            </a:fld>
            <a:endParaRPr lang="ta-IN"/>
          </a:p>
        </p:txBody>
      </p:sp>
    </p:spTree>
    <p:extLst>
      <p:ext uri="{BB962C8B-B14F-4D97-AF65-F5344CB8AC3E}">
        <p14:creationId xmlns:p14="http://schemas.microsoft.com/office/powerpoint/2010/main" val="58799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316E02-D4EE-96A7-5E0F-98A42E2F4C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7391" y="3507799"/>
            <a:ext cx="6632864" cy="1655762"/>
          </a:xfrm>
        </p:spPr>
        <p:txBody>
          <a:bodyPr/>
          <a:lstStyle/>
          <a:p>
            <a:r>
              <a:rPr lang="en-US" dirty="0"/>
              <a:t> </a:t>
            </a:r>
            <a:endParaRPr lang="ta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49452-B655-E9EE-26F3-1DD421A7E0D2}"/>
              </a:ext>
            </a:extLst>
          </p:cNvPr>
          <p:cNvSpPr txBox="1"/>
          <p:nvPr/>
        </p:nvSpPr>
        <p:spPr>
          <a:xfrm>
            <a:off x="4343399" y="158234"/>
            <a:ext cx="7208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endParaRPr lang="ta-IN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AB5CE-CEAB-B33D-D88C-6F576F2BF496}"/>
              </a:ext>
            </a:extLst>
          </p:cNvPr>
          <p:cNvSpPr txBox="1"/>
          <p:nvPr/>
        </p:nvSpPr>
        <p:spPr>
          <a:xfrm>
            <a:off x="1828800" y="1416205"/>
            <a:ext cx="875953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STUDENT NAME: MASTHAN A</a:t>
            </a:r>
          </a:p>
          <a:p>
            <a:endParaRPr lang="en-US" sz="2800" dirty="0"/>
          </a:p>
          <a:p>
            <a:r>
              <a:rPr lang="en-US" sz="2800" dirty="0"/>
              <a:t>REGISTER NO AND NMID:7D6C808D8A1BAD78A2E49FC6CE1E9257</a:t>
            </a:r>
          </a:p>
          <a:p>
            <a:endParaRPr lang="en-US" sz="2800" dirty="0">
              <a:cs typeface="Calibri"/>
            </a:endParaRPr>
          </a:p>
          <a:p>
            <a:r>
              <a:rPr lang="en-US" sz="2800" dirty="0"/>
              <a:t>DEPARTMENT:BSC COMPUTER SCIENCE 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COLLEGE:SSS COLLEGE ARTS &amp;SCIENCE</a:t>
            </a:r>
          </a:p>
          <a:p>
            <a:endParaRPr lang="en-US" sz="2800" dirty="0"/>
          </a:p>
          <a:p>
            <a:r>
              <a:rPr lang="en-US" sz="2800" dirty="0"/>
              <a:t>UNIVERSITY:THIRUVALLUVAR UNIVERSITY</a:t>
            </a:r>
          </a:p>
          <a:p>
            <a:r>
              <a:rPr lang="en-US" sz="1800" dirty="0"/>
              <a:t>          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1529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DDDE1A-399B-3D80-AF7D-9C2748574536}"/>
              </a:ext>
            </a:extLst>
          </p:cNvPr>
          <p:cNvSpPr txBox="1"/>
          <p:nvPr/>
        </p:nvSpPr>
        <p:spPr>
          <a:xfrm>
            <a:off x="283153" y="137452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FEATURES AND FUNCTIONALITY</a:t>
            </a:r>
            <a:endParaRPr lang="ta-IN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08FA12-724C-5801-0DEE-A1221F6D525A}"/>
              </a:ext>
            </a:extLst>
          </p:cNvPr>
          <p:cNvSpPr txBox="1"/>
          <p:nvPr/>
        </p:nvSpPr>
        <p:spPr>
          <a:xfrm>
            <a:off x="511752" y="864955"/>
            <a:ext cx="44031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Features of a Digital Portfolio </a:t>
            </a:r>
          </a:p>
          <a:p>
            <a:r>
              <a:rPr lang="en-US" sz="1400" dirty="0"/>
              <a:t> 1. Personal Branding Name, tagline, professional role, and profile photo. A personal logo or unique color theme</a:t>
            </a:r>
            <a:r>
              <a:rPr lang="en-US" dirty="0"/>
              <a:t>.</a:t>
            </a:r>
            <a:endParaRPr lang="ta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0A15F-F1B4-143B-58B2-50C5C951ADBF}"/>
              </a:ext>
            </a:extLst>
          </p:cNvPr>
          <p:cNvSpPr txBox="1"/>
          <p:nvPr/>
        </p:nvSpPr>
        <p:spPr>
          <a:xfrm>
            <a:off x="511752" y="2690336"/>
            <a:ext cx="39459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About Section Short bio or career summary. Background, education, and interests.</a:t>
            </a:r>
            <a:endParaRPr lang="ta-IN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032AB-5ED2-9B10-9E8C-B2685CE1CA22}"/>
              </a:ext>
            </a:extLst>
          </p:cNvPr>
          <p:cNvSpPr txBox="1"/>
          <p:nvPr/>
        </p:nvSpPr>
        <p:spPr>
          <a:xfrm>
            <a:off x="407843" y="4515718"/>
            <a:ext cx="530715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Skills Showcase Technical and soft skills (with icons, progress bars, or charts). Categorized (e.g., Web Development, Design, Tools). </a:t>
            </a:r>
            <a:endParaRPr lang="ta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DDCC0F-9ED8-9862-A370-277DE5EB8EC9}"/>
              </a:ext>
            </a:extLst>
          </p:cNvPr>
          <p:cNvSpPr txBox="1"/>
          <p:nvPr/>
        </p:nvSpPr>
        <p:spPr>
          <a:xfrm>
            <a:off x="6860599" y="864955"/>
            <a:ext cx="6094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1. Interactive Animations</a:t>
            </a:r>
            <a:endParaRPr lang="ta-IN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574DD8-24A8-CBA2-3987-C6BD46999E15}"/>
              </a:ext>
            </a:extLst>
          </p:cNvPr>
          <p:cNvSpPr txBox="1"/>
          <p:nvPr/>
        </p:nvSpPr>
        <p:spPr>
          <a:xfrm>
            <a:off x="7360229" y="1172732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Smooth scroll to sections</a:t>
            </a:r>
            <a:r>
              <a:rPr lang="en-US" dirty="0"/>
              <a:t>. </a:t>
            </a:r>
            <a:endParaRPr lang="ta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1C48CE-5DC9-BDCD-500F-15D9C1F62B57}"/>
              </a:ext>
            </a:extLst>
          </p:cNvPr>
          <p:cNvSpPr txBox="1"/>
          <p:nvPr/>
        </p:nvSpPr>
        <p:spPr>
          <a:xfrm>
            <a:off x="6882247" y="1572841"/>
            <a:ext cx="68787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Fade-in or slide-up animations when scrolling. </a:t>
            </a:r>
            <a:endParaRPr lang="ta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83E9B0-6D39-CD96-021E-7A9F6E206251}"/>
              </a:ext>
            </a:extLst>
          </p:cNvPr>
          <p:cNvSpPr txBox="1"/>
          <p:nvPr/>
        </p:nvSpPr>
        <p:spPr>
          <a:xfrm>
            <a:off x="6860599" y="2019117"/>
            <a:ext cx="4894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2. Search or Filter Projects Filter projects by category (e.g., Web, Mobile, Design).</a:t>
            </a:r>
            <a:endParaRPr lang="ta-IN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0EA78F-95F2-C1D8-3CA1-9BB24B02A4BE}"/>
              </a:ext>
            </a:extLst>
          </p:cNvPr>
          <p:cNvSpPr txBox="1"/>
          <p:nvPr/>
        </p:nvSpPr>
        <p:spPr>
          <a:xfrm>
            <a:off x="6882247" y="2905780"/>
            <a:ext cx="4582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3. Embedded Media CodePen, GitHub repos, YouTube videos, or </a:t>
            </a:r>
            <a:r>
              <a:rPr lang="en-US" sz="1400" dirty="0" err="1"/>
              <a:t>Behance</a:t>
            </a:r>
            <a:r>
              <a:rPr lang="en-US" sz="1400" dirty="0"/>
              <a:t> designs.</a:t>
            </a:r>
            <a:endParaRPr lang="ta-IN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193AEA-1AA7-3C27-803A-9830FCED1E32}"/>
              </a:ext>
            </a:extLst>
          </p:cNvPr>
          <p:cNvSpPr txBox="1"/>
          <p:nvPr/>
        </p:nvSpPr>
        <p:spPr>
          <a:xfrm>
            <a:off x="6882247" y="4007887"/>
            <a:ext cx="506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4. Theme Toggle Dark mode / light mode switch.</a:t>
            </a:r>
            <a:endParaRPr lang="ta-IN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2791E7-A188-223C-E342-E4516711CE96}"/>
              </a:ext>
            </a:extLst>
          </p:cNvPr>
          <p:cNvSpPr txBox="1"/>
          <p:nvPr/>
        </p:nvSpPr>
        <p:spPr>
          <a:xfrm>
            <a:off x="6774874" y="5131270"/>
            <a:ext cx="58396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5. Analytics (Optional) Google Analytics to track views.</a:t>
            </a:r>
            <a:endParaRPr lang="ta-IN" sz="1400" dirty="0"/>
          </a:p>
        </p:txBody>
      </p:sp>
    </p:spTree>
    <p:extLst>
      <p:ext uri="{BB962C8B-B14F-4D97-AF65-F5344CB8AC3E}">
        <p14:creationId xmlns:p14="http://schemas.microsoft.com/office/powerpoint/2010/main" val="547628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3EEC0-042E-E12C-B78D-8D96A508AB1E}"/>
              </a:ext>
            </a:extLst>
          </p:cNvPr>
          <p:cNvSpPr txBox="1"/>
          <p:nvPr/>
        </p:nvSpPr>
        <p:spPr>
          <a:xfrm>
            <a:off x="137679" y="199798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RESULTS AND SCREENSHOTS</a:t>
            </a:r>
            <a:endParaRPr lang="ta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28B847-B193-4EDB-1EAD-07E77096B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3" y="4114801"/>
            <a:ext cx="5183326" cy="23941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E3CD507-C133-5FB4-946F-E5DA39DBA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3" y="4192536"/>
            <a:ext cx="4956462" cy="2316432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98BBB4-1489-CC20-B5DB-BE6384D1E8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536" y="987874"/>
            <a:ext cx="5256063" cy="2599531"/>
          </a:xfrm>
          <a:prstGeom prst="rect">
            <a:avLst/>
          </a:prstGeom>
        </p:spPr>
      </p:pic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0EBCF9C7-A59F-94C1-E62C-E430EFF8F8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73" y="987874"/>
            <a:ext cx="4996290" cy="259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5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E26E73-BFD6-5CCA-2B54-ED04CA16A0CE}"/>
              </a:ext>
            </a:extLst>
          </p:cNvPr>
          <p:cNvSpPr txBox="1"/>
          <p:nvPr/>
        </p:nvSpPr>
        <p:spPr>
          <a:xfrm>
            <a:off x="116897" y="127061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/>
              <a:t>CONCLUSION</a:t>
            </a:r>
            <a:endParaRPr lang="ta-IN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280AF5-4301-7F30-EFC9-020AE94A3C0E}"/>
              </a:ext>
            </a:extLst>
          </p:cNvPr>
          <p:cNvSpPr txBox="1"/>
          <p:nvPr/>
        </p:nvSpPr>
        <p:spPr>
          <a:xfrm>
            <a:off x="863742" y="1218385"/>
            <a:ext cx="106948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Employee Salary Prediction System successfully demonstrates the end-to-end application of machine learning in solving a real-world HR analytics challenge. By simulating realistic salary data and applying advanced modeling techniques, the system achieved high prediction accuracy and practical insights into salary dynamics.</a:t>
            </a:r>
            <a:endParaRPr lang="ta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190C7-801D-43D4-6A10-FDDD657D5E0F}"/>
              </a:ext>
            </a:extLst>
          </p:cNvPr>
          <p:cNvSpPr txBox="1"/>
          <p:nvPr/>
        </p:nvSpPr>
        <p:spPr>
          <a:xfrm>
            <a:off x="959860" y="3158836"/>
            <a:ext cx="1059872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The use of SHAP for model explainability added transparency, enabling users to understand key salary drivers. The </a:t>
            </a:r>
            <a:r>
              <a:rPr lang="en-US" sz="2000" dirty="0" err="1"/>
              <a:t>Streamlit</a:t>
            </a:r>
            <a:r>
              <a:rPr lang="en-US" sz="2000" dirty="0"/>
              <a:t>-based deployment ensured accessibility through a user-friendly web interface.</a:t>
            </a:r>
            <a:endParaRPr lang="ta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41B4D-9798-88E8-F819-73955368F0DF}"/>
              </a:ext>
            </a:extLst>
          </p:cNvPr>
          <p:cNvSpPr txBox="1"/>
          <p:nvPr/>
        </p:nvSpPr>
        <p:spPr>
          <a:xfrm>
            <a:off x="1002720" y="4623952"/>
            <a:ext cx="1041688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000" dirty="0"/>
              <a:t>This project highlights the effectiveness of combining data science, domain knowledge, and cloud deployment to deliver a scalable, production-ready solution for compensation intelligence. </a:t>
            </a:r>
            <a:endParaRPr lang="ta-IN" sz="2000" dirty="0"/>
          </a:p>
        </p:txBody>
      </p:sp>
    </p:spTree>
    <p:extLst>
      <p:ext uri="{BB962C8B-B14F-4D97-AF65-F5344CB8AC3E}">
        <p14:creationId xmlns:p14="http://schemas.microsoft.com/office/powerpoint/2010/main" val="373518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AFF227-F375-1D41-B95D-78359A4DC43C}"/>
              </a:ext>
            </a:extLst>
          </p:cNvPr>
          <p:cNvSpPr txBox="1"/>
          <p:nvPr/>
        </p:nvSpPr>
        <p:spPr>
          <a:xfrm>
            <a:off x="3048865" y="1696087"/>
            <a:ext cx="663546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DIGITAL PORTFOLIO USING HTML , CSS , JAVASCRIPT</a:t>
            </a:r>
            <a:endParaRPr lang="ta-IN" sz="3200" b="1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185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F8510-207F-F425-BC12-272E52D9C9CB}"/>
              </a:ext>
            </a:extLst>
          </p:cNvPr>
          <p:cNvSpPr txBox="1"/>
          <p:nvPr/>
        </p:nvSpPr>
        <p:spPr>
          <a:xfrm>
            <a:off x="0" y="270164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AGENDA</a:t>
            </a:r>
            <a:endParaRPr lang="ta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4AB17-23EA-0493-7F46-23283CD65000}"/>
              </a:ext>
            </a:extLst>
          </p:cNvPr>
          <p:cNvSpPr txBox="1"/>
          <p:nvPr/>
        </p:nvSpPr>
        <p:spPr>
          <a:xfrm>
            <a:off x="3875809" y="1443841"/>
            <a:ext cx="6172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1.Problem Statement</a:t>
            </a:r>
          </a:p>
          <a:p>
            <a:pPr algn="just"/>
            <a:r>
              <a:rPr lang="en-US" sz="2800" dirty="0"/>
              <a:t> 2.Project Overview</a:t>
            </a:r>
          </a:p>
          <a:p>
            <a:pPr algn="just"/>
            <a:r>
              <a:rPr lang="en-US" sz="2800" dirty="0"/>
              <a:t> 3.End Users </a:t>
            </a:r>
          </a:p>
          <a:p>
            <a:pPr algn="just"/>
            <a:r>
              <a:rPr lang="en-US" sz="2800" dirty="0"/>
              <a:t> 4.Tools and Technologies</a:t>
            </a:r>
          </a:p>
          <a:p>
            <a:pPr algn="just"/>
            <a:r>
              <a:rPr lang="en-US" sz="2800" dirty="0"/>
              <a:t> 5.Portfolio design and Layout</a:t>
            </a:r>
          </a:p>
          <a:p>
            <a:pPr algn="just"/>
            <a:r>
              <a:rPr lang="en-US" sz="2800" dirty="0"/>
              <a:t> 6.Features and Functionality</a:t>
            </a:r>
          </a:p>
          <a:p>
            <a:pPr algn="just"/>
            <a:r>
              <a:rPr lang="en-US" sz="2800" dirty="0"/>
              <a:t> 7.Results and Screenshots</a:t>
            </a:r>
          </a:p>
          <a:p>
            <a:pPr algn="just"/>
            <a:r>
              <a:rPr lang="en-US" sz="2800" dirty="0"/>
              <a:t> 8. Conclusion </a:t>
            </a:r>
          </a:p>
          <a:p>
            <a:pPr algn="just"/>
            <a:r>
              <a:rPr lang="en-US" sz="2800" dirty="0"/>
              <a:t> 9.Github Link</a:t>
            </a:r>
            <a:endParaRPr lang="ta-IN" sz="2800" dirty="0"/>
          </a:p>
        </p:txBody>
      </p:sp>
    </p:spTree>
    <p:extLst>
      <p:ext uri="{BB962C8B-B14F-4D97-AF65-F5344CB8AC3E}">
        <p14:creationId xmlns:p14="http://schemas.microsoft.com/office/powerpoint/2010/main" val="1065479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62AC6-F1DA-0685-293B-9ABFB9744ABF}"/>
              </a:ext>
            </a:extLst>
          </p:cNvPr>
          <p:cNvSpPr txBox="1"/>
          <p:nvPr/>
        </p:nvSpPr>
        <p:spPr>
          <a:xfrm>
            <a:off x="293542" y="238546"/>
            <a:ext cx="6094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b="1" dirty="0"/>
              <a:t>PROBLEM STATEMENT </a:t>
            </a:r>
            <a:endParaRPr lang="ta-IN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C51A5A-092C-834D-295B-75BA0D105E71}"/>
              </a:ext>
            </a:extLst>
          </p:cNvPr>
          <p:cNvSpPr txBox="1"/>
          <p:nvPr/>
        </p:nvSpPr>
        <p:spPr>
          <a:xfrm>
            <a:off x="1579418" y="1207854"/>
            <a:ext cx="8936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Intoday’s</a:t>
            </a:r>
            <a:r>
              <a:rPr lang="en-US" dirty="0"/>
              <a:t> digital-first </a:t>
            </a:r>
            <a:r>
              <a:rPr lang="en-US" dirty="0" err="1"/>
              <a:t>world,individual</a:t>
            </a:r>
            <a:r>
              <a:rPr lang="en-US" dirty="0"/>
              <a:t> soften struggle to present their </a:t>
            </a:r>
            <a:r>
              <a:rPr lang="en-US" dirty="0" err="1"/>
              <a:t>skills,achievements</a:t>
            </a:r>
            <a:r>
              <a:rPr lang="en-US" dirty="0"/>
              <a:t>, and creative work in a structured and accessible way.</a:t>
            </a:r>
            <a:endParaRPr lang="ta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590B3B-CCE5-3372-657D-D77843B57812}"/>
              </a:ext>
            </a:extLst>
          </p:cNvPr>
          <p:cNvSpPr txBox="1"/>
          <p:nvPr/>
        </p:nvSpPr>
        <p:spPr>
          <a:xfrm>
            <a:off x="1579418" y="2211566"/>
            <a:ext cx="9393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Traditional </a:t>
            </a:r>
            <a:r>
              <a:rPr lang="en-US" dirty="0" err="1"/>
              <a:t>resumes,paper</a:t>
            </a:r>
            <a:r>
              <a:rPr lang="en-US" dirty="0"/>
              <a:t> portfolios ,</a:t>
            </a:r>
            <a:r>
              <a:rPr lang="en-US" dirty="0" err="1"/>
              <a:t>orstatic</a:t>
            </a:r>
            <a:r>
              <a:rPr lang="en-US" dirty="0"/>
              <a:t> documents </a:t>
            </a:r>
            <a:r>
              <a:rPr lang="en-US" dirty="0" err="1"/>
              <a:t>failto</a:t>
            </a:r>
            <a:r>
              <a:rPr lang="en-US" dirty="0"/>
              <a:t>  show case interactive projects, design aesthetics, and multimedia elements effectively.</a:t>
            </a:r>
            <a:endParaRPr lang="ta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F3A31E-8C9F-354C-9A74-90FC3AB7BC37}"/>
              </a:ext>
            </a:extLst>
          </p:cNvPr>
          <p:cNvSpPr txBox="1"/>
          <p:nvPr/>
        </p:nvSpPr>
        <p:spPr>
          <a:xfrm>
            <a:off x="1579418" y="2938279"/>
            <a:ext cx="93933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This creates a gap between talent and  opportunities ,</a:t>
            </a:r>
            <a:r>
              <a:rPr lang="en-US" dirty="0" err="1"/>
              <a:t>asemployers</a:t>
            </a:r>
            <a:r>
              <a:rPr lang="en-US" dirty="0"/>
              <a:t> ,clients </a:t>
            </a:r>
            <a:r>
              <a:rPr lang="en-US" dirty="0" err="1"/>
              <a:t>oraudiencesfinditdifficult</a:t>
            </a:r>
            <a:r>
              <a:rPr lang="en-US" dirty="0"/>
              <a:t> </a:t>
            </a:r>
            <a:r>
              <a:rPr lang="en-US" dirty="0" err="1"/>
              <a:t>toevaluate</a:t>
            </a:r>
            <a:r>
              <a:rPr lang="en-US" dirty="0"/>
              <a:t> the complete </a:t>
            </a:r>
            <a:r>
              <a:rPr lang="en-US" dirty="0" err="1"/>
              <a:t>potentialof</a:t>
            </a:r>
            <a:r>
              <a:rPr lang="en-US" dirty="0"/>
              <a:t> an individual.</a:t>
            </a:r>
            <a:endParaRPr lang="ta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3E5AB3-6B6A-A777-EBF1-36D5DE168CDE}"/>
              </a:ext>
            </a:extLst>
          </p:cNvPr>
          <p:cNvSpPr txBox="1"/>
          <p:nvPr/>
        </p:nvSpPr>
        <p:spPr>
          <a:xfrm>
            <a:off x="1556038" y="3782290"/>
            <a:ext cx="97051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A digital </a:t>
            </a:r>
            <a:r>
              <a:rPr lang="en-US" dirty="0" err="1"/>
              <a:t>portfol</a:t>
            </a:r>
            <a:r>
              <a:rPr lang="en-US" dirty="0"/>
              <a:t> </a:t>
            </a:r>
            <a:r>
              <a:rPr lang="en-US" dirty="0" err="1"/>
              <a:t>iosolves</a:t>
            </a:r>
            <a:r>
              <a:rPr lang="en-US" dirty="0"/>
              <a:t> this problem by providing a </a:t>
            </a:r>
            <a:r>
              <a:rPr lang="en-US" dirty="0" err="1"/>
              <a:t>dynamic,user</a:t>
            </a:r>
            <a:r>
              <a:rPr lang="en-US" dirty="0"/>
              <a:t>-friendly platform where a person can highlight their skills, experiences, and projects in an engaging and professional manner.</a:t>
            </a:r>
            <a:endParaRPr lang="ta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227BC-41FD-2EDB-8AC1-E7B2C7D81680}"/>
              </a:ext>
            </a:extLst>
          </p:cNvPr>
          <p:cNvSpPr txBox="1"/>
          <p:nvPr/>
        </p:nvSpPr>
        <p:spPr>
          <a:xfrm>
            <a:off x="1415760" y="5004229"/>
            <a:ext cx="841403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However,creating</a:t>
            </a:r>
            <a:r>
              <a:rPr lang="en-US" sz="2000" dirty="0"/>
              <a:t> </a:t>
            </a:r>
            <a:r>
              <a:rPr lang="en-US" sz="2000" dirty="0" err="1"/>
              <a:t>sucha</a:t>
            </a:r>
            <a:r>
              <a:rPr lang="en-US" sz="2000" dirty="0"/>
              <a:t> portfolio often faces challenges like: Lack of technical knowledge </a:t>
            </a:r>
            <a:r>
              <a:rPr lang="en-US" sz="2000" dirty="0" err="1"/>
              <a:t>todesign</a:t>
            </a:r>
            <a:r>
              <a:rPr lang="en-US" sz="2000" dirty="0"/>
              <a:t> and develop one. Difficulty in organizing and curating content to reflect true strengths. Limited accessibility and poor compatibility across devices. Absence of personalization that differentiates the individual from others.</a:t>
            </a:r>
            <a:endParaRPr lang="ta-IN" sz="2000" dirty="0"/>
          </a:p>
        </p:txBody>
      </p:sp>
    </p:spTree>
    <p:extLst>
      <p:ext uri="{BB962C8B-B14F-4D97-AF65-F5344CB8AC3E}">
        <p14:creationId xmlns:p14="http://schemas.microsoft.com/office/powerpoint/2010/main" val="66887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33EA1-A8CF-7EC4-02F2-9FE5CEBD80D1}"/>
              </a:ext>
            </a:extLst>
          </p:cNvPr>
          <p:cNvSpPr txBox="1"/>
          <p:nvPr/>
        </p:nvSpPr>
        <p:spPr>
          <a:xfrm>
            <a:off x="75333" y="179016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/>
              <a:t>PROJECT OVERVIEW</a:t>
            </a:r>
            <a:endParaRPr lang="ta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EC3F7-358C-33D7-B73B-4EEF69E7B4CE}"/>
              </a:ext>
            </a:extLst>
          </p:cNvPr>
          <p:cNvSpPr txBox="1"/>
          <p:nvPr/>
        </p:nvSpPr>
        <p:spPr>
          <a:xfrm>
            <a:off x="1194955" y="1236519"/>
            <a:ext cx="9649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goal of this project is to create a professional, visually appealing, and interactive digital portfolio that highlights personal skills, achievements, and creative work.</a:t>
            </a:r>
            <a:endParaRPr lang="ta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C72F0-B360-4057-A5AF-47F505ACC81D}"/>
              </a:ext>
            </a:extLst>
          </p:cNvPr>
          <p:cNvSpPr txBox="1"/>
          <p:nvPr/>
        </p:nvSpPr>
        <p:spPr>
          <a:xfrm>
            <a:off x="1735282" y="2899064"/>
            <a:ext cx="8821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It serves as both a self-promotion tool and a platform to showcase academic, professional, and personal projects. 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597562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F92FAA-7F4E-1E3C-08D2-FC5A139C7991}"/>
              </a:ext>
            </a:extLst>
          </p:cNvPr>
          <p:cNvSpPr txBox="1"/>
          <p:nvPr/>
        </p:nvSpPr>
        <p:spPr>
          <a:xfrm>
            <a:off x="96115" y="137452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WHO ARE THE END USERS? </a:t>
            </a:r>
            <a:endParaRPr lang="ta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7C0C18-3117-D266-96EB-6D8557B94B05}"/>
              </a:ext>
            </a:extLst>
          </p:cNvPr>
          <p:cNvSpPr txBox="1"/>
          <p:nvPr/>
        </p:nvSpPr>
        <p:spPr>
          <a:xfrm>
            <a:off x="1901535" y="1031071"/>
            <a:ext cx="93518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To showcase </a:t>
            </a:r>
            <a:r>
              <a:rPr lang="en-US" sz="2800" dirty="0" err="1"/>
              <a:t>skills,projects</a:t>
            </a:r>
            <a:r>
              <a:rPr lang="en-US" sz="2800" dirty="0"/>
              <a:t>, and achievements</a:t>
            </a:r>
            <a:r>
              <a:rPr lang="en-US" dirty="0"/>
              <a:t>.</a:t>
            </a:r>
            <a:endParaRPr lang="ta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B11A8F-0D68-3A3B-F59B-8D7DB8208D87}"/>
              </a:ext>
            </a:extLst>
          </p:cNvPr>
          <p:cNvSpPr txBox="1"/>
          <p:nvPr/>
        </p:nvSpPr>
        <p:spPr>
          <a:xfrm>
            <a:off x="997527" y="2410691"/>
            <a:ext cx="107026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To </a:t>
            </a:r>
            <a:r>
              <a:rPr lang="en-US" sz="2400" dirty="0" err="1"/>
              <a:t>highlightwork</a:t>
            </a:r>
            <a:r>
              <a:rPr lang="en-US" sz="2400" dirty="0"/>
              <a:t> samples, </a:t>
            </a:r>
            <a:r>
              <a:rPr lang="en-US" sz="2400" dirty="0" err="1"/>
              <a:t>casestudies</a:t>
            </a:r>
            <a:r>
              <a:rPr lang="en-US" sz="2400" dirty="0"/>
              <a:t>, and career growth. To track teaching methods, lesson plans, and achievements To present services, products, and success stories. End users: Recruiters, H R managers, admission committees, teachers, or internship providers Clients, employers, collaborators, or agencies. School administrators, students, parents, or education </a:t>
            </a:r>
            <a:r>
              <a:rPr lang="en-US" sz="2400" dirty="0" err="1"/>
              <a:t>boards.Customers</a:t>
            </a:r>
            <a:r>
              <a:rPr lang="en-US" sz="2400" dirty="0"/>
              <a:t>, investors, business partners.</a:t>
            </a:r>
            <a:endParaRPr lang="ta-IN" sz="2400" dirty="0"/>
          </a:p>
        </p:txBody>
      </p:sp>
    </p:spTree>
    <p:extLst>
      <p:ext uri="{BB962C8B-B14F-4D97-AF65-F5344CB8AC3E}">
        <p14:creationId xmlns:p14="http://schemas.microsoft.com/office/powerpoint/2010/main" val="2593875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65FCD5-FBC3-C3A5-4CD7-1674143CD051}"/>
              </a:ext>
            </a:extLst>
          </p:cNvPr>
          <p:cNvSpPr txBox="1"/>
          <p:nvPr/>
        </p:nvSpPr>
        <p:spPr>
          <a:xfrm>
            <a:off x="1732" y="158234"/>
            <a:ext cx="60942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TOOLS AND TECHNIQUES</a:t>
            </a:r>
            <a:endParaRPr lang="ta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FBB3F1-D626-FBC9-C96D-B1AFE3278C13}"/>
              </a:ext>
            </a:extLst>
          </p:cNvPr>
          <p:cNvSpPr txBox="1"/>
          <p:nvPr/>
        </p:nvSpPr>
        <p:spPr>
          <a:xfrm>
            <a:off x="140277" y="733289"/>
            <a:ext cx="28523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Tools (on Mobile with CodePen) 1. CodePen App / Mobile Browser Use codepen.io on Chrome or Safari. Login to save and edit your portfolio. </a:t>
            </a:r>
            <a:endParaRPr lang="ta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D0BABE-80B4-C431-B0C3-F22FAAB29102}"/>
              </a:ext>
            </a:extLst>
          </p:cNvPr>
          <p:cNvSpPr txBox="1"/>
          <p:nvPr/>
        </p:nvSpPr>
        <p:spPr>
          <a:xfrm>
            <a:off x="426026" y="3957890"/>
            <a:ext cx="22808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HTML (Structure) For content like your name, about section, skills, projects, contact details.</a:t>
            </a:r>
            <a:endParaRPr lang="ta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BA4689-464E-506A-EB90-A374EE6D78FF}"/>
              </a:ext>
            </a:extLst>
          </p:cNvPr>
          <p:cNvSpPr txBox="1"/>
          <p:nvPr/>
        </p:nvSpPr>
        <p:spPr>
          <a:xfrm>
            <a:off x="3891396" y="733289"/>
            <a:ext cx="32783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CSS (Styling) To design your portfolio with colors, fonts, layouts. Mobile-friendly design with Flexbox or Grid. </a:t>
            </a:r>
            <a:endParaRPr lang="ta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25D508-50B9-63B3-A95C-8365CBEBB347}"/>
              </a:ext>
            </a:extLst>
          </p:cNvPr>
          <p:cNvSpPr txBox="1"/>
          <p:nvPr/>
        </p:nvSpPr>
        <p:spPr>
          <a:xfrm>
            <a:off x="3693969" y="3957890"/>
            <a:ext cx="33614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JavaScript (Interactivity) Add animations, sliders, form validation, or project filters. </a:t>
            </a:r>
            <a:endParaRPr lang="ta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6C5038-809A-4028-E51B-C185EF0ED73E}"/>
              </a:ext>
            </a:extLst>
          </p:cNvPr>
          <p:cNvSpPr txBox="1"/>
          <p:nvPr/>
        </p:nvSpPr>
        <p:spPr>
          <a:xfrm>
            <a:off x="7794048" y="1951672"/>
            <a:ext cx="4174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External Libraries/Frameworks (Optional) Bootstrap / </a:t>
            </a:r>
            <a:r>
              <a:rPr lang="en-US" dirty="0" err="1"/>
              <a:t>TailwindCSS</a:t>
            </a:r>
            <a:r>
              <a:rPr lang="en-US" dirty="0"/>
              <a:t> – for responsive design quickly. </a:t>
            </a:r>
            <a:r>
              <a:rPr lang="en-US" dirty="0" err="1"/>
              <a:t>FontAwesome</a:t>
            </a:r>
            <a:r>
              <a:rPr lang="en-US" dirty="0"/>
              <a:t> – for icons. Google Fonts – for stylish text.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1779656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6B51DC-D49C-F269-6D4B-C8E23569A978}"/>
              </a:ext>
            </a:extLst>
          </p:cNvPr>
          <p:cNvSpPr txBox="1"/>
          <p:nvPr/>
        </p:nvSpPr>
        <p:spPr>
          <a:xfrm>
            <a:off x="1732" y="179016"/>
            <a:ext cx="6094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◻ </a:t>
            </a:r>
            <a:r>
              <a:rPr lang="en-US" sz="2800" b="1" dirty="0"/>
              <a:t>Techniques</a:t>
            </a:r>
            <a:endParaRPr lang="ta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0ECC9-1D86-4EE8-9D9F-3736FD44A3BB}"/>
              </a:ext>
            </a:extLst>
          </p:cNvPr>
          <p:cNvSpPr txBox="1"/>
          <p:nvPr/>
        </p:nvSpPr>
        <p:spPr>
          <a:xfrm>
            <a:off x="784512" y="799053"/>
            <a:ext cx="1110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Responsive Design </a:t>
            </a:r>
          </a:p>
          <a:p>
            <a:r>
              <a:rPr lang="en-US" dirty="0" err="1"/>
              <a:t>Use@media</a:t>
            </a:r>
            <a:r>
              <a:rPr lang="en-US" dirty="0"/>
              <a:t> queries so your portfolio looks good on mobile &amp; desktop</a:t>
            </a:r>
            <a:endParaRPr lang="ta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C591F9-61C6-C463-3FD5-F4911951B751}"/>
              </a:ext>
            </a:extLst>
          </p:cNvPr>
          <p:cNvSpPr txBox="1"/>
          <p:nvPr/>
        </p:nvSpPr>
        <p:spPr>
          <a:xfrm>
            <a:off x="784512" y="1661499"/>
            <a:ext cx="8307532" cy="646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Navigation Menu (Hamburger) Simple mobile-friendly navigation at the top.</a:t>
            </a:r>
            <a:endParaRPr lang="ta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BCCBB-93CA-6F84-1DC6-0BAEFCEC37E1}"/>
              </a:ext>
            </a:extLst>
          </p:cNvPr>
          <p:cNvSpPr txBox="1"/>
          <p:nvPr/>
        </p:nvSpPr>
        <p:spPr>
          <a:xfrm>
            <a:off x="748144" y="2523946"/>
            <a:ext cx="8343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Sections Header – Name &amp; tagline. About Me – Short bio with photo. Skills – List with icons or progress bars. Projects – Grid or card layout with images/links. Contact – Email or form.</a:t>
            </a:r>
            <a:endParaRPr lang="ta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BCC7F1-FC92-5466-2787-525B4B12FF5A}"/>
              </a:ext>
            </a:extLst>
          </p:cNvPr>
          <p:cNvSpPr txBox="1"/>
          <p:nvPr/>
        </p:nvSpPr>
        <p:spPr>
          <a:xfrm>
            <a:off x="748143" y="3667876"/>
            <a:ext cx="8676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Animations CSS transitions (:hover) or small JavaScript scroll effects. Example: fade-in sections while scrolling. </a:t>
            </a:r>
            <a:endParaRPr lang="ta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35C94D-38BF-6A2C-6006-73895624F496}"/>
              </a:ext>
            </a:extLst>
          </p:cNvPr>
          <p:cNvSpPr txBox="1"/>
          <p:nvPr/>
        </p:nvSpPr>
        <p:spPr>
          <a:xfrm>
            <a:off x="784511" y="4622655"/>
            <a:ext cx="76425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CodePen Embeds If you build mini projects in CodePen, you can embed them inside your portfolio. </a:t>
            </a:r>
            <a:endParaRPr lang="ta-IN" dirty="0"/>
          </a:p>
        </p:txBody>
      </p:sp>
    </p:spTree>
    <p:extLst>
      <p:ext uri="{BB962C8B-B14F-4D97-AF65-F5344CB8AC3E}">
        <p14:creationId xmlns:p14="http://schemas.microsoft.com/office/powerpoint/2010/main" val="2877495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37AA6C-327C-14D9-AE27-A1A16A984354}"/>
              </a:ext>
            </a:extLst>
          </p:cNvPr>
          <p:cNvSpPr txBox="1"/>
          <p:nvPr/>
        </p:nvSpPr>
        <p:spPr>
          <a:xfrm>
            <a:off x="2059998" y="342900"/>
            <a:ext cx="90894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     POTFOLIO DESIGN AND LAYOUT        </a:t>
            </a:r>
            <a:endParaRPr lang="ta-IN" sz="3200" b="1" dirty="0"/>
          </a:p>
        </p:txBody>
      </p:sp>
      <p:pic>
        <p:nvPicPr>
          <p:cNvPr id="4" name="Picture 3" descr="A screenshot of a web page&#10;&#10;AI-generated content may be incorrect.">
            <a:extLst>
              <a:ext uri="{FF2B5EF4-FFF2-40B4-BE49-F238E27FC236}">
                <a16:creationId xmlns:a16="http://schemas.microsoft.com/office/drawing/2014/main" id="{2FB1950A-822E-B95B-A57E-24FF3C067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20" y="1056290"/>
            <a:ext cx="12018579" cy="54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50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185</TotalTime>
  <Words>887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anbarasubsccs2006@gmail.com</dc:creator>
  <cp:lastModifiedBy>anbarasubsccs2006@gmail.com</cp:lastModifiedBy>
  <cp:revision>4</cp:revision>
  <dcterms:created xsi:type="dcterms:W3CDTF">2025-09-12T07:43:03Z</dcterms:created>
  <dcterms:modified xsi:type="dcterms:W3CDTF">2025-09-13T10:00:44Z</dcterms:modified>
</cp:coreProperties>
</file>