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 id="257" r:id="rId10"/>
    <p:sldId id="258" r:id="rId11"/>
    <p:sldId id="259" r:id="rId12"/>
    <p:sldId id="260" r:id="rId13"/>
    <p:sldId id="261"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Annen" userId="d07a86dcd2295993" providerId="Windows Live" clId="Web-{CEA0D785-2885-49B3-972D-6AB6BFA73821}"/>
    <pc:docChg chg="addSld modSld">
      <pc:chgData name="Oscar Annen" userId="d07a86dcd2295993" providerId="Windows Live" clId="Web-{CEA0D785-2885-49B3-972D-6AB6BFA73821}" dt="2023-08-21T21:53:24.764" v="3" actId="20577"/>
      <pc:docMkLst>
        <pc:docMk/>
      </pc:docMkLst>
      <pc:sldChg chg="modSp new">
        <pc:chgData name="Oscar Annen" userId="d07a86dcd2295993" providerId="Windows Live" clId="Web-{CEA0D785-2885-49B3-972D-6AB6BFA73821}" dt="2023-08-21T21:53:24.764" v="3" actId="20577"/>
        <pc:sldMkLst>
          <pc:docMk/>
          <pc:sldMk cId="1478023678" sldId="256"/>
        </pc:sldMkLst>
        <pc:spChg chg="mod">
          <ac:chgData name="Oscar Annen" userId="d07a86dcd2295993" providerId="Windows Live" clId="Web-{CEA0D785-2885-49B3-972D-6AB6BFA73821}" dt="2023-08-21T21:53:20.701" v="2" actId="20577"/>
          <ac:spMkLst>
            <pc:docMk/>
            <pc:sldMk cId="1478023678" sldId="256"/>
            <ac:spMk id="2" creationId="{286A3ACB-9066-5FDD-4CA4-1454159AB51A}"/>
          </ac:spMkLst>
        </pc:spChg>
        <pc:spChg chg="mod">
          <ac:chgData name="Oscar Annen" userId="d07a86dcd2295993" providerId="Windows Live" clId="Web-{CEA0D785-2885-49B3-972D-6AB6BFA73821}" dt="2023-08-21T21:53:24.764" v="3" actId="20577"/>
          <ac:spMkLst>
            <pc:docMk/>
            <pc:sldMk cId="1478023678" sldId="256"/>
            <ac:spMk id="3" creationId="{9C5129A8-A038-DF75-63EE-0D12E6A5E3B6}"/>
          </ac:spMkLst>
        </pc:spChg>
      </pc:sldChg>
    </pc:docChg>
  </pc:docChgLst>
  <pc:docChgLst>
    <pc:chgData name="Oscar Annen" userId="d07a86dcd2295993" providerId="Windows Live" clId="Web-{85B8D830-F524-4FDD-A8FD-6AA3C0C92A4C}"/>
    <pc:docChg chg="delSld">
      <pc:chgData name="Oscar Annen" userId="d07a86dcd2295993" providerId="Windows Live" clId="Web-{85B8D830-F524-4FDD-A8FD-6AA3C0C92A4C}" dt="2023-08-21T20:32:13.980" v="0"/>
      <pc:docMkLst>
        <pc:docMk/>
      </pc:docMkLst>
      <pc:sldChg chg="del">
        <pc:chgData name="Oscar Annen" userId="d07a86dcd2295993" providerId="Windows Live" clId="Web-{85B8D830-F524-4FDD-A8FD-6AA3C0C92A4C}" dt="2023-08-21T20:32:13.980" v="0"/>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p:txBody>
          <a:bodyPr lIns="45719" tIns="45720" rIns="45719" bIns="45720" anchor="b">
            <a:normAutofit/>
          </a:bodyPr>
          <a:lstStyle/>
          <a:p>
            <a:r>
              <a:t>Smart Slides</a:t>
            </a:r>
          </a:p>
        </p:txBody>
      </p:sp>
      <p:sp>
        <p:nvSpPr>
          <p:cNvPr id="3" name="Text Placeholder 2">
            <a:extLst>
              <a:ext uri="{FF2B5EF4-FFF2-40B4-BE49-F238E27FC236}">
                <a16:creationId xmlns:a16="http://schemas.microsoft.com/office/drawing/2014/main" id="{9C5129A8-A038-DF75-63EE-0D12E6A5E3B6}"/>
              </a:ext>
            </a:extLst>
          </p:cNvPr>
          <p:cNvSpPr>
            <a:spLocks noGrp="1"/>
          </p:cNvSpPr>
          <p:nvPr>
            <p:ph type="body" sz="quarter" idx="1"/>
          </p:nvPr>
        </p:nvSpPr>
        <p:spPr/>
        <p:txBody>
          <a:bodyPr lIns="45719" tIns="45720" rIns="45719" bIns="45720" anchor="t">
            <a:normAutofit/>
          </a:bodyPr>
          <a:lstStyle/>
          <a:p/>
        </p:txBody>
      </p:sp>
    </p:spTree>
    <p:extLst>
      <p:ext uri="{BB962C8B-B14F-4D97-AF65-F5344CB8AC3E}">
        <p14:creationId xmlns:p14="http://schemas.microsoft.com/office/powerpoint/2010/main" val="1478023678"/>
      </p:ext>
    </p:extLst>
  </p:cSld>
  <p:clrMapOvr>
    <a:masterClrMapping/>
  </p:clrMapOvr>
  <p:transition spd="me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Ansible Playbooks</a:t>
            </a:r>
          </a:p>
        </p:txBody>
      </p:sp>
      <p:sp>
        <p:nvSpPr>
          <p:cNvPr id="3" name="Text Placeholder 2"/>
          <p:cNvSpPr>
            <a:spLocks noGrp="1"/>
          </p:cNvSpPr>
          <p:nvPr>
            <p:ph type="body" idx="1" sz="half"/>
          </p:nvPr>
        </p:nvSpPr>
        <p:spPr/>
        <p:txBody>
          <a:bodyPr/>
          <a:lstStyle/>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Ansible Playbooks?</a:t>
            </a:r>
          </a:p>
        </p:txBody>
      </p:sp>
      <p:sp>
        <p:nvSpPr>
          <p:cNvPr id="3" name="Text Placeholder 2"/>
          <p:cNvSpPr>
            <a:spLocks noGrp="1"/>
          </p:cNvSpPr>
          <p:nvPr>
            <p:ph type="body" idx="1" sz="half"/>
          </p:nvPr>
        </p:nvSpPr>
        <p:spPr/>
        <p:txBody>
          <a:bodyPr/>
          <a:lstStyle/>
          <a:p>
            <a:pPr/>
            <a:r>
              <a:t>Understanding the Need for Ansible Playbooks. Problem statement that led to the development of Ansible Playbooks. Challenges with services and servers post-reboot. Issues with missing backup files and data retention in Elastic and deletion of backup.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of Ansible Playbooks</a:t>
            </a:r>
          </a:p>
        </p:txBody>
      </p:sp>
      <p:sp>
        <p:nvSpPr>
          <p:cNvPr id="3" name="Text Placeholder 2"/>
          <p:cNvSpPr>
            <a:spLocks noGrp="1"/>
          </p:cNvSpPr>
          <p:nvPr>
            <p:ph type="body" idx="1" sz="half"/>
          </p:nvPr>
        </p:nvSpPr>
        <p:spPr/>
        <p:txBody>
          <a:bodyPr/>
          <a:lstStyle/>
          <a:p>
            <a:pPr/>
            <a:r>
              <a:t>Developed to execute simple tasks efficiently. Three main playbooks for Elastic, APM, and Kibana hosts. Each playbook executes scripts for specific tasks. Tasks include finding bootstrapping, crontab file, data storage, file and CSV export.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Tasks in Ansible Playbooks</a:t>
            </a:r>
          </a:p>
        </p:txBody>
      </p:sp>
      <p:sp>
        <p:nvSpPr>
          <p:cNvPr id="3" name="Text Placeholder 2"/>
          <p:cNvSpPr>
            <a:spLocks noGrp="1"/>
          </p:cNvSpPr>
          <p:nvPr>
            <p:ph type="body" idx="1" sz="half"/>
          </p:nvPr>
        </p:nvSpPr>
        <p:spPr/>
        <p:txBody>
          <a:bodyPr/>
          <a:lstStyle/>
          <a:p>
            <a:pPr/>
            <a:r>
              <a:t>Seven main tasks executed by the playbooks. Listing of various host types: apm, elastic, and kibana. Creation and management of CSV files in tmp directory. Registration and management of different hostnames.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1" sz="half"/>
          </p:nvPr>
        </p:nvSpPr>
        <p:spPr/>
        <p:txBody>
          <a:bodyPr/>
          <a:lstStyle/>
          <a:p>
            <a:pPr/>
            <a:r>
              <a:t>Ansible Playbooks offer automated solutions for server and service management. They address challenges with missing boot scripts, crontab missing, and backups and data retention. Playbooks facilitate efficient task execution and data management.</a:t>
            </a:r>
          </a:p>
        </p:txBody>
      </p:sp>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ShapesVTI</vt:lpstr>
      <vt:lpstr>Hello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cp:revision>
  <dcterms:modified xsi:type="dcterms:W3CDTF">2023-08-21T21:53:30Z</dcterms:modified>
</cp:coreProperties>
</file>