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9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92" y="5657056"/>
            <a:ext cx="940296" cy="940296"/>
          </a:xfrm>
          <a:prstGeom prst="rect">
            <a:avLst/>
          </a:prstGeom>
        </p:spPr>
      </p:pic>
      <p:grpSp>
        <p:nvGrpSpPr>
          <p:cNvPr id="14" name="Group 3"/>
          <p:cNvGrpSpPr>
            <a:grpSpLocks/>
          </p:cNvGrpSpPr>
          <p:nvPr/>
        </p:nvGrpSpPr>
        <p:grpSpPr bwMode="auto">
          <a:xfrm flipV="1">
            <a:off x="459077" y="2193928"/>
            <a:ext cx="1066800" cy="838200"/>
            <a:chOff x="480" y="0"/>
            <a:chExt cx="672" cy="528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80" y="0"/>
              <a:ext cx="363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 flipV="1">
              <a:off x="480" y="0"/>
              <a:ext cx="672" cy="5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ja-JP" altLang="ja-JP">
                <a:ea typeface="ＭＳ Ｐゴシック" charset="-128"/>
              </a:endParaRP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-12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284984"/>
            <a:ext cx="4572000" cy="35730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>
              <a:ea typeface="ＭＳ Ｐゴシック" charset="-128"/>
            </a:endParaRPr>
          </a:p>
        </p:txBody>
      </p:sp>
      <p:pic>
        <p:nvPicPr>
          <p:cNvPr id="10" name="Picture 13" descr="titech_logo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6606817"/>
            <a:ext cx="4103688" cy="21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52208" y="3050280"/>
            <a:ext cx="4103690" cy="1657801"/>
          </a:xfrm>
          <a:prstGeom prst="rect">
            <a:avLst/>
          </a:prstGeom>
        </p:spPr>
        <p:txBody>
          <a:bodyPr anchor="b"/>
          <a:lstStyle>
            <a:lvl1pPr marL="0" indent="0" algn="r"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87660" y="188640"/>
            <a:ext cx="7969006" cy="1287016"/>
          </a:xfrm>
        </p:spPr>
        <p:txBody>
          <a:bodyPr anchor="ctr"/>
          <a:lstStyle>
            <a:lvl1pPr algn="r">
              <a:defRPr sz="4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835443" y="5246778"/>
            <a:ext cx="1905000" cy="400110"/>
          </a:xfrm>
        </p:spPr>
        <p:txBody>
          <a:bodyPr/>
          <a:lstStyle>
            <a:lvl1pPr algn="r">
              <a:defRPr sz="2000" b="1" smtClean="0">
                <a:latin typeface="+mn-ea"/>
                <a:ea typeface="+mn-ea"/>
              </a:defRPr>
            </a:lvl1pPr>
          </a:lstStyle>
          <a:p>
            <a:fld id="{B1409BA0-48A6-49BF-A4EE-E4DDEBC3984F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2128"/>
            <a:ext cx="4571997" cy="3046808"/>
          </a:xfrm>
          <a:prstGeom prst="rect">
            <a:avLst/>
          </a:prstGeom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 flipH="1">
            <a:off x="3635896" y="4688312"/>
            <a:ext cx="5040560" cy="493200"/>
            <a:chOff x="2288" y="3080"/>
            <a:chExt cx="3072" cy="200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0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4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9BA0-48A6-49BF-A4EE-E4DDEBC3984F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F11624-FAD1-4691-B268-CAB6B3462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604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94">
          <p15:clr>
            <a:srgbClr val="FBAE40"/>
          </p15:clr>
        </p15:guide>
        <p15:guide id="2" pos="545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タイトル スライド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92" y="5657056"/>
            <a:ext cx="940296" cy="940296"/>
          </a:xfrm>
          <a:prstGeom prst="rect">
            <a:avLst/>
          </a:prstGeom>
        </p:spPr>
      </p:pic>
      <p:grpSp>
        <p:nvGrpSpPr>
          <p:cNvPr id="14" name="Group 3"/>
          <p:cNvGrpSpPr>
            <a:grpSpLocks/>
          </p:cNvGrpSpPr>
          <p:nvPr/>
        </p:nvGrpSpPr>
        <p:grpSpPr bwMode="auto">
          <a:xfrm flipV="1">
            <a:off x="459077" y="2193928"/>
            <a:ext cx="1066800" cy="838200"/>
            <a:chOff x="480" y="0"/>
            <a:chExt cx="672" cy="528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80" y="0"/>
              <a:ext cx="363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 flipV="1">
              <a:off x="480" y="0"/>
              <a:ext cx="672" cy="5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ja-JP" altLang="ja-JP">
                <a:ea typeface="ＭＳ Ｐゴシック" charset="-128"/>
              </a:endParaRP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-12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284984"/>
            <a:ext cx="4572000" cy="35730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>
              <a:ea typeface="ＭＳ Ｐゴシック" charset="-128"/>
            </a:endParaRPr>
          </a:p>
        </p:txBody>
      </p:sp>
      <p:pic>
        <p:nvPicPr>
          <p:cNvPr id="10" name="Picture 13" descr="titech_logo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6606817"/>
            <a:ext cx="4103688" cy="21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52208" y="3050280"/>
            <a:ext cx="4103690" cy="1657801"/>
          </a:xfrm>
          <a:prstGeom prst="rect">
            <a:avLst/>
          </a:prstGeom>
        </p:spPr>
        <p:txBody>
          <a:bodyPr anchor="b"/>
          <a:lstStyle>
            <a:lvl1pPr marL="0" indent="0" algn="r"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87660" y="187200"/>
            <a:ext cx="7969006" cy="1287016"/>
          </a:xfrm>
        </p:spPr>
        <p:txBody>
          <a:bodyPr anchor="ctr"/>
          <a:lstStyle>
            <a:lvl1pPr algn="r">
              <a:defRPr sz="4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835443" y="5246778"/>
            <a:ext cx="1905000" cy="400110"/>
          </a:xfrm>
        </p:spPr>
        <p:txBody>
          <a:bodyPr/>
          <a:lstStyle>
            <a:lvl1pPr algn="r">
              <a:defRPr sz="2000" b="1" smtClean="0">
                <a:latin typeface="+mn-ea"/>
                <a:ea typeface="+mn-ea"/>
              </a:defRPr>
            </a:lvl1pPr>
          </a:lstStyle>
          <a:p>
            <a:fld id="{B1409BA0-48A6-49BF-A4EE-E4DDEBC3984F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2128"/>
            <a:ext cx="4571997" cy="3046807"/>
          </a:xfrm>
          <a:prstGeom prst="rect">
            <a:avLst/>
          </a:prstGeom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 flipH="1">
            <a:off x="3635896" y="4688312"/>
            <a:ext cx="5040560" cy="493200"/>
            <a:chOff x="2288" y="3080"/>
            <a:chExt cx="3072" cy="200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0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7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タイトル スライド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92" y="5657056"/>
            <a:ext cx="940296" cy="940296"/>
          </a:xfrm>
          <a:prstGeom prst="rect">
            <a:avLst/>
          </a:prstGeom>
        </p:spPr>
      </p:pic>
      <p:grpSp>
        <p:nvGrpSpPr>
          <p:cNvPr id="14" name="Group 3"/>
          <p:cNvGrpSpPr>
            <a:grpSpLocks/>
          </p:cNvGrpSpPr>
          <p:nvPr/>
        </p:nvGrpSpPr>
        <p:grpSpPr bwMode="auto">
          <a:xfrm flipV="1">
            <a:off x="459077" y="2193928"/>
            <a:ext cx="1066800" cy="838200"/>
            <a:chOff x="480" y="0"/>
            <a:chExt cx="672" cy="528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80" y="0"/>
              <a:ext cx="363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 flipV="1">
              <a:off x="480" y="0"/>
              <a:ext cx="672" cy="5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ja-JP" altLang="ja-JP">
                <a:ea typeface="ＭＳ Ｐゴシック" charset="-128"/>
              </a:endParaRP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-12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284984"/>
            <a:ext cx="4572000" cy="35730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>
              <a:ea typeface="ＭＳ Ｐゴシック" charset="-128"/>
            </a:endParaRPr>
          </a:p>
        </p:txBody>
      </p:sp>
      <p:pic>
        <p:nvPicPr>
          <p:cNvPr id="10" name="Picture 13" descr="titech_logo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6606817"/>
            <a:ext cx="4103688" cy="21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52208" y="3050280"/>
            <a:ext cx="4103690" cy="1657801"/>
          </a:xfrm>
          <a:prstGeom prst="rect">
            <a:avLst/>
          </a:prstGeom>
        </p:spPr>
        <p:txBody>
          <a:bodyPr anchor="b"/>
          <a:lstStyle>
            <a:lvl1pPr marL="0" indent="0" algn="r"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87660" y="187200"/>
            <a:ext cx="7969006" cy="1287016"/>
          </a:xfrm>
        </p:spPr>
        <p:txBody>
          <a:bodyPr anchor="ctr"/>
          <a:lstStyle>
            <a:lvl1pPr algn="r">
              <a:defRPr sz="4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835443" y="5246778"/>
            <a:ext cx="1905000" cy="400110"/>
          </a:xfrm>
        </p:spPr>
        <p:txBody>
          <a:bodyPr/>
          <a:lstStyle>
            <a:lvl1pPr algn="r">
              <a:defRPr sz="2000" b="1" smtClean="0">
                <a:latin typeface="+mn-ea"/>
                <a:ea typeface="+mn-ea"/>
              </a:defRPr>
            </a:lvl1pPr>
          </a:lstStyle>
          <a:p>
            <a:fld id="{B1409BA0-48A6-49BF-A4EE-E4DDEBC3984F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2128"/>
            <a:ext cx="4571997" cy="3046807"/>
          </a:xfrm>
          <a:prstGeom prst="rect">
            <a:avLst/>
          </a:prstGeom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 flipH="1">
            <a:off x="3635896" y="4688312"/>
            <a:ext cx="5040560" cy="493200"/>
            <a:chOff x="2288" y="3080"/>
            <a:chExt cx="3072" cy="200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0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9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タイトル スライド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92" y="5657056"/>
            <a:ext cx="940296" cy="940296"/>
          </a:xfrm>
          <a:prstGeom prst="rect">
            <a:avLst/>
          </a:prstGeom>
        </p:spPr>
      </p:pic>
      <p:grpSp>
        <p:nvGrpSpPr>
          <p:cNvPr id="14" name="Group 3"/>
          <p:cNvGrpSpPr>
            <a:grpSpLocks/>
          </p:cNvGrpSpPr>
          <p:nvPr/>
        </p:nvGrpSpPr>
        <p:grpSpPr bwMode="auto">
          <a:xfrm flipV="1">
            <a:off x="459077" y="2193928"/>
            <a:ext cx="1066800" cy="838200"/>
            <a:chOff x="480" y="0"/>
            <a:chExt cx="672" cy="528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80" y="0"/>
              <a:ext cx="363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 flipV="1">
              <a:off x="480" y="0"/>
              <a:ext cx="672" cy="5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ja-JP" altLang="ja-JP">
                <a:ea typeface="ＭＳ Ｐゴシック" charset="-128"/>
              </a:endParaRP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-128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284984"/>
            <a:ext cx="4572000" cy="35730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>
              <a:ea typeface="ＭＳ Ｐゴシック" charset="-128"/>
            </a:endParaRPr>
          </a:p>
        </p:txBody>
      </p:sp>
      <p:pic>
        <p:nvPicPr>
          <p:cNvPr id="10" name="Picture 13" descr="titech_logo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6606817"/>
            <a:ext cx="4103688" cy="21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52208" y="3050280"/>
            <a:ext cx="4103690" cy="1657801"/>
          </a:xfrm>
          <a:prstGeom prst="rect">
            <a:avLst/>
          </a:prstGeom>
        </p:spPr>
        <p:txBody>
          <a:bodyPr anchor="b"/>
          <a:lstStyle>
            <a:lvl1pPr marL="0" indent="0" algn="r"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87660" y="187200"/>
            <a:ext cx="7969006" cy="1287016"/>
          </a:xfrm>
        </p:spPr>
        <p:txBody>
          <a:bodyPr anchor="ctr"/>
          <a:lstStyle>
            <a:lvl1pPr algn="r">
              <a:defRPr sz="4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835443" y="5246778"/>
            <a:ext cx="1905000" cy="400110"/>
          </a:xfrm>
        </p:spPr>
        <p:txBody>
          <a:bodyPr/>
          <a:lstStyle>
            <a:lvl1pPr algn="r">
              <a:defRPr sz="2000" b="1" smtClean="0">
                <a:latin typeface="+mn-ea"/>
                <a:ea typeface="+mn-ea"/>
              </a:defRPr>
            </a:lvl1pPr>
          </a:lstStyle>
          <a:p>
            <a:fld id="{B1409BA0-48A6-49BF-A4EE-E4DDEBC3984F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2128"/>
            <a:ext cx="4571997" cy="3046807"/>
          </a:xfrm>
          <a:prstGeom prst="rect">
            <a:avLst/>
          </a:prstGeom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 flipH="1">
            <a:off x="3635896" y="4688312"/>
            <a:ext cx="5040560" cy="493200"/>
            <a:chOff x="2288" y="3080"/>
            <a:chExt cx="3072" cy="200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0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9BA0-48A6-49BF-A4EE-E4DDEBC3984F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1624-FAD1-4691-B268-CAB6B3462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35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-12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0"/>
            <a:ext cx="1066800" cy="838200"/>
            <a:chOff x="480" y="0"/>
            <a:chExt cx="672" cy="528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480" y="0"/>
              <a:ext cx="363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4101" name="AutoShape 5"/>
            <p:cNvSpPr>
              <a:spLocks noChangeArrowheads="1"/>
            </p:cNvSpPr>
            <p:nvPr/>
          </p:nvSpPr>
          <p:spPr bwMode="auto">
            <a:xfrm>
              <a:off x="480" y="0"/>
              <a:ext cx="672" cy="5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ja-JP" altLang="ja-JP">
                <a:ea typeface="ＭＳ Ｐゴシック" charset="-128"/>
              </a:endParaRPr>
            </a:p>
          </p:txBody>
        </p:sp>
      </p:grp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686800" cy="68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4353" y="6474579"/>
            <a:ext cx="190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2000" b="1" smtClean="0">
                <a:latin typeface="+mj-ea"/>
                <a:ea typeface="+mj-ea"/>
              </a:defRPr>
            </a:lvl1pPr>
          </a:lstStyle>
          <a:p>
            <a:fld id="{B1409BA0-48A6-49BF-A4EE-E4DDEBC3984F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4484" y="6432490"/>
            <a:ext cx="5740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000" b="1" smtClean="0">
                <a:latin typeface="+mn-lt"/>
                <a:ea typeface="Meiryo UI" panose="020B0604030504040204" pitchFamily="50" charset="-128"/>
              </a:defRPr>
            </a:lvl1pPr>
          </a:lstStyle>
          <a:p>
            <a:fld id="{51F11624-FAD1-4691-B268-CAB6B3462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152400" y="770382"/>
            <a:ext cx="8499916" cy="210346"/>
            <a:chOff x="152400" y="914399"/>
            <a:chExt cx="8534400" cy="229254"/>
          </a:xfrm>
        </p:grpSpPr>
        <p:sp>
          <p:nvSpPr>
            <p:cNvPr id="4108" name="AutoShape 12"/>
            <p:cNvSpPr>
              <a:spLocks noChangeArrowheads="1"/>
            </p:cNvSpPr>
            <p:nvPr/>
          </p:nvSpPr>
          <p:spPr bwMode="auto">
            <a:xfrm>
              <a:off x="395536" y="914399"/>
              <a:ext cx="8291264" cy="229254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4109" name="AutoShape 13"/>
            <p:cNvSpPr>
              <a:spLocks noChangeArrowheads="1"/>
            </p:cNvSpPr>
            <p:nvPr/>
          </p:nvSpPr>
          <p:spPr bwMode="auto">
            <a:xfrm flipH="1">
              <a:off x="152400" y="914399"/>
              <a:ext cx="243136" cy="229254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7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530F5262-334F-4A5E-8870-3AF965348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Masayuki Tanaka</a:t>
            </a: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7829204-620E-498B-8956-838C7D5A2697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kumimoji="1" lang="en-US" altLang="ja-JP" dirty="0"/>
              <a:t>My git memo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389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562426-8470-4279-A89E-03FE36E4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Remote branches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63BDE9-09E1-487F-B9B5-FA119E308496}"/>
              </a:ext>
            </a:extLst>
          </p:cNvPr>
          <p:cNvSpPr txBox="1"/>
          <p:nvPr/>
        </p:nvSpPr>
        <p:spPr>
          <a:xfrm>
            <a:off x="946162" y="125253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main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F7228F-4D1E-4158-8268-D179D8244B7C}"/>
              </a:ext>
            </a:extLst>
          </p:cNvPr>
          <p:cNvSpPr txBox="1"/>
          <p:nvPr/>
        </p:nvSpPr>
        <p:spPr>
          <a:xfrm>
            <a:off x="611006" y="2225148"/>
            <a:ext cx="955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release/*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F2CBF1-24BC-4D7F-B0CE-72CF24DA6396}"/>
              </a:ext>
            </a:extLst>
          </p:cNvPr>
          <p:cNvSpPr txBox="1"/>
          <p:nvPr/>
        </p:nvSpPr>
        <p:spPr>
          <a:xfrm>
            <a:off x="692375" y="3197760"/>
            <a:ext cx="8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develop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050BF2-8BC8-4193-97A3-381272E222AD}"/>
              </a:ext>
            </a:extLst>
          </p:cNvPr>
          <p:cNvSpPr txBox="1"/>
          <p:nvPr/>
        </p:nvSpPr>
        <p:spPr>
          <a:xfrm>
            <a:off x="612865" y="4170372"/>
            <a:ext cx="95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feature/*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262E1D-A410-47CC-ABBA-314DF4724951}"/>
              </a:ext>
            </a:extLst>
          </p:cNvPr>
          <p:cNvSpPr txBox="1"/>
          <p:nvPr/>
        </p:nvSpPr>
        <p:spPr>
          <a:xfrm>
            <a:off x="1031506" y="6115597"/>
            <a:ext cx="535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ex/*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613368-E5DA-46CB-80F0-064ADE6F718D}"/>
              </a:ext>
            </a:extLst>
          </p:cNvPr>
          <p:cNvSpPr txBox="1"/>
          <p:nvPr/>
        </p:nvSpPr>
        <p:spPr>
          <a:xfrm>
            <a:off x="425571" y="5142984"/>
            <a:ext cx="1141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ex/*/bugfix</a:t>
            </a:r>
            <a:endParaRPr kumimoji="1" lang="ja-JP" altLang="en-US" sz="1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ABBC8D4-4C28-4D79-B8DE-A9FFC7FADEB5}"/>
              </a:ext>
            </a:extLst>
          </p:cNvPr>
          <p:cNvCxnSpPr/>
          <p:nvPr/>
        </p:nvCxnSpPr>
        <p:spPr bwMode="auto">
          <a:xfrm>
            <a:off x="1733006" y="1406424"/>
            <a:ext cx="681010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301CA41-CA05-4671-937A-EDD0E3B8B4A0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1907177" y="1359785"/>
            <a:ext cx="0" cy="5432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894589-2810-4595-B052-509DA3D8E261}"/>
              </a:ext>
            </a:extLst>
          </p:cNvPr>
          <p:cNvSpPr txBox="1"/>
          <p:nvPr/>
        </p:nvSpPr>
        <p:spPr>
          <a:xfrm>
            <a:off x="1400467" y="1052008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V01.00.00</a:t>
            </a:r>
            <a:endParaRPr kumimoji="1" lang="ja-JP" altLang="en-US" sz="14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0A9289-AF5B-437C-B4D5-47D2FA043D99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>
            <a:off x="8002327" y="1323688"/>
            <a:ext cx="0" cy="5432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3D2F9F-B8B7-4320-B103-7BDBBA8F3D6B}"/>
              </a:ext>
            </a:extLst>
          </p:cNvPr>
          <p:cNvSpPr txBox="1"/>
          <p:nvPr/>
        </p:nvSpPr>
        <p:spPr>
          <a:xfrm>
            <a:off x="7495617" y="1015911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V02.00.00</a:t>
            </a:r>
            <a:endParaRPr kumimoji="1" lang="ja-JP" altLang="en-US" sz="1400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78D9DE-6371-4E65-98D4-81E2E18E7B29}"/>
              </a:ext>
            </a:extLst>
          </p:cNvPr>
          <p:cNvCxnSpPr/>
          <p:nvPr/>
        </p:nvCxnSpPr>
        <p:spPr bwMode="auto">
          <a:xfrm>
            <a:off x="1698933" y="3344082"/>
            <a:ext cx="681010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3C68F26-F8CC-4CA9-9047-E1F13A9DA72F}"/>
              </a:ext>
            </a:extLst>
          </p:cNvPr>
          <p:cNvCxnSpPr>
            <a:cxnSpLocks/>
          </p:cNvCxnSpPr>
          <p:nvPr/>
        </p:nvCxnSpPr>
        <p:spPr bwMode="auto">
          <a:xfrm>
            <a:off x="3441499" y="2399202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2622FFD-5644-46BB-B3F4-4F70259AB9F8}"/>
              </a:ext>
            </a:extLst>
          </p:cNvPr>
          <p:cNvCxnSpPr>
            <a:cxnSpLocks/>
          </p:cNvCxnSpPr>
          <p:nvPr/>
        </p:nvCxnSpPr>
        <p:spPr bwMode="auto">
          <a:xfrm flipV="1">
            <a:off x="3441499" y="239920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FC28550-F639-43A5-94DD-DB5FD943D2F6}"/>
              </a:ext>
            </a:extLst>
          </p:cNvPr>
          <p:cNvCxnSpPr>
            <a:cxnSpLocks/>
          </p:cNvCxnSpPr>
          <p:nvPr/>
        </p:nvCxnSpPr>
        <p:spPr bwMode="auto">
          <a:xfrm flipV="1">
            <a:off x="4214950" y="145432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7992DD7-37DC-4469-A46F-6066C419E5C9}"/>
              </a:ext>
            </a:extLst>
          </p:cNvPr>
          <p:cNvSpPr txBox="1"/>
          <p:nvPr/>
        </p:nvSpPr>
        <p:spPr>
          <a:xfrm>
            <a:off x="3695176" y="1056363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V01.01.00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1461C36-4C9C-49F0-845C-BD3E3DFEB7A9}"/>
              </a:ext>
            </a:extLst>
          </p:cNvPr>
          <p:cNvCxnSpPr>
            <a:cxnSpLocks/>
          </p:cNvCxnSpPr>
          <p:nvPr/>
        </p:nvCxnSpPr>
        <p:spPr bwMode="auto">
          <a:xfrm>
            <a:off x="2280837" y="4310733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0E61F0C-AB56-47E8-AEEC-B570BC60A6BC}"/>
              </a:ext>
            </a:extLst>
          </p:cNvPr>
          <p:cNvCxnSpPr>
            <a:cxnSpLocks/>
          </p:cNvCxnSpPr>
          <p:nvPr/>
        </p:nvCxnSpPr>
        <p:spPr bwMode="auto">
          <a:xfrm flipV="1">
            <a:off x="3086380" y="3365853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04728D9-2788-4314-9B04-FA0E2BCAB18B}"/>
              </a:ext>
            </a:extLst>
          </p:cNvPr>
          <p:cNvCxnSpPr>
            <a:cxnSpLocks/>
          </p:cNvCxnSpPr>
          <p:nvPr/>
        </p:nvCxnSpPr>
        <p:spPr bwMode="auto">
          <a:xfrm>
            <a:off x="2280028" y="334408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EEAC8B7-63BD-4779-9FEC-505E52AE2D3A}"/>
              </a:ext>
            </a:extLst>
          </p:cNvPr>
          <p:cNvCxnSpPr>
            <a:cxnSpLocks/>
          </p:cNvCxnSpPr>
          <p:nvPr/>
        </p:nvCxnSpPr>
        <p:spPr bwMode="auto">
          <a:xfrm>
            <a:off x="3687271" y="4310733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9E5E276-EE23-4164-94EE-41864C0B81E4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2814" y="3365853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38ED4FA-C5C6-4554-B882-4990ACD9847D}"/>
              </a:ext>
            </a:extLst>
          </p:cNvPr>
          <p:cNvCxnSpPr>
            <a:cxnSpLocks/>
          </p:cNvCxnSpPr>
          <p:nvPr/>
        </p:nvCxnSpPr>
        <p:spPr bwMode="auto">
          <a:xfrm>
            <a:off x="3686462" y="334408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D35D403-797F-4558-84D3-0A5FC2344845}"/>
              </a:ext>
            </a:extLst>
          </p:cNvPr>
          <p:cNvCxnSpPr>
            <a:cxnSpLocks/>
          </p:cNvCxnSpPr>
          <p:nvPr/>
        </p:nvCxnSpPr>
        <p:spPr bwMode="auto">
          <a:xfrm>
            <a:off x="2133598" y="5290448"/>
            <a:ext cx="52338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EE54E20-32B6-448E-9620-EFC4B6672D16}"/>
              </a:ext>
            </a:extLst>
          </p:cNvPr>
          <p:cNvCxnSpPr>
            <a:cxnSpLocks/>
          </p:cNvCxnSpPr>
          <p:nvPr/>
        </p:nvCxnSpPr>
        <p:spPr bwMode="auto">
          <a:xfrm>
            <a:off x="2133598" y="6287579"/>
            <a:ext cx="52338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B9335EC-C36D-4547-9AF7-254963D747CD}"/>
              </a:ext>
            </a:extLst>
          </p:cNvPr>
          <p:cNvCxnSpPr>
            <a:cxnSpLocks/>
          </p:cNvCxnSpPr>
          <p:nvPr/>
        </p:nvCxnSpPr>
        <p:spPr bwMode="auto">
          <a:xfrm>
            <a:off x="2049251" y="1359785"/>
            <a:ext cx="0" cy="4422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855207D-46EE-4E6D-94E7-07FA1F66D689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9251" y="5286092"/>
            <a:ext cx="84347" cy="4963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D0EF3AD-22BB-4F42-B651-6D88E0891A0D}"/>
              </a:ext>
            </a:extLst>
          </p:cNvPr>
          <p:cNvCxnSpPr>
            <a:cxnSpLocks/>
          </p:cNvCxnSpPr>
          <p:nvPr/>
        </p:nvCxnSpPr>
        <p:spPr bwMode="auto">
          <a:xfrm>
            <a:off x="2039753" y="5782491"/>
            <a:ext cx="75669" cy="5050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F7193C1-EF10-4C27-804C-20AA1F255B4F}"/>
              </a:ext>
            </a:extLst>
          </p:cNvPr>
          <p:cNvCxnSpPr>
            <a:cxnSpLocks/>
          </p:cNvCxnSpPr>
          <p:nvPr/>
        </p:nvCxnSpPr>
        <p:spPr bwMode="auto">
          <a:xfrm>
            <a:off x="4981309" y="5286093"/>
            <a:ext cx="427525" cy="9833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9BD45F8-D5CA-4B62-820B-C2A475391388}"/>
              </a:ext>
            </a:extLst>
          </p:cNvPr>
          <p:cNvCxnSpPr>
            <a:cxnSpLocks/>
          </p:cNvCxnSpPr>
          <p:nvPr/>
        </p:nvCxnSpPr>
        <p:spPr bwMode="auto">
          <a:xfrm flipV="1">
            <a:off x="4981309" y="3344082"/>
            <a:ext cx="417182" cy="19420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88E6312-8230-4627-AB7B-40BCFED4ABC0}"/>
              </a:ext>
            </a:extLst>
          </p:cNvPr>
          <p:cNvCxnSpPr>
            <a:cxnSpLocks/>
          </p:cNvCxnSpPr>
          <p:nvPr/>
        </p:nvCxnSpPr>
        <p:spPr bwMode="auto">
          <a:xfrm flipV="1">
            <a:off x="4970966" y="1397717"/>
            <a:ext cx="405775" cy="38702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8C88ED0-9933-467F-8663-CB9C2878D135}"/>
              </a:ext>
            </a:extLst>
          </p:cNvPr>
          <p:cNvSpPr txBox="1"/>
          <p:nvPr/>
        </p:nvSpPr>
        <p:spPr>
          <a:xfrm>
            <a:off x="5217676" y="1060937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V01.01.01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3594099-157C-42E4-A699-5D0DD6D124C0}"/>
              </a:ext>
            </a:extLst>
          </p:cNvPr>
          <p:cNvSpPr txBox="1"/>
          <p:nvPr/>
        </p:nvSpPr>
        <p:spPr>
          <a:xfrm>
            <a:off x="5828952" y="4914496"/>
            <a:ext cx="1742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 err="1"/>
              <a:t>tag:ex</a:t>
            </a:r>
            <a:r>
              <a:rPr lang="en-US" altLang="ja-JP" sz="1400" dirty="0"/>
              <a:t>/*/00/bugfix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FFC1529-6768-4AC9-A4F2-C3DE17D1AB55}"/>
              </a:ext>
            </a:extLst>
          </p:cNvPr>
          <p:cNvSpPr txBox="1"/>
          <p:nvPr/>
        </p:nvSpPr>
        <p:spPr>
          <a:xfrm>
            <a:off x="6360778" y="5881147"/>
            <a:ext cx="113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 err="1"/>
              <a:t>tag:ex</a:t>
            </a:r>
            <a:r>
              <a:rPr lang="en-US" altLang="ja-JP" sz="1400" dirty="0"/>
              <a:t>/*/00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364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782AC-B600-417C-9E8E-0E59C3F4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feature developer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D00F9A-F0C3-4051-91D5-50D4F1549674}"/>
              </a:ext>
            </a:extLst>
          </p:cNvPr>
          <p:cNvSpPr txBox="1"/>
          <p:nvPr/>
        </p:nvSpPr>
        <p:spPr>
          <a:xfrm>
            <a:off x="946162" y="2140812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main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C1AB-D087-463F-B6B0-B22DBDEAA5D8}"/>
              </a:ext>
            </a:extLst>
          </p:cNvPr>
          <p:cNvSpPr txBox="1"/>
          <p:nvPr/>
        </p:nvSpPr>
        <p:spPr>
          <a:xfrm>
            <a:off x="611006" y="3113424"/>
            <a:ext cx="955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release/*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7F8789-49EA-4847-A43B-CF10B22A9BA4}"/>
              </a:ext>
            </a:extLst>
          </p:cNvPr>
          <p:cNvSpPr txBox="1"/>
          <p:nvPr/>
        </p:nvSpPr>
        <p:spPr>
          <a:xfrm>
            <a:off x="692375" y="4086036"/>
            <a:ext cx="8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develop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4D7C28-6308-4CA3-ABD3-3025310A4243}"/>
              </a:ext>
            </a:extLst>
          </p:cNvPr>
          <p:cNvSpPr txBox="1"/>
          <p:nvPr/>
        </p:nvSpPr>
        <p:spPr>
          <a:xfrm>
            <a:off x="612865" y="5058648"/>
            <a:ext cx="95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feature/*</a:t>
            </a:r>
            <a:endParaRPr kumimoji="1" lang="ja-JP" altLang="en-US" sz="1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5B44D36-2AFC-4544-946B-697F96053A34}"/>
              </a:ext>
            </a:extLst>
          </p:cNvPr>
          <p:cNvCxnSpPr>
            <a:cxnSpLocks/>
          </p:cNvCxnSpPr>
          <p:nvPr/>
        </p:nvCxnSpPr>
        <p:spPr bwMode="auto">
          <a:xfrm>
            <a:off x="1698933" y="4232358"/>
            <a:ext cx="532888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03A4B56-520E-48FA-B8D5-200B554D1C10}"/>
              </a:ext>
            </a:extLst>
          </p:cNvPr>
          <p:cNvCxnSpPr>
            <a:cxnSpLocks/>
          </p:cNvCxnSpPr>
          <p:nvPr/>
        </p:nvCxnSpPr>
        <p:spPr bwMode="auto">
          <a:xfrm>
            <a:off x="2280837" y="5199009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2025863-D089-4E73-9ACA-E386634C55D8}"/>
              </a:ext>
            </a:extLst>
          </p:cNvPr>
          <p:cNvCxnSpPr>
            <a:cxnSpLocks/>
          </p:cNvCxnSpPr>
          <p:nvPr/>
        </p:nvCxnSpPr>
        <p:spPr bwMode="auto">
          <a:xfrm flipV="1">
            <a:off x="3086380" y="4254129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ACE5846-888A-4435-A5A5-80EEA4A61FB6}"/>
              </a:ext>
            </a:extLst>
          </p:cNvPr>
          <p:cNvCxnSpPr>
            <a:cxnSpLocks/>
          </p:cNvCxnSpPr>
          <p:nvPr/>
        </p:nvCxnSpPr>
        <p:spPr bwMode="auto">
          <a:xfrm>
            <a:off x="2280028" y="4232358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D29E43D-521D-4CFB-8801-3686AE2E7DD6}"/>
              </a:ext>
            </a:extLst>
          </p:cNvPr>
          <p:cNvCxnSpPr>
            <a:cxnSpLocks/>
          </p:cNvCxnSpPr>
          <p:nvPr/>
        </p:nvCxnSpPr>
        <p:spPr bwMode="auto">
          <a:xfrm>
            <a:off x="3687271" y="5199009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BC5879-EE79-492E-BB4B-F70DD41269F0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2814" y="4254129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8371AB0-EFE1-47B2-98B5-59639FE5AAC1}"/>
              </a:ext>
            </a:extLst>
          </p:cNvPr>
          <p:cNvCxnSpPr>
            <a:cxnSpLocks/>
          </p:cNvCxnSpPr>
          <p:nvPr/>
        </p:nvCxnSpPr>
        <p:spPr bwMode="auto">
          <a:xfrm>
            <a:off x="3686462" y="4232358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C070580-1EDD-4B34-B0D7-17697B1D32AA}"/>
              </a:ext>
            </a:extLst>
          </p:cNvPr>
          <p:cNvCxnSpPr>
            <a:cxnSpLocks/>
          </p:cNvCxnSpPr>
          <p:nvPr/>
        </p:nvCxnSpPr>
        <p:spPr bwMode="auto">
          <a:xfrm>
            <a:off x="1733006" y="2294702"/>
            <a:ext cx="52948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BC5E018-8021-4818-8A8C-C3D02DB7D22D}"/>
              </a:ext>
            </a:extLst>
          </p:cNvPr>
          <p:cNvCxnSpPr>
            <a:cxnSpLocks/>
          </p:cNvCxnSpPr>
          <p:nvPr/>
        </p:nvCxnSpPr>
        <p:spPr bwMode="auto">
          <a:xfrm>
            <a:off x="1857662" y="134982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1C29D2-3FF8-49AE-BF2F-3600FB1DF009}"/>
              </a:ext>
            </a:extLst>
          </p:cNvPr>
          <p:cNvSpPr txBox="1"/>
          <p:nvPr/>
        </p:nvSpPr>
        <p:spPr>
          <a:xfrm>
            <a:off x="1007171" y="1131635"/>
            <a:ext cx="1660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develop (remote)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9846C4-128D-4CC3-B082-DA030657B9FF}"/>
              </a:ext>
            </a:extLst>
          </p:cNvPr>
          <p:cNvCxnSpPr>
            <a:cxnSpLocks/>
          </p:cNvCxnSpPr>
          <p:nvPr/>
        </p:nvCxnSpPr>
        <p:spPr bwMode="auto">
          <a:xfrm>
            <a:off x="1877816" y="2322432"/>
            <a:ext cx="0" cy="19099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34860B-8B81-4232-84AA-8C8F288DC5B8}"/>
              </a:ext>
            </a:extLst>
          </p:cNvPr>
          <p:cNvCxnSpPr>
            <a:cxnSpLocks/>
          </p:cNvCxnSpPr>
          <p:nvPr/>
        </p:nvCxnSpPr>
        <p:spPr bwMode="auto">
          <a:xfrm>
            <a:off x="4800600" y="3191684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69D6976-BCE5-4EE4-8147-DAB81A318C5E}"/>
              </a:ext>
            </a:extLst>
          </p:cNvPr>
          <p:cNvCxnSpPr>
            <a:cxnSpLocks/>
          </p:cNvCxnSpPr>
          <p:nvPr/>
        </p:nvCxnSpPr>
        <p:spPr bwMode="auto">
          <a:xfrm>
            <a:off x="4764151" y="1328052"/>
            <a:ext cx="0" cy="18219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BD3C3E-8BCF-43A5-934E-F204394912B7}"/>
              </a:ext>
            </a:extLst>
          </p:cNvPr>
          <p:cNvSpPr txBox="1"/>
          <p:nvPr/>
        </p:nvSpPr>
        <p:spPr>
          <a:xfrm>
            <a:off x="3913660" y="1109865"/>
            <a:ext cx="166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develop (remote)</a:t>
            </a:r>
            <a:endParaRPr kumimoji="1" lang="ja-JP" altLang="en-US" sz="14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CF77F52-9C40-47EA-A1C5-6A01EBE64C75}"/>
              </a:ext>
            </a:extLst>
          </p:cNvPr>
          <p:cNvCxnSpPr>
            <a:stCxn id="17" idx="3"/>
            <a:endCxn id="22" idx="1"/>
          </p:cNvCxnSpPr>
          <p:nvPr/>
        </p:nvCxnSpPr>
        <p:spPr bwMode="auto">
          <a:xfrm flipV="1">
            <a:off x="2667562" y="1263754"/>
            <a:ext cx="12460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  <a:effectLst/>
        </p:spPr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A9A225F-65A3-498C-AC20-3B779F6A4B9E}"/>
              </a:ext>
            </a:extLst>
          </p:cNvPr>
          <p:cNvSpPr txBox="1"/>
          <p:nvPr/>
        </p:nvSpPr>
        <p:spPr>
          <a:xfrm flipH="1">
            <a:off x="2812282" y="1013141"/>
            <a:ext cx="9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may be changed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98DB41-F1D2-40C7-A199-7EAA4B247476}"/>
              </a:ext>
            </a:extLst>
          </p:cNvPr>
          <p:cNvSpPr txBox="1"/>
          <p:nvPr/>
        </p:nvSpPr>
        <p:spPr>
          <a:xfrm>
            <a:off x="4908962" y="2862137"/>
            <a:ext cx="506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test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00B80D2-0382-4109-BB67-B3EEC3E3222D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415" y="326731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B0A8F85-FCE8-4CB5-A3C3-A00596343E85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4051" y="2267198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2ED8F3-BA60-48D6-A22D-1A781A9AD5FF}"/>
              </a:ext>
            </a:extLst>
          </p:cNvPr>
          <p:cNvCxnSpPr>
            <a:cxnSpLocks/>
          </p:cNvCxnSpPr>
          <p:nvPr/>
        </p:nvCxnSpPr>
        <p:spPr bwMode="auto">
          <a:xfrm flipV="1">
            <a:off x="6373056" y="132805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F28BB34-22ED-4FCA-ADC0-3E639F27C1A3}"/>
              </a:ext>
            </a:extLst>
          </p:cNvPr>
          <p:cNvSpPr txBox="1"/>
          <p:nvPr/>
        </p:nvSpPr>
        <p:spPr>
          <a:xfrm>
            <a:off x="5719061" y="1082661"/>
            <a:ext cx="1931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feature/* (remote)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220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782AC-B600-417C-9E8E-0E59C3F4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release manager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D00F9A-F0C3-4051-91D5-50D4F1549674}"/>
              </a:ext>
            </a:extLst>
          </p:cNvPr>
          <p:cNvSpPr txBox="1"/>
          <p:nvPr/>
        </p:nvSpPr>
        <p:spPr>
          <a:xfrm>
            <a:off x="946162" y="2140812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main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C1AB-D087-463F-B6B0-B22DBDEAA5D8}"/>
              </a:ext>
            </a:extLst>
          </p:cNvPr>
          <p:cNvSpPr txBox="1"/>
          <p:nvPr/>
        </p:nvSpPr>
        <p:spPr>
          <a:xfrm>
            <a:off x="611006" y="3113424"/>
            <a:ext cx="955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release/*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7F8789-49EA-4847-A43B-CF10B22A9BA4}"/>
              </a:ext>
            </a:extLst>
          </p:cNvPr>
          <p:cNvSpPr txBox="1"/>
          <p:nvPr/>
        </p:nvSpPr>
        <p:spPr>
          <a:xfrm>
            <a:off x="692375" y="4086036"/>
            <a:ext cx="8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develop</a:t>
            </a:r>
            <a:endParaRPr kumimoji="1" lang="ja-JP" altLang="en-US" sz="1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5B44D36-2AFC-4544-946B-697F96053A34}"/>
              </a:ext>
            </a:extLst>
          </p:cNvPr>
          <p:cNvCxnSpPr>
            <a:cxnSpLocks/>
          </p:cNvCxnSpPr>
          <p:nvPr/>
        </p:nvCxnSpPr>
        <p:spPr bwMode="auto">
          <a:xfrm>
            <a:off x="1698933" y="4232358"/>
            <a:ext cx="532888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C070580-1EDD-4B34-B0D7-17697B1D32AA}"/>
              </a:ext>
            </a:extLst>
          </p:cNvPr>
          <p:cNvCxnSpPr>
            <a:cxnSpLocks/>
          </p:cNvCxnSpPr>
          <p:nvPr/>
        </p:nvCxnSpPr>
        <p:spPr bwMode="auto">
          <a:xfrm>
            <a:off x="1733006" y="2294702"/>
            <a:ext cx="52948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BC5E018-8021-4818-8A8C-C3D02DB7D22D}"/>
              </a:ext>
            </a:extLst>
          </p:cNvPr>
          <p:cNvCxnSpPr>
            <a:cxnSpLocks/>
          </p:cNvCxnSpPr>
          <p:nvPr/>
        </p:nvCxnSpPr>
        <p:spPr bwMode="auto">
          <a:xfrm>
            <a:off x="1857662" y="134982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1C29D2-3FF8-49AE-BF2F-3600FB1DF009}"/>
              </a:ext>
            </a:extLst>
          </p:cNvPr>
          <p:cNvSpPr txBox="1"/>
          <p:nvPr/>
        </p:nvSpPr>
        <p:spPr>
          <a:xfrm>
            <a:off x="966488" y="1131635"/>
            <a:ext cx="1741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release/* (remote)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9846C4-128D-4CC3-B082-DA030657B9FF}"/>
              </a:ext>
            </a:extLst>
          </p:cNvPr>
          <p:cNvCxnSpPr>
            <a:cxnSpLocks/>
          </p:cNvCxnSpPr>
          <p:nvPr/>
        </p:nvCxnSpPr>
        <p:spPr bwMode="auto">
          <a:xfrm>
            <a:off x="1877816" y="2322432"/>
            <a:ext cx="0" cy="19099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34860B-8B81-4232-84AA-8C8F288DC5B8}"/>
              </a:ext>
            </a:extLst>
          </p:cNvPr>
          <p:cNvCxnSpPr>
            <a:cxnSpLocks/>
          </p:cNvCxnSpPr>
          <p:nvPr/>
        </p:nvCxnSpPr>
        <p:spPr bwMode="auto">
          <a:xfrm>
            <a:off x="3921033" y="3191684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69D6976-BCE5-4EE4-8147-DAB81A318C5E}"/>
              </a:ext>
            </a:extLst>
          </p:cNvPr>
          <p:cNvCxnSpPr>
            <a:cxnSpLocks/>
          </p:cNvCxnSpPr>
          <p:nvPr/>
        </p:nvCxnSpPr>
        <p:spPr bwMode="auto">
          <a:xfrm>
            <a:off x="3884584" y="1328052"/>
            <a:ext cx="0" cy="18219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BD3C3E-8BCF-43A5-934E-F204394912B7}"/>
              </a:ext>
            </a:extLst>
          </p:cNvPr>
          <p:cNvSpPr txBox="1"/>
          <p:nvPr/>
        </p:nvSpPr>
        <p:spPr>
          <a:xfrm>
            <a:off x="3034093" y="1109865"/>
            <a:ext cx="166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main (remote)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98DB41-F1D2-40C7-A199-7EAA4B247476}"/>
              </a:ext>
            </a:extLst>
          </p:cNvPr>
          <p:cNvSpPr txBox="1"/>
          <p:nvPr/>
        </p:nvSpPr>
        <p:spPr>
          <a:xfrm>
            <a:off x="4029395" y="2862137"/>
            <a:ext cx="506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test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00B80D2-0382-4109-BB67-B3EEC3E3222D}"/>
              </a:ext>
            </a:extLst>
          </p:cNvPr>
          <p:cNvCxnSpPr>
            <a:cxnSpLocks/>
          </p:cNvCxnSpPr>
          <p:nvPr/>
        </p:nvCxnSpPr>
        <p:spPr bwMode="auto">
          <a:xfrm flipV="1">
            <a:off x="3921033" y="3287478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B0A8F85-FCE8-4CB5-A3C3-A00596343E85}"/>
              </a:ext>
            </a:extLst>
          </p:cNvPr>
          <p:cNvCxnSpPr>
            <a:cxnSpLocks/>
          </p:cNvCxnSpPr>
          <p:nvPr/>
        </p:nvCxnSpPr>
        <p:spPr bwMode="auto">
          <a:xfrm flipV="1">
            <a:off x="4694484" y="2267198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62ED8F3-BA60-48D6-A22D-1A781A9AD5FF}"/>
              </a:ext>
            </a:extLst>
          </p:cNvPr>
          <p:cNvCxnSpPr>
            <a:cxnSpLocks/>
          </p:cNvCxnSpPr>
          <p:nvPr/>
        </p:nvCxnSpPr>
        <p:spPr bwMode="auto">
          <a:xfrm flipV="1">
            <a:off x="6373056" y="132805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F28BB34-22ED-4FCA-ADC0-3E639F27C1A3}"/>
              </a:ext>
            </a:extLst>
          </p:cNvPr>
          <p:cNvSpPr txBox="1"/>
          <p:nvPr/>
        </p:nvSpPr>
        <p:spPr>
          <a:xfrm>
            <a:off x="5719061" y="1082661"/>
            <a:ext cx="1931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release/* (remote)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808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782AC-B600-417C-9E8E-0E59C3F4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Local experimenter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D00F9A-F0C3-4051-91D5-50D4F1549674}"/>
              </a:ext>
            </a:extLst>
          </p:cNvPr>
          <p:cNvSpPr txBox="1"/>
          <p:nvPr/>
        </p:nvSpPr>
        <p:spPr>
          <a:xfrm>
            <a:off x="946162" y="2140812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main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C1AB-D087-463F-B6B0-B22DBDEAA5D8}"/>
              </a:ext>
            </a:extLst>
          </p:cNvPr>
          <p:cNvSpPr txBox="1"/>
          <p:nvPr/>
        </p:nvSpPr>
        <p:spPr>
          <a:xfrm>
            <a:off x="611006" y="3113424"/>
            <a:ext cx="955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release/*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7F8789-49EA-4847-A43B-CF10B22A9BA4}"/>
              </a:ext>
            </a:extLst>
          </p:cNvPr>
          <p:cNvSpPr txBox="1"/>
          <p:nvPr/>
        </p:nvSpPr>
        <p:spPr>
          <a:xfrm>
            <a:off x="692375" y="4086036"/>
            <a:ext cx="8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develop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4D7C28-6308-4CA3-ABD3-3025310A4243}"/>
              </a:ext>
            </a:extLst>
          </p:cNvPr>
          <p:cNvSpPr txBox="1"/>
          <p:nvPr/>
        </p:nvSpPr>
        <p:spPr>
          <a:xfrm>
            <a:off x="612865" y="5058648"/>
            <a:ext cx="95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feature/*</a:t>
            </a:r>
            <a:endParaRPr kumimoji="1" lang="ja-JP" altLang="en-US" sz="1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5B44D36-2AFC-4544-946B-697F96053A34}"/>
              </a:ext>
            </a:extLst>
          </p:cNvPr>
          <p:cNvCxnSpPr>
            <a:cxnSpLocks/>
          </p:cNvCxnSpPr>
          <p:nvPr/>
        </p:nvCxnSpPr>
        <p:spPr bwMode="auto">
          <a:xfrm>
            <a:off x="2177143" y="4232358"/>
            <a:ext cx="649659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03A4B56-520E-48FA-B8D5-200B554D1C10}"/>
              </a:ext>
            </a:extLst>
          </p:cNvPr>
          <p:cNvCxnSpPr>
            <a:cxnSpLocks/>
          </p:cNvCxnSpPr>
          <p:nvPr/>
        </p:nvCxnSpPr>
        <p:spPr bwMode="auto">
          <a:xfrm>
            <a:off x="2515972" y="5199009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2025863-D089-4E73-9ACA-E386634C55D8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1515" y="4254129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ACE5846-888A-4435-A5A5-80EEA4A61FB6}"/>
              </a:ext>
            </a:extLst>
          </p:cNvPr>
          <p:cNvCxnSpPr>
            <a:cxnSpLocks/>
          </p:cNvCxnSpPr>
          <p:nvPr/>
        </p:nvCxnSpPr>
        <p:spPr bwMode="auto">
          <a:xfrm>
            <a:off x="2515163" y="4232358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D29E43D-521D-4CFB-8801-3686AE2E7DD6}"/>
              </a:ext>
            </a:extLst>
          </p:cNvPr>
          <p:cNvCxnSpPr>
            <a:cxnSpLocks/>
          </p:cNvCxnSpPr>
          <p:nvPr/>
        </p:nvCxnSpPr>
        <p:spPr bwMode="auto">
          <a:xfrm>
            <a:off x="3922406" y="5199009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BC5879-EE79-492E-BB4B-F70DD41269F0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7949" y="4254129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8371AB0-EFE1-47B2-98B5-59639FE5AAC1}"/>
              </a:ext>
            </a:extLst>
          </p:cNvPr>
          <p:cNvCxnSpPr>
            <a:cxnSpLocks/>
          </p:cNvCxnSpPr>
          <p:nvPr/>
        </p:nvCxnSpPr>
        <p:spPr bwMode="auto">
          <a:xfrm>
            <a:off x="3921597" y="4232358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C070580-1EDD-4B34-B0D7-17697B1D32AA}"/>
              </a:ext>
            </a:extLst>
          </p:cNvPr>
          <p:cNvCxnSpPr>
            <a:cxnSpLocks/>
          </p:cNvCxnSpPr>
          <p:nvPr/>
        </p:nvCxnSpPr>
        <p:spPr bwMode="auto">
          <a:xfrm>
            <a:off x="1733006" y="2294702"/>
            <a:ext cx="694073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BC5E018-8021-4818-8A8C-C3D02DB7D22D}"/>
              </a:ext>
            </a:extLst>
          </p:cNvPr>
          <p:cNvCxnSpPr>
            <a:cxnSpLocks/>
          </p:cNvCxnSpPr>
          <p:nvPr/>
        </p:nvCxnSpPr>
        <p:spPr bwMode="auto">
          <a:xfrm>
            <a:off x="1857662" y="134982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1C29D2-3FF8-49AE-BF2F-3600FB1DF009}"/>
              </a:ext>
            </a:extLst>
          </p:cNvPr>
          <p:cNvSpPr txBox="1"/>
          <p:nvPr/>
        </p:nvSpPr>
        <p:spPr>
          <a:xfrm>
            <a:off x="1134064" y="1131635"/>
            <a:ext cx="1406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main (remote)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9846C4-128D-4CC3-B082-DA030657B9FF}"/>
              </a:ext>
            </a:extLst>
          </p:cNvPr>
          <p:cNvCxnSpPr>
            <a:cxnSpLocks/>
          </p:cNvCxnSpPr>
          <p:nvPr/>
        </p:nvCxnSpPr>
        <p:spPr bwMode="auto">
          <a:xfrm>
            <a:off x="1877816" y="2322432"/>
            <a:ext cx="0" cy="37300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34860B-8B81-4232-84AA-8C8F288DC5B8}"/>
              </a:ext>
            </a:extLst>
          </p:cNvPr>
          <p:cNvCxnSpPr>
            <a:cxnSpLocks/>
          </p:cNvCxnSpPr>
          <p:nvPr/>
        </p:nvCxnSpPr>
        <p:spPr bwMode="auto">
          <a:xfrm>
            <a:off x="4983481" y="3191684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69D6976-BCE5-4EE4-8147-DAB81A318C5E}"/>
              </a:ext>
            </a:extLst>
          </p:cNvPr>
          <p:cNvCxnSpPr>
            <a:cxnSpLocks/>
          </p:cNvCxnSpPr>
          <p:nvPr/>
        </p:nvCxnSpPr>
        <p:spPr bwMode="auto">
          <a:xfrm>
            <a:off x="6053022" y="1328052"/>
            <a:ext cx="0" cy="18219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BD3C3E-8BCF-43A5-934E-F204394912B7}"/>
              </a:ext>
            </a:extLst>
          </p:cNvPr>
          <p:cNvSpPr txBox="1"/>
          <p:nvPr/>
        </p:nvSpPr>
        <p:spPr>
          <a:xfrm>
            <a:off x="4819352" y="1109865"/>
            <a:ext cx="166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develop (remote)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98DB41-F1D2-40C7-A199-7EAA4B247476}"/>
              </a:ext>
            </a:extLst>
          </p:cNvPr>
          <p:cNvSpPr txBox="1"/>
          <p:nvPr/>
        </p:nvSpPr>
        <p:spPr>
          <a:xfrm>
            <a:off x="5091843" y="2862137"/>
            <a:ext cx="506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test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00B80D2-0382-4109-BB67-B3EEC3E3222D}"/>
              </a:ext>
            </a:extLst>
          </p:cNvPr>
          <p:cNvCxnSpPr>
            <a:cxnSpLocks/>
          </p:cNvCxnSpPr>
          <p:nvPr/>
        </p:nvCxnSpPr>
        <p:spPr bwMode="auto">
          <a:xfrm flipV="1">
            <a:off x="5115296" y="326731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B0A8F85-FCE8-4CB5-A3C3-A00596343E85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0181" y="3191684"/>
            <a:ext cx="0" cy="28607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F53CC67-4C23-4FF3-8669-79B41E95FD60}"/>
              </a:ext>
            </a:extLst>
          </p:cNvPr>
          <p:cNvCxnSpPr>
            <a:cxnSpLocks/>
          </p:cNvCxnSpPr>
          <p:nvPr/>
        </p:nvCxnSpPr>
        <p:spPr bwMode="auto">
          <a:xfrm flipV="1">
            <a:off x="1733006" y="6028134"/>
            <a:ext cx="6844937" cy="243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A46FA48-A4A0-4611-86FC-82E920CC3E74}"/>
              </a:ext>
            </a:extLst>
          </p:cNvPr>
          <p:cNvSpPr txBox="1"/>
          <p:nvPr/>
        </p:nvSpPr>
        <p:spPr>
          <a:xfrm>
            <a:off x="1029647" y="5877371"/>
            <a:ext cx="535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ex/*</a:t>
            </a:r>
            <a:endParaRPr kumimoji="1" lang="ja-JP" altLang="en-US" sz="14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7903F68-F4CE-4ED5-A5A3-CC6331F68AC4}"/>
              </a:ext>
            </a:extLst>
          </p:cNvPr>
          <p:cNvCxnSpPr>
            <a:cxnSpLocks/>
          </p:cNvCxnSpPr>
          <p:nvPr/>
        </p:nvCxnSpPr>
        <p:spPr bwMode="auto">
          <a:xfrm>
            <a:off x="2258261" y="2294700"/>
            <a:ext cx="0" cy="19594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A48E079-3EA7-4075-9EC6-A083B0FD2C59}"/>
              </a:ext>
            </a:extLst>
          </p:cNvPr>
          <p:cNvCxnSpPr>
            <a:cxnSpLocks/>
          </p:cNvCxnSpPr>
          <p:nvPr/>
        </p:nvCxnSpPr>
        <p:spPr bwMode="auto">
          <a:xfrm>
            <a:off x="5677019" y="3191684"/>
            <a:ext cx="0" cy="28607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DA4258E-C48C-47B4-A4D8-D0DC6F491617}"/>
              </a:ext>
            </a:extLst>
          </p:cNvPr>
          <p:cNvCxnSpPr>
            <a:cxnSpLocks/>
          </p:cNvCxnSpPr>
          <p:nvPr/>
        </p:nvCxnSpPr>
        <p:spPr bwMode="auto">
          <a:xfrm>
            <a:off x="5971903" y="3191684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50B0EED-9C7E-48E5-9C49-A5A83EAAEFCD}"/>
              </a:ext>
            </a:extLst>
          </p:cNvPr>
          <p:cNvCxnSpPr>
            <a:cxnSpLocks/>
          </p:cNvCxnSpPr>
          <p:nvPr/>
        </p:nvCxnSpPr>
        <p:spPr bwMode="auto">
          <a:xfrm flipV="1">
            <a:off x="6053022" y="3267312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182938E-360D-40CF-907D-671293AA430F}"/>
              </a:ext>
            </a:extLst>
          </p:cNvPr>
          <p:cNvSpPr txBox="1"/>
          <p:nvPr/>
        </p:nvSpPr>
        <p:spPr>
          <a:xfrm>
            <a:off x="6127390" y="2896971"/>
            <a:ext cx="506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test</a:t>
            </a:r>
            <a:endParaRPr kumimoji="1" lang="ja-JP" altLang="en-US" sz="14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9D2EF7F-8DB5-4999-AD9F-83EA0671965F}"/>
              </a:ext>
            </a:extLst>
          </p:cNvPr>
          <p:cNvCxnSpPr>
            <a:cxnSpLocks/>
          </p:cNvCxnSpPr>
          <p:nvPr/>
        </p:nvCxnSpPr>
        <p:spPr bwMode="auto">
          <a:xfrm>
            <a:off x="6975956" y="1314988"/>
            <a:ext cx="0" cy="18219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D2CA52B-350E-464B-8357-A00FD5FDCA86}"/>
              </a:ext>
            </a:extLst>
          </p:cNvPr>
          <p:cNvSpPr txBox="1"/>
          <p:nvPr/>
        </p:nvSpPr>
        <p:spPr>
          <a:xfrm>
            <a:off x="6451366" y="1079508"/>
            <a:ext cx="166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main (remote)</a:t>
            </a:r>
            <a:endParaRPr kumimoji="1" lang="ja-JP" altLang="en-US" sz="14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C7A9B81-9E53-4393-9900-60CF6555E705}"/>
              </a:ext>
            </a:extLst>
          </p:cNvPr>
          <p:cNvCxnSpPr>
            <a:cxnSpLocks/>
          </p:cNvCxnSpPr>
          <p:nvPr/>
        </p:nvCxnSpPr>
        <p:spPr bwMode="auto">
          <a:xfrm>
            <a:off x="6894837" y="3178620"/>
            <a:ext cx="7734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7BCEC39-8A9A-4B9E-8F4D-F856BED93750}"/>
              </a:ext>
            </a:extLst>
          </p:cNvPr>
          <p:cNvCxnSpPr>
            <a:cxnSpLocks/>
          </p:cNvCxnSpPr>
          <p:nvPr/>
        </p:nvCxnSpPr>
        <p:spPr bwMode="auto">
          <a:xfrm flipV="1">
            <a:off x="6975956" y="3254248"/>
            <a:ext cx="0" cy="944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023D8D4-3D7A-475F-8DA8-8D58B3CAF09F}"/>
              </a:ext>
            </a:extLst>
          </p:cNvPr>
          <p:cNvSpPr txBox="1"/>
          <p:nvPr/>
        </p:nvSpPr>
        <p:spPr>
          <a:xfrm>
            <a:off x="7050324" y="2883907"/>
            <a:ext cx="506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test</a:t>
            </a:r>
            <a:endParaRPr kumimoji="1" lang="ja-JP" altLang="en-US" sz="14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F6D7EF9-5E1B-4372-9F63-4234E748BA21}"/>
              </a:ext>
            </a:extLst>
          </p:cNvPr>
          <p:cNvCxnSpPr>
            <a:cxnSpLocks/>
          </p:cNvCxnSpPr>
          <p:nvPr/>
        </p:nvCxnSpPr>
        <p:spPr bwMode="auto">
          <a:xfrm flipV="1">
            <a:off x="8007922" y="2294700"/>
            <a:ext cx="0" cy="1924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7E70A59-1309-4767-9094-7C979B859462}"/>
              </a:ext>
            </a:extLst>
          </p:cNvPr>
          <p:cNvSpPr txBox="1"/>
          <p:nvPr/>
        </p:nvSpPr>
        <p:spPr>
          <a:xfrm>
            <a:off x="8002726" y="1075955"/>
            <a:ext cx="1141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400" dirty="0"/>
              <a:t>ex/*/bugfix</a:t>
            </a:r>
            <a:endParaRPr kumimoji="1" lang="ja-JP" altLang="en-US" sz="1400" dirty="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9B2CA39-C72B-484B-A73D-176E219164E3}"/>
              </a:ext>
            </a:extLst>
          </p:cNvPr>
          <p:cNvCxnSpPr>
            <a:cxnSpLocks/>
          </p:cNvCxnSpPr>
          <p:nvPr/>
        </p:nvCxnSpPr>
        <p:spPr bwMode="auto">
          <a:xfrm flipV="1">
            <a:off x="8373682" y="1347974"/>
            <a:ext cx="0" cy="9467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92219093"/>
      </p:ext>
    </p:extLst>
  </p:cSld>
  <p:clrMapOvr>
    <a:masterClrMapping/>
  </p:clrMapOvr>
</p:sld>
</file>

<file path=ppt/theme/theme1.xml><?xml version="1.0" encoding="utf-8"?>
<a:theme xmlns:a="http://schemas.openxmlformats.org/drawingml/2006/main" name="mtanaka">
  <a:themeElements>
    <a:clrScheme name="mtanaka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FF0066"/>
      </a:accent2>
      <a:accent3>
        <a:srgbClr val="00B0F0"/>
      </a:accent3>
      <a:accent4>
        <a:srgbClr val="C00000"/>
      </a:accent4>
      <a:accent5>
        <a:srgbClr val="FF9933"/>
      </a:accent5>
      <a:accent6>
        <a:srgbClr val="FFFF99"/>
      </a:accent6>
      <a:hlink>
        <a:srgbClr val="666699"/>
      </a:hlink>
      <a:folHlink>
        <a:srgbClr val="666699"/>
      </a:folHlink>
    </a:clrScheme>
    <a:fontScheme name="Noto Sans">
      <a:majorFont>
        <a:latin typeface="Noto Sans CJK JP Medium"/>
        <a:ea typeface="Noto Sans CJK JP Medium"/>
        <a:cs typeface=""/>
      </a:majorFont>
      <a:minorFont>
        <a:latin typeface="Noto Sans CJK JP Medium"/>
        <a:ea typeface="Noto Sans CJK JP Medium"/>
        <a:cs typeface="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Capsules3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3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3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3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tanaka" id="{9C8B3A35-4152-4B2F-B64B-8E8C3D11E50E}" vid="{0EC2118E-214D-407D-9446-A903D7CDEC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mtanaka</Template>
  <TotalTime>286</TotalTime>
  <Words>110</Words>
  <Application>Microsoft Office PowerPoint</Application>
  <PresentationFormat>画面に合わせる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ＭＳ Ｐゴシック</vt:lpstr>
      <vt:lpstr>Noto Sans CJK JP Medium</vt:lpstr>
      <vt:lpstr>Arial</vt:lpstr>
      <vt:lpstr>Wingdings</vt:lpstr>
      <vt:lpstr>mtanaka</vt:lpstr>
      <vt:lpstr>My git memo</vt:lpstr>
      <vt:lpstr>Remote branches </vt:lpstr>
      <vt:lpstr>Local feature developer</vt:lpstr>
      <vt:lpstr>Local release manager</vt:lpstr>
      <vt:lpstr>Local experimenter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git memo</dc:title>
  <dc:creator>Masayuki Tanaka</dc:creator>
  <cp:lastModifiedBy>Masayuki Tanaka</cp:lastModifiedBy>
  <cp:revision>15</cp:revision>
  <dcterms:created xsi:type="dcterms:W3CDTF">2022-03-06T23:40:57Z</dcterms:created>
  <dcterms:modified xsi:type="dcterms:W3CDTF">2022-03-07T04:27:54Z</dcterms:modified>
</cp:coreProperties>
</file>