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79" r:id="rId1"/>
  </p:sldMasterIdLst>
  <p:sldIdLst>
    <p:sldId id="256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632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jpe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jpe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5392" y="5657056"/>
            <a:ext cx="940296" cy="940296"/>
          </a:xfrm>
          <a:prstGeom prst="rect">
            <a:avLst/>
          </a:prstGeom>
        </p:spPr>
      </p:pic>
      <p:grpSp>
        <p:nvGrpSpPr>
          <p:cNvPr id="14" name="Group 3"/>
          <p:cNvGrpSpPr>
            <a:grpSpLocks/>
          </p:cNvGrpSpPr>
          <p:nvPr/>
        </p:nvGrpSpPr>
        <p:grpSpPr bwMode="auto">
          <a:xfrm flipV="1">
            <a:off x="459077" y="2193928"/>
            <a:ext cx="1066800" cy="838200"/>
            <a:chOff x="480" y="0"/>
            <a:chExt cx="672" cy="528"/>
          </a:xfrm>
        </p:grpSpPr>
        <p:sp>
          <p:nvSpPr>
            <p:cNvPr id="15" name="Rectangle 4"/>
            <p:cNvSpPr>
              <a:spLocks noChangeArrowheads="1"/>
            </p:cNvSpPr>
            <p:nvPr/>
          </p:nvSpPr>
          <p:spPr bwMode="auto">
            <a:xfrm>
              <a:off x="480" y="0"/>
              <a:ext cx="363" cy="240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ea typeface="ＭＳ Ｐゴシック" charset="-128"/>
              </a:endParaRPr>
            </a:p>
          </p:txBody>
        </p:sp>
        <p:sp>
          <p:nvSpPr>
            <p:cNvPr id="16" name="AutoShape 5"/>
            <p:cNvSpPr>
              <a:spLocks noChangeArrowheads="1"/>
            </p:cNvSpPr>
            <p:nvPr/>
          </p:nvSpPr>
          <p:spPr bwMode="auto">
            <a:xfrm flipV="1">
              <a:off x="480" y="0"/>
              <a:ext cx="672" cy="52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ja-JP" altLang="ja-JP">
                <a:ea typeface="ＭＳ Ｐゴシック" charset="-128"/>
              </a:endParaRPr>
            </a:p>
          </p:txBody>
        </p:sp>
      </p:grp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>
              <a:ea typeface="ＭＳ Ｐゴシック" charset="-128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3284984"/>
            <a:ext cx="4572000" cy="3573016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ja-JP" altLang="ja-JP">
              <a:ea typeface="ＭＳ Ｐゴシック" charset="-128"/>
            </a:endParaRPr>
          </a:p>
        </p:txBody>
      </p:sp>
      <p:pic>
        <p:nvPicPr>
          <p:cNvPr id="10" name="Picture 13" descr="titech_logo_e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6606817"/>
            <a:ext cx="4103688" cy="219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652208" y="3050280"/>
            <a:ext cx="4103690" cy="1657801"/>
          </a:xfrm>
          <a:prstGeom prst="rect">
            <a:avLst/>
          </a:prstGeom>
        </p:spPr>
        <p:txBody>
          <a:bodyPr anchor="b"/>
          <a:lstStyle>
            <a:lvl1pPr marL="0" indent="0" algn="r">
              <a:buFont typeface="Wingdings" pitchFamily="2" charset="2"/>
              <a:buNone/>
              <a:defRPr sz="3200">
                <a:solidFill>
                  <a:schemeClr val="tx2"/>
                </a:solidFill>
                <a:latin typeface="+mn-ea"/>
                <a:ea typeface="+mn-ea"/>
              </a:defRPr>
            </a:lvl1pPr>
          </a:lstStyle>
          <a:p>
            <a:r>
              <a:rPr lang="ja-JP" altLang="en-US"/>
              <a:t>マスター サブタイトルの書式設定</a:t>
            </a:r>
            <a:endParaRPr lang="ja-JP" altLang="en-US" dirty="0"/>
          </a:p>
        </p:txBody>
      </p:sp>
      <p:sp>
        <p:nvSpPr>
          <p:cNvPr id="5131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787660" y="188640"/>
            <a:ext cx="7969006" cy="1287016"/>
          </a:xfrm>
        </p:spPr>
        <p:txBody>
          <a:bodyPr anchor="ctr"/>
          <a:lstStyle>
            <a:lvl1pPr algn="r">
              <a:defRPr sz="440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11" name="Rectangle 8"/>
          <p:cNvSpPr>
            <a:spLocks noGrp="1" noChangeArrowheads="1"/>
          </p:cNvSpPr>
          <p:nvPr>
            <p:ph type="dt" sz="quarter" idx="10"/>
          </p:nvPr>
        </p:nvSpPr>
        <p:spPr>
          <a:xfrm>
            <a:off x="6835443" y="5246778"/>
            <a:ext cx="1905000" cy="400110"/>
          </a:xfrm>
        </p:spPr>
        <p:txBody>
          <a:bodyPr/>
          <a:lstStyle>
            <a:lvl1pPr algn="r">
              <a:defRPr sz="2000" b="1" smtClean="0">
                <a:latin typeface="+mn-ea"/>
                <a:ea typeface="+mn-ea"/>
              </a:defRPr>
            </a:lvl1pPr>
          </a:lstStyle>
          <a:p>
            <a:fld id="{B1409BA0-48A6-49BF-A4EE-E4DDEBC3984F}" type="datetimeFigureOut">
              <a:rPr kumimoji="1" lang="ja-JP" altLang="en-US" smtClean="0"/>
              <a:t>2022/3/7</a:t>
            </a:fld>
            <a:endParaRPr kumimoji="1" lang="ja-JP" altLang="en-US"/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032128"/>
            <a:ext cx="4571997" cy="3046808"/>
          </a:xfrm>
          <a:prstGeom prst="rect">
            <a:avLst/>
          </a:prstGeom>
        </p:spPr>
      </p:pic>
      <p:grpSp>
        <p:nvGrpSpPr>
          <p:cNvPr id="2" name="Group 5"/>
          <p:cNvGrpSpPr>
            <a:grpSpLocks/>
          </p:cNvGrpSpPr>
          <p:nvPr/>
        </p:nvGrpSpPr>
        <p:grpSpPr bwMode="auto">
          <a:xfrm flipH="1">
            <a:off x="3635896" y="4688312"/>
            <a:ext cx="5040560" cy="493200"/>
            <a:chOff x="2288" y="3080"/>
            <a:chExt cx="3072" cy="200"/>
          </a:xfrm>
        </p:grpSpPr>
        <p:sp>
          <p:nvSpPr>
            <p:cNvPr id="7" name="AutoShape 6"/>
            <p:cNvSpPr>
              <a:spLocks noChangeArrowheads="1"/>
            </p:cNvSpPr>
            <p:nvPr/>
          </p:nvSpPr>
          <p:spPr bwMode="auto">
            <a:xfrm flipH="1">
              <a:off x="2288" y="3080"/>
              <a:ext cx="2914" cy="200"/>
            </a:xfrm>
            <a:prstGeom prst="roundRect">
              <a:avLst>
                <a:gd name="adj" fmla="val 0"/>
              </a:avLst>
            </a:prstGeom>
            <a:solidFill>
              <a:schemeClr val="bg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ea typeface="ＭＳ Ｐゴシック" charset="-128"/>
              </a:endParaRPr>
            </a:p>
          </p:txBody>
        </p:sp>
        <p:sp>
          <p:nvSpPr>
            <p:cNvPr id="8" name="AutoShape 7"/>
            <p:cNvSpPr>
              <a:spLocks noChangeArrowheads="1"/>
            </p:cNvSpPr>
            <p:nvPr/>
          </p:nvSpPr>
          <p:spPr bwMode="auto">
            <a:xfrm>
              <a:off x="5196" y="3080"/>
              <a:ext cx="164" cy="200"/>
            </a:xfrm>
            <a:prstGeom prst="flowChartDelay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ea typeface="ＭＳ Ｐゴシック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74492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準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09BA0-48A6-49BF-A4EE-E4DDEBC3984F}" type="datetimeFigureOut">
              <a:rPr kumimoji="1" lang="ja-JP" altLang="en-US" smtClean="0"/>
              <a:t>2022/3/7</a:t>
            </a:fld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1F11624-FAD1-4691-B268-CAB6B34628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360428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994">
          <p15:clr>
            <a:srgbClr val="FBAE40"/>
          </p15:clr>
        </p15:guide>
        <p15:guide id="2" pos="5453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タイトル スライド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5392" y="5657056"/>
            <a:ext cx="940296" cy="940296"/>
          </a:xfrm>
          <a:prstGeom prst="rect">
            <a:avLst/>
          </a:prstGeom>
        </p:spPr>
      </p:pic>
      <p:grpSp>
        <p:nvGrpSpPr>
          <p:cNvPr id="14" name="Group 3"/>
          <p:cNvGrpSpPr>
            <a:grpSpLocks/>
          </p:cNvGrpSpPr>
          <p:nvPr/>
        </p:nvGrpSpPr>
        <p:grpSpPr bwMode="auto">
          <a:xfrm flipV="1">
            <a:off x="459077" y="2193928"/>
            <a:ext cx="1066800" cy="838200"/>
            <a:chOff x="480" y="0"/>
            <a:chExt cx="672" cy="528"/>
          </a:xfrm>
        </p:grpSpPr>
        <p:sp>
          <p:nvSpPr>
            <p:cNvPr id="15" name="Rectangle 4"/>
            <p:cNvSpPr>
              <a:spLocks noChangeArrowheads="1"/>
            </p:cNvSpPr>
            <p:nvPr/>
          </p:nvSpPr>
          <p:spPr bwMode="auto">
            <a:xfrm>
              <a:off x="480" y="0"/>
              <a:ext cx="363" cy="240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ea typeface="ＭＳ Ｐゴシック" charset="-128"/>
              </a:endParaRPr>
            </a:p>
          </p:txBody>
        </p:sp>
        <p:sp>
          <p:nvSpPr>
            <p:cNvPr id="16" name="AutoShape 5"/>
            <p:cNvSpPr>
              <a:spLocks noChangeArrowheads="1"/>
            </p:cNvSpPr>
            <p:nvPr/>
          </p:nvSpPr>
          <p:spPr bwMode="auto">
            <a:xfrm flipV="1">
              <a:off x="480" y="0"/>
              <a:ext cx="672" cy="52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ja-JP" altLang="ja-JP">
                <a:ea typeface="ＭＳ Ｐゴシック" charset="-128"/>
              </a:endParaRPr>
            </a:p>
          </p:txBody>
        </p:sp>
      </p:grp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>
              <a:ea typeface="ＭＳ Ｐゴシック" charset="-128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3284984"/>
            <a:ext cx="4572000" cy="3573016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ja-JP" altLang="ja-JP">
              <a:ea typeface="ＭＳ Ｐゴシック" charset="-128"/>
            </a:endParaRPr>
          </a:p>
        </p:txBody>
      </p:sp>
      <p:pic>
        <p:nvPicPr>
          <p:cNvPr id="10" name="Picture 13" descr="titech_logo_e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6606817"/>
            <a:ext cx="4103688" cy="219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652208" y="3050280"/>
            <a:ext cx="4103690" cy="1657801"/>
          </a:xfrm>
          <a:prstGeom prst="rect">
            <a:avLst/>
          </a:prstGeom>
        </p:spPr>
        <p:txBody>
          <a:bodyPr anchor="b"/>
          <a:lstStyle>
            <a:lvl1pPr marL="0" indent="0" algn="r">
              <a:buFont typeface="Wingdings" pitchFamily="2" charset="2"/>
              <a:buNone/>
              <a:defRPr sz="3200">
                <a:solidFill>
                  <a:schemeClr val="tx2"/>
                </a:solidFill>
                <a:latin typeface="+mn-ea"/>
                <a:ea typeface="+mn-ea"/>
              </a:defRPr>
            </a:lvl1pPr>
          </a:lstStyle>
          <a:p>
            <a:r>
              <a:rPr lang="ja-JP" altLang="en-US"/>
              <a:t>マスター サブタイトルの書式設定</a:t>
            </a:r>
            <a:endParaRPr lang="ja-JP" altLang="en-US" dirty="0"/>
          </a:p>
        </p:txBody>
      </p:sp>
      <p:sp>
        <p:nvSpPr>
          <p:cNvPr id="5131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787660" y="187200"/>
            <a:ext cx="7969006" cy="1287016"/>
          </a:xfrm>
        </p:spPr>
        <p:txBody>
          <a:bodyPr anchor="ctr"/>
          <a:lstStyle>
            <a:lvl1pPr algn="r">
              <a:defRPr sz="440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11" name="Rectangle 8"/>
          <p:cNvSpPr>
            <a:spLocks noGrp="1" noChangeArrowheads="1"/>
          </p:cNvSpPr>
          <p:nvPr>
            <p:ph type="dt" sz="quarter" idx="10"/>
          </p:nvPr>
        </p:nvSpPr>
        <p:spPr>
          <a:xfrm>
            <a:off x="6835443" y="5246778"/>
            <a:ext cx="1905000" cy="400110"/>
          </a:xfrm>
        </p:spPr>
        <p:txBody>
          <a:bodyPr/>
          <a:lstStyle>
            <a:lvl1pPr algn="r">
              <a:defRPr sz="2000" b="1" smtClean="0">
                <a:latin typeface="+mn-ea"/>
                <a:ea typeface="+mn-ea"/>
              </a:defRPr>
            </a:lvl1pPr>
          </a:lstStyle>
          <a:p>
            <a:fld id="{B1409BA0-48A6-49BF-A4EE-E4DDEBC3984F}" type="datetimeFigureOut">
              <a:rPr kumimoji="1" lang="ja-JP" altLang="en-US" smtClean="0"/>
              <a:t>2022/3/7</a:t>
            </a:fld>
            <a:endParaRPr kumimoji="1" lang="ja-JP" altLang="en-US"/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032128"/>
            <a:ext cx="4571997" cy="3046807"/>
          </a:xfrm>
          <a:prstGeom prst="rect">
            <a:avLst/>
          </a:prstGeom>
        </p:spPr>
      </p:pic>
      <p:grpSp>
        <p:nvGrpSpPr>
          <p:cNvPr id="2" name="Group 5"/>
          <p:cNvGrpSpPr>
            <a:grpSpLocks/>
          </p:cNvGrpSpPr>
          <p:nvPr/>
        </p:nvGrpSpPr>
        <p:grpSpPr bwMode="auto">
          <a:xfrm flipH="1">
            <a:off x="3635896" y="4688312"/>
            <a:ext cx="5040560" cy="493200"/>
            <a:chOff x="2288" y="3080"/>
            <a:chExt cx="3072" cy="200"/>
          </a:xfrm>
        </p:grpSpPr>
        <p:sp>
          <p:nvSpPr>
            <p:cNvPr id="7" name="AutoShape 6"/>
            <p:cNvSpPr>
              <a:spLocks noChangeArrowheads="1"/>
            </p:cNvSpPr>
            <p:nvPr/>
          </p:nvSpPr>
          <p:spPr bwMode="auto">
            <a:xfrm flipH="1">
              <a:off x="2288" y="3080"/>
              <a:ext cx="2914" cy="200"/>
            </a:xfrm>
            <a:prstGeom prst="roundRect">
              <a:avLst>
                <a:gd name="adj" fmla="val 0"/>
              </a:avLst>
            </a:prstGeom>
            <a:solidFill>
              <a:schemeClr val="bg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ea typeface="ＭＳ Ｐゴシック" charset="-128"/>
              </a:endParaRPr>
            </a:p>
          </p:txBody>
        </p:sp>
        <p:sp>
          <p:nvSpPr>
            <p:cNvPr id="8" name="AutoShape 7"/>
            <p:cNvSpPr>
              <a:spLocks noChangeArrowheads="1"/>
            </p:cNvSpPr>
            <p:nvPr/>
          </p:nvSpPr>
          <p:spPr bwMode="auto">
            <a:xfrm>
              <a:off x="5196" y="3080"/>
              <a:ext cx="164" cy="200"/>
            </a:xfrm>
            <a:prstGeom prst="flowChartDelay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ea typeface="ＭＳ Ｐゴシック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69763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3_タイトル スライド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5392" y="5657056"/>
            <a:ext cx="940296" cy="940296"/>
          </a:xfrm>
          <a:prstGeom prst="rect">
            <a:avLst/>
          </a:prstGeom>
        </p:spPr>
      </p:pic>
      <p:grpSp>
        <p:nvGrpSpPr>
          <p:cNvPr id="14" name="Group 3"/>
          <p:cNvGrpSpPr>
            <a:grpSpLocks/>
          </p:cNvGrpSpPr>
          <p:nvPr/>
        </p:nvGrpSpPr>
        <p:grpSpPr bwMode="auto">
          <a:xfrm flipV="1">
            <a:off x="459077" y="2193928"/>
            <a:ext cx="1066800" cy="838200"/>
            <a:chOff x="480" y="0"/>
            <a:chExt cx="672" cy="528"/>
          </a:xfrm>
        </p:grpSpPr>
        <p:sp>
          <p:nvSpPr>
            <p:cNvPr id="15" name="Rectangle 4"/>
            <p:cNvSpPr>
              <a:spLocks noChangeArrowheads="1"/>
            </p:cNvSpPr>
            <p:nvPr/>
          </p:nvSpPr>
          <p:spPr bwMode="auto">
            <a:xfrm>
              <a:off x="480" y="0"/>
              <a:ext cx="363" cy="240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ea typeface="ＭＳ Ｐゴシック" charset="-128"/>
              </a:endParaRPr>
            </a:p>
          </p:txBody>
        </p:sp>
        <p:sp>
          <p:nvSpPr>
            <p:cNvPr id="16" name="AutoShape 5"/>
            <p:cNvSpPr>
              <a:spLocks noChangeArrowheads="1"/>
            </p:cNvSpPr>
            <p:nvPr/>
          </p:nvSpPr>
          <p:spPr bwMode="auto">
            <a:xfrm flipV="1">
              <a:off x="480" y="0"/>
              <a:ext cx="672" cy="52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ja-JP" altLang="ja-JP">
                <a:ea typeface="ＭＳ Ｐゴシック" charset="-128"/>
              </a:endParaRPr>
            </a:p>
          </p:txBody>
        </p:sp>
      </p:grp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>
              <a:ea typeface="ＭＳ Ｐゴシック" charset="-128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3284984"/>
            <a:ext cx="4572000" cy="3573016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ja-JP" altLang="ja-JP">
              <a:ea typeface="ＭＳ Ｐゴシック" charset="-128"/>
            </a:endParaRPr>
          </a:p>
        </p:txBody>
      </p:sp>
      <p:pic>
        <p:nvPicPr>
          <p:cNvPr id="10" name="Picture 13" descr="titech_logo_e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6606817"/>
            <a:ext cx="4103688" cy="219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652208" y="3050280"/>
            <a:ext cx="4103690" cy="1657801"/>
          </a:xfrm>
          <a:prstGeom prst="rect">
            <a:avLst/>
          </a:prstGeom>
        </p:spPr>
        <p:txBody>
          <a:bodyPr anchor="b"/>
          <a:lstStyle>
            <a:lvl1pPr marL="0" indent="0" algn="r">
              <a:buFont typeface="Wingdings" pitchFamily="2" charset="2"/>
              <a:buNone/>
              <a:defRPr sz="3200">
                <a:solidFill>
                  <a:schemeClr val="tx2"/>
                </a:solidFill>
                <a:latin typeface="+mn-ea"/>
                <a:ea typeface="+mn-ea"/>
              </a:defRPr>
            </a:lvl1pPr>
          </a:lstStyle>
          <a:p>
            <a:r>
              <a:rPr lang="ja-JP" altLang="en-US"/>
              <a:t>マスター サブタイトルの書式設定</a:t>
            </a:r>
            <a:endParaRPr lang="ja-JP" altLang="en-US" dirty="0"/>
          </a:p>
        </p:txBody>
      </p:sp>
      <p:sp>
        <p:nvSpPr>
          <p:cNvPr id="5131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787660" y="187200"/>
            <a:ext cx="7969006" cy="1287016"/>
          </a:xfrm>
        </p:spPr>
        <p:txBody>
          <a:bodyPr anchor="ctr"/>
          <a:lstStyle>
            <a:lvl1pPr algn="r">
              <a:defRPr sz="440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11" name="Rectangle 8"/>
          <p:cNvSpPr>
            <a:spLocks noGrp="1" noChangeArrowheads="1"/>
          </p:cNvSpPr>
          <p:nvPr>
            <p:ph type="dt" sz="quarter" idx="10"/>
          </p:nvPr>
        </p:nvSpPr>
        <p:spPr>
          <a:xfrm>
            <a:off x="6835443" y="5246778"/>
            <a:ext cx="1905000" cy="400110"/>
          </a:xfrm>
        </p:spPr>
        <p:txBody>
          <a:bodyPr/>
          <a:lstStyle>
            <a:lvl1pPr algn="r">
              <a:defRPr sz="2000" b="1" smtClean="0">
                <a:latin typeface="+mn-ea"/>
                <a:ea typeface="+mn-ea"/>
              </a:defRPr>
            </a:lvl1pPr>
          </a:lstStyle>
          <a:p>
            <a:fld id="{B1409BA0-48A6-49BF-A4EE-E4DDEBC3984F}" type="datetimeFigureOut">
              <a:rPr kumimoji="1" lang="ja-JP" altLang="en-US" smtClean="0"/>
              <a:t>2022/3/7</a:t>
            </a:fld>
            <a:endParaRPr kumimoji="1" lang="ja-JP" altLang="en-US"/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032128"/>
            <a:ext cx="4571997" cy="3046807"/>
          </a:xfrm>
          <a:prstGeom prst="rect">
            <a:avLst/>
          </a:prstGeom>
        </p:spPr>
      </p:pic>
      <p:grpSp>
        <p:nvGrpSpPr>
          <p:cNvPr id="2" name="Group 5"/>
          <p:cNvGrpSpPr>
            <a:grpSpLocks/>
          </p:cNvGrpSpPr>
          <p:nvPr/>
        </p:nvGrpSpPr>
        <p:grpSpPr bwMode="auto">
          <a:xfrm flipH="1">
            <a:off x="3635896" y="4688312"/>
            <a:ext cx="5040560" cy="493200"/>
            <a:chOff x="2288" y="3080"/>
            <a:chExt cx="3072" cy="200"/>
          </a:xfrm>
        </p:grpSpPr>
        <p:sp>
          <p:nvSpPr>
            <p:cNvPr id="7" name="AutoShape 6"/>
            <p:cNvSpPr>
              <a:spLocks noChangeArrowheads="1"/>
            </p:cNvSpPr>
            <p:nvPr/>
          </p:nvSpPr>
          <p:spPr bwMode="auto">
            <a:xfrm flipH="1">
              <a:off x="2288" y="3080"/>
              <a:ext cx="2914" cy="200"/>
            </a:xfrm>
            <a:prstGeom prst="roundRect">
              <a:avLst>
                <a:gd name="adj" fmla="val 0"/>
              </a:avLst>
            </a:prstGeom>
            <a:solidFill>
              <a:schemeClr val="bg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ea typeface="ＭＳ Ｐゴシック" charset="-128"/>
              </a:endParaRPr>
            </a:p>
          </p:txBody>
        </p:sp>
        <p:sp>
          <p:nvSpPr>
            <p:cNvPr id="8" name="AutoShape 7"/>
            <p:cNvSpPr>
              <a:spLocks noChangeArrowheads="1"/>
            </p:cNvSpPr>
            <p:nvPr/>
          </p:nvSpPr>
          <p:spPr bwMode="auto">
            <a:xfrm>
              <a:off x="5196" y="3080"/>
              <a:ext cx="164" cy="200"/>
            </a:xfrm>
            <a:prstGeom prst="flowChartDelay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ea typeface="ＭＳ Ｐゴシック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45943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2_タイトル スライド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5392" y="5657056"/>
            <a:ext cx="940296" cy="940296"/>
          </a:xfrm>
          <a:prstGeom prst="rect">
            <a:avLst/>
          </a:prstGeom>
        </p:spPr>
      </p:pic>
      <p:grpSp>
        <p:nvGrpSpPr>
          <p:cNvPr id="14" name="Group 3"/>
          <p:cNvGrpSpPr>
            <a:grpSpLocks/>
          </p:cNvGrpSpPr>
          <p:nvPr/>
        </p:nvGrpSpPr>
        <p:grpSpPr bwMode="auto">
          <a:xfrm flipV="1">
            <a:off x="459077" y="2193928"/>
            <a:ext cx="1066800" cy="838200"/>
            <a:chOff x="480" y="0"/>
            <a:chExt cx="672" cy="528"/>
          </a:xfrm>
        </p:grpSpPr>
        <p:sp>
          <p:nvSpPr>
            <p:cNvPr id="15" name="Rectangle 4"/>
            <p:cNvSpPr>
              <a:spLocks noChangeArrowheads="1"/>
            </p:cNvSpPr>
            <p:nvPr/>
          </p:nvSpPr>
          <p:spPr bwMode="auto">
            <a:xfrm>
              <a:off x="480" y="0"/>
              <a:ext cx="363" cy="240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ea typeface="ＭＳ Ｐゴシック" charset="-128"/>
              </a:endParaRPr>
            </a:p>
          </p:txBody>
        </p:sp>
        <p:sp>
          <p:nvSpPr>
            <p:cNvPr id="16" name="AutoShape 5"/>
            <p:cNvSpPr>
              <a:spLocks noChangeArrowheads="1"/>
            </p:cNvSpPr>
            <p:nvPr/>
          </p:nvSpPr>
          <p:spPr bwMode="auto">
            <a:xfrm flipV="1">
              <a:off x="480" y="0"/>
              <a:ext cx="672" cy="52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ja-JP" altLang="ja-JP">
                <a:ea typeface="ＭＳ Ｐゴシック" charset="-128"/>
              </a:endParaRPr>
            </a:p>
          </p:txBody>
        </p:sp>
      </p:grp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>
              <a:ea typeface="ＭＳ Ｐゴシック" charset="-128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3284984"/>
            <a:ext cx="4572000" cy="3573016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ja-JP" altLang="ja-JP">
              <a:ea typeface="ＭＳ Ｐゴシック" charset="-128"/>
            </a:endParaRPr>
          </a:p>
        </p:txBody>
      </p:sp>
      <p:pic>
        <p:nvPicPr>
          <p:cNvPr id="10" name="Picture 13" descr="titech_logo_e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6606817"/>
            <a:ext cx="4103688" cy="219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652208" y="3050280"/>
            <a:ext cx="4103690" cy="1657801"/>
          </a:xfrm>
          <a:prstGeom prst="rect">
            <a:avLst/>
          </a:prstGeom>
        </p:spPr>
        <p:txBody>
          <a:bodyPr anchor="b"/>
          <a:lstStyle>
            <a:lvl1pPr marL="0" indent="0" algn="r">
              <a:buFont typeface="Wingdings" pitchFamily="2" charset="2"/>
              <a:buNone/>
              <a:defRPr sz="3200">
                <a:solidFill>
                  <a:schemeClr val="tx2"/>
                </a:solidFill>
                <a:latin typeface="+mn-ea"/>
                <a:ea typeface="+mn-ea"/>
              </a:defRPr>
            </a:lvl1pPr>
          </a:lstStyle>
          <a:p>
            <a:r>
              <a:rPr lang="ja-JP" altLang="en-US"/>
              <a:t>マスター サブタイトルの書式設定</a:t>
            </a:r>
            <a:endParaRPr lang="ja-JP" altLang="en-US" dirty="0"/>
          </a:p>
        </p:txBody>
      </p:sp>
      <p:sp>
        <p:nvSpPr>
          <p:cNvPr id="5131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787660" y="187200"/>
            <a:ext cx="7969006" cy="1287016"/>
          </a:xfrm>
        </p:spPr>
        <p:txBody>
          <a:bodyPr anchor="ctr"/>
          <a:lstStyle>
            <a:lvl1pPr algn="r">
              <a:defRPr sz="440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11" name="Rectangle 8"/>
          <p:cNvSpPr>
            <a:spLocks noGrp="1" noChangeArrowheads="1"/>
          </p:cNvSpPr>
          <p:nvPr>
            <p:ph type="dt" sz="quarter" idx="10"/>
          </p:nvPr>
        </p:nvSpPr>
        <p:spPr>
          <a:xfrm>
            <a:off x="6835443" y="5246778"/>
            <a:ext cx="1905000" cy="400110"/>
          </a:xfrm>
        </p:spPr>
        <p:txBody>
          <a:bodyPr/>
          <a:lstStyle>
            <a:lvl1pPr algn="r">
              <a:defRPr sz="2000" b="1" smtClean="0">
                <a:latin typeface="+mn-ea"/>
                <a:ea typeface="+mn-ea"/>
              </a:defRPr>
            </a:lvl1pPr>
          </a:lstStyle>
          <a:p>
            <a:fld id="{B1409BA0-48A6-49BF-A4EE-E4DDEBC3984F}" type="datetimeFigureOut">
              <a:rPr kumimoji="1" lang="ja-JP" altLang="en-US" smtClean="0"/>
              <a:t>2022/3/7</a:t>
            </a:fld>
            <a:endParaRPr kumimoji="1" lang="ja-JP" altLang="en-US"/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032128"/>
            <a:ext cx="4571997" cy="3046807"/>
          </a:xfrm>
          <a:prstGeom prst="rect">
            <a:avLst/>
          </a:prstGeom>
        </p:spPr>
      </p:pic>
      <p:grpSp>
        <p:nvGrpSpPr>
          <p:cNvPr id="2" name="Group 5"/>
          <p:cNvGrpSpPr>
            <a:grpSpLocks/>
          </p:cNvGrpSpPr>
          <p:nvPr/>
        </p:nvGrpSpPr>
        <p:grpSpPr bwMode="auto">
          <a:xfrm flipH="1">
            <a:off x="3635896" y="4688312"/>
            <a:ext cx="5040560" cy="493200"/>
            <a:chOff x="2288" y="3080"/>
            <a:chExt cx="3072" cy="200"/>
          </a:xfrm>
        </p:grpSpPr>
        <p:sp>
          <p:nvSpPr>
            <p:cNvPr id="7" name="AutoShape 6"/>
            <p:cNvSpPr>
              <a:spLocks noChangeArrowheads="1"/>
            </p:cNvSpPr>
            <p:nvPr/>
          </p:nvSpPr>
          <p:spPr bwMode="auto">
            <a:xfrm flipH="1">
              <a:off x="2288" y="3080"/>
              <a:ext cx="2914" cy="200"/>
            </a:xfrm>
            <a:prstGeom prst="roundRect">
              <a:avLst>
                <a:gd name="adj" fmla="val 0"/>
              </a:avLst>
            </a:prstGeom>
            <a:solidFill>
              <a:schemeClr val="bg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ea typeface="ＭＳ Ｐゴシック" charset="-128"/>
              </a:endParaRPr>
            </a:p>
          </p:txBody>
        </p:sp>
        <p:sp>
          <p:nvSpPr>
            <p:cNvPr id="8" name="AutoShape 7"/>
            <p:cNvSpPr>
              <a:spLocks noChangeArrowheads="1"/>
            </p:cNvSpPr>
            <p:nvPr/>
          </p:nvSpPr>
          <p:spPr bwMode="auto">
            <a:xfrm>
              <a:off x="5196" y="3080"/>
              <a:ext cx="164" cy="200"/>
            </a:xfrm>
            <a:prstGeom prst="flowChartDelay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ea typeface="ＭＳ Ｐゴシック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1223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09BA0-48A6-49BF-A4EE-E4DDEBC3984F}" type="datetimeFigureOut">
              <a:rPr kumimoji="1" lang="ja-JP" altLang="en-US" smtClean="0"/>
              <a:t>2022/3/7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11624-FAD1-4691-B268-CAB6B34628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1354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>
              <a:ea typeface="ＭＳ Ｐゴシック" charset="-128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457200" y="0"/>
            <a:ext cx="1066800" cy="838200"/>
            <a:chOff x="480" y="0"/>
            <a:chExt cx="672" cy="528"/>
          </a:xfrm>
        </p:grpSpPr>
        <p:sp>
          <p:nvSpPr>
            <p:cNvPr id="4100" name="Rectangle 4"/>
            <p:cNvSpPr>
              <a:spLocks noChangeArrowheads="1"/>
            </p:cNvSpPr>
            <p:nvPr/>
          </p:nvSpPr>
          <p:spPr bwMode="auto">
            <a:xfrm>
              <a:off x="480" y="0"/>
              <a:ext cx="363" cy="240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ea typeface="ＭＳ Ｐゴシック" charset="-128"/>
              </a:endParaRPr>
            </a:p>
          </p:txBody>
        </p:sp>
        <p:sp>
          <p:nvSpPr>
            <p:cNvPr id="4101" name="AutoShape 5"/>
            <p:cNvSpPr>
              <a:spLocks noChangeArrowheads="1"/>
            </p:cNvSpPr>
            <p:nvPr/>
          </p:nvSpPr>
          <p:spPr bwMode="auto">
            <a:xfrm>
              <a:off x="480" y="0"/>
              <a:ext cx="672" cy="52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ja-JP" altLang="ja-JP">
                <a:ea typeface="ＭＳ Ｐゴシック" charset="-128"/>
              </a:endParaRPr>
            </a:p>
          </p:txBody>
        </p:sp>
      </p:grpSp>
      <p:sp>
        <p:nvSpPr>
          <p:cNvPr id="102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16632"/>
            <a:ext cx="8686800" cy="6855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/>
              <a:t>マスタ タイトルの書式設定</a:t>
            </a:r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44353" y="6474579"/>
            <a:ext cx="1905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kumimoji="0" sz="2000" b="1" smtClean="0">
                <a:latin typeface="+mj-ea"/>
                <a:ea typeface="+mj-ea"/>
              </a:defRPr>
            </a:lvl1pPr>
          </a:lstStyle>
          <a:p>
            <a:fld id="{B1409BA0-48A6-49BF-A4EE-E4DDEBC3984F}" type="datetimeFigureOut">
              <a:rPr kumimoji="1" lang="ja-JP" altLang="en-US" smtClean="0"/>
              <a:t>2022/3/7</a:t>
            </a:fld>
            <a:endParaRPr kumimoji="1" lang="ja-JP" altLang="en-US"/>
          </a:p>
        </p:txBody>
      </p:sp>
      <p:sp>
        <p:nvSpPr>
          <p:cNvPr id="4106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-34484" y="6432490"/>
            <a:ext cx="57403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  <a:spAutoFit/>
          </a:bodyPr>
          <a:lstStyle>
            <a:lvl1pPr>
              <a:defRPr kumimoji="0" sz="2000" b="1" smtClean="0">
                <a:latin typeface="+mn-lt"/>
                <a:ea typeface="Meiryo UI" panose="020B0604030504040204" pitchFamily="50" charset="-128"/>
              </a:defRPr>
            </a:lvl1pPr>
          </a:lstStyle>
          <a:p>
            <a:fld id="{51F11624-FAD1-4691-B268-CAB6B346286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grpSp>
        <p:nvGrpSpPr>
          <p:cNvPr id="4" name="グループ化 3"/>
          <p:cNvGrpSpPr/>
          <p:nvPr/>
        </p:nvGrpSpPr>
        <p:grpSpPr>
          <a:xfrm>
            <a:off x="152400" y="770382"/>
            <a:ext cx="8499916" cy="210346"/>
            <a:chOff x="152400" y="914399"/>
            <a:chExt cx="8534400" cy="229254"/>
          </a:xfrm>
        </p:grpSpPr>
        <p:sp>
          <p:nvSpPr>
            <p:cNvPr id="4108" name="AutoShape 12"/>
            <p:cNvSpPr>
              <a:spLocks noChangeArrowheads="1"/>
            </p:cNvSpPr>
            <p:nvPr/>
          </p:nvSpPr>
          <p:spPr bwMode="auto">
            <a:xfrm>
              <a:off x="395536" y="914399"/>
              <a:ext cx="8291264" cy="229254"/>
            </a:xfrm>
            <a:prstGeom prst="roundRect">
              <a:avLst>
                <a:gd name="adj" fmla="val 0"/>
              </a:avLst>
            </a:prstGeom>
            <a:solidFill>
              <a:schemeClr val="bg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ea typeface="ＭＳ Ｐゴシック" charset="-128"/>
              </a:endParaRPr>
            </a:p>
          </p:txBody>
        </p:sp>
        <p:sp>
          <p:nvSpPr>
            <p:cNvPr id="4109" name="AutoShape 13"/>
            <p:cNvSpPr>
              <a:spLocks noChangeArrowheads="1"/>
            </p:cNvSpPr>
            <p:nvPr/>
          </p:nvSpPr>
          <p:spPr bwMode="auto">
            <a:xfrm flipH="1">
              <a:off x="152400" y="914399"/>
              <a:ext cx="243136" cy="229254"/>
            </a:xfrm>
            <a:prstGeom prst="flowChartDelay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ea typeface="ＭＳ Ｐゴシック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77714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+mj-ea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  <a:ea typeface="ＭＳ Ｐゴシック" charset="-128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  <a:ea typeface="ＭＳ Ｐゴシック" charset="-128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  <a:ea typeface="ＭＳ Ｐゴシック" charset="-128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  <a:ea typeface="ＭＳ Ｐゴシック" charset="-128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  <a:ea typeface="ＭＳ Ｐゴシック" charset="-128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  <a:ea typeface="ＭＳ Ｐゴシック" charset="-128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  <a:ea typeface="ＭＳ Ｐゴシック" charset="-128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  <a:ea typeface="ＭＳ Ｐゴシック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kumimoji="1" sz="2800">
          <a:solidFill>
            <a:schemeClr val="tx1"/>
          </a:solidFill>
          <a:latin typeface="+mn-ea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kumimoji="1" sz="2400">
          <a:solidFill>
            <a:schemeClr val="tx1"/>
          </a:solidFill>
          <a:latin typeface="+mn-ea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kumimoji="1" sz="2000">
          <a:solidFill>
            <a:schemeClr val="tx1"/>
          </a:solidFill>
          <a:latin typeface="+mn-ea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 kumimoji="1">
          <a:solidFill>
            <a:schemeClr val="tx1"/>
          </a:solidFill>
          <a:latin typeface="+mn-ea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ea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字幕 2">
            <a:extLst>
              <a:ext uri="{FF2B5EF4-FFF2-40B4-BE49-F238E27FC236}">
                <a16:creationId xmlns:a16="http://schemas.microsoft.com/office/drawing/2014/main" id="{530F5262-334F-4A5E-8870-3AF9653487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/>
              <a:t>Masayuki Tanaka</a:t>
            </a:r>
            <a:endParaRPr kumimoji="1" lang="ja-JP" altLang="en-US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E7829204-620E-498B-8956-838C7D5A2697}"/>
              </a:ext>
            </a:extLst>
          </p:cNvPr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kumimoji="1" lang="en-US" altLang="ja-JP" dirty="0"/>
              <a:t>My git memo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93890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562426-8470-4279-A89E-03FE36E41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Remote branches 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963BDE9-09E1-487F-B9B5-FA119E308496}"/>
              </a:ext>
            </a:extLst>
          </p:cNvPr>
          <p:cNvSpPr txBox="1"/>
          <p:nvPr/>
        </p:nvSpPr>
        <p:spPr>
          <a:xfrm>
            <a:off x="946162" y="1252536"/>
            <a:ext cx="620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1400" dirty="0"/>
              <a:t>main</a:t>
            </a:r>
            <a:endParaRPr kumimoji="1" lang="ja-JP" altLang="en-US" sz="14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1F7228F-4D1E-4158-8268-D179D8244B7C}"/>
              </a:ext>
            </a:extLst>
          </p:cNvPr>
          <p:cNvSpPr txBox="1"/>
          <p:nvPr/>
        </p:nvSpPr>
        <p:spPr>
          <a:xfrm>
            <a:off x="611006" y="2225148"/>
            <a:ext cx="9558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ja-JP" sz="1400" dirty="0"/>
              <a:t>release/*</a:t>
            </a:r>
            <a:endParaRPr kumimoji="1" lang="ja-JP" altLang="en-US" sz="14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5F2CBF1-24BC-4D7F-B0CE-72CF24DA6396}"/>
              </a:ext>
            </a:extLst>
          </p:cNvPr>
          <p:cNvSpPr txBox="1"/>
          <p:nvPr/>
        </p:nvSpPr>
        <p:spPr>
          <a:xfrm>
            <a:off x="692375" y="3197760"/>
            <a:ext cx="8744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1400" dirty="0"/>
              <a:t>develop</a:t>
            </a:r>
            <a:endParaRPr kumimoji="1" lang="ja-JP" altLang="en-US" sz="1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C050BF2-8BC8-4193-97A3-381272E222AD}"/>
              </a:ext>
            </a:extLst>
          </p:cNvPr>
          <p:cNvSpPr txBox="1"/>
          <p:nvPr/>
        </p:nvSpPr>
        <p:spPr>
          <a:xfrm>
            <a:off x="612865" y="4170372"/>
            <a:ext cx="9539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ja-JP" sz="1400" dirty="0"/>
              <a:t>feature/*</a:t>
            </a:r>
            <a:endParaRPr kumimoji="1" lang="ja-JP" altLang="en-US" sz="14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E262E1D-A410-47CC-ABBA-314DF4724951}"/>
              </a:ext>
            </a:extLst>
          </p:cNvPr>
          <p:cNvSpPr txBox="1"/>
          <p:nvPr/>
        </p:nvSpPr>
        <p:spPr>
          <a:xfrm>
            <a:off x="1031506" y="6115597"/>
            <a:ext cx="5353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ja-JP" sz="1400" dirty="0"/>
              <a:t>ex/*</a:t>
            </a:r>
            <a:endParaRPr kumimoji="1" lang="ja-JP" altLang="en-US" sz="14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3613368-E5DA-46CB-80F0-064ADE6F718D}"/>
              </a:ext>
            </a:extLst>
          </p:cNvPr>
          <p:cNvSpPr txBox="1"/>
          <p:nvPr/>
        </p:nvSpPr>
        <p:spPr>
          <a:xfrm>
            <a:off x="425571" y="5142984"/>
            <a:ext cx="11412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ja-JP" sz="1400" dirty="0"/>
              <a:t>ex/*/bugfix</a:t>
            </a:r>
            <a:endParaRPr kumimoji="1" lang="ja-JP" altLang="en-US" sz="1400" dirty="0"/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EABBC8D4-4C28-4D79-B8DE-A9FFC7FADEB5}"/>
              </a:ext>
            </a:extLst>
          </p:cNvPr>
          <p:cNvCxnSpPr/>
          <p:nvPr/>
        </p:nvCxnSpPr>
        <p:spPr bwMode="auto">
          <a:xfrm>
            <a:off x="1733006" y="1406424"/>
            <a:ext cx="6810103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6301CA41-CA05-4671-937A-EDD0E3B8B4A0}"/>
              </a:ext>
            </a:extLst>
          </p:cNvPr>
          <p:cNvCxnSpPr>
            <a:cxnSpLocks/>
            <a:stCxn id="13" idx="2"/>
          </p:cNvCxnSpPr>
          <p:nvPr/>
        </p:nvCxnSpPr>
        <p:spPr bwMode="auto">
          <a:xfrm>
            <a:off x="1907177" y="1359785"/>
            <a:ext cx="0" cy="543290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7A894589-2810-4595-B052-509DA3D8E261}"/>
              </a:ext>
            </a:extLst>
          </p:cNvPr>
          <p:cNvSpPr txBox="1"/>
          <p:nvPr/>
        </p:nvSpPr>
        <p:spPr>
          <a:xfrm>
            <a:off x="1400467" y="1052008"/>
            <a:ext cx="10134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ja-JP" sz="1400" dirty="0"/>
              <a:t>V01.00.00</a:t>
            </a:r>
            <a:endParaRPr kumimoji="1" lang="ja-JP" altLang="en-US" sz="1400" dirty="0"/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A60A9289-AF5B-437C-B4D5-47D2FA043D99}"/>
              </a:ext>
            </a:extLst>
          </p:cNvPr>
          <p:cNvCxnSpPr>
            <a:cxnSpLocks/>
            <a:stCxn id="16" idx="2"/>
          </p:cNvCxnSpPr>
          <p:nvPr/>
        </p:nvCxnSpPr>
        <p:spPr bwMode="auto">
          <a:xfrm>
            <a:off x="8002327" y="1323688"/>
            <a:ext cx="0" cy="543290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0F3D2F9F-B8B7-4320-B103-7BDBBA8F3D6B}"/>
              </a:ext>
            </a:extLst>
          </p:cNvPr>
          <p:cNvSpPr txBox="1"/>
          <p:nvPr/>
        </p:nvSpPr>
        <p:spPr>
          <a:xfrm>
            <a:off x="7495617" y="1015911"/>
            <a:ext cx="10134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ja-JP" sz="1400" dirty="0"/>
              <a:t>V02.00.00</a:t>
            </a:r>
            <a:endParaRPr kumimoji="1" lang="ja-JP" altLang="en-US" sz="1400" dirty="0"/>
          </a:p>
        </p:txBody>
      </p: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2378D9DE-6371-4E65-98D4-81E2E18E7B29}"/>
              </a:ext>
            </a:extLst>
          </p:cNvPr>
          <p:cNvCxnSpPr/>
          <p:nvPr/>
        </p:nvCxnSpPr>
        <p:spPr bwMode="auto">
          <a:xfrm>
            <a:off x="1698933" y="3344082"/>
            <a:ext cx="6810103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03C68F26-F8CC-4CA9-9047-E1F13A9DA72F}"/>
              </a:ext>
            </a:extLst>
          </p:cNvPr>
          <p:cNvCxnSpPr>
            <a:cxnSpLocks/>
          </p:cNvCxnSpPr>
          <p:nvPr/>
        </p:nvCxnSpPr>
        <p:spPr bwMode="auto">
          <a:xfrm>
            <a:off x="3441499" y="2399202"/>
            <a:ext cx="77345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72622FFD-5644-46BB-B3F4-4F70259AB9F8}"/>
              </a:ext>
            </a:extLst>
          </p:cNvPr>
          <p:cNvCxnSpPr>
            <a:cxnSpLocks/>
          </p:cNvCxnSpPr>
          <p:nvPr/>
        </p:nvCxnSpPr>
        <p:spPr bwMode="auto">
          <a:xfrm flipV="1">
            <a:off x="3441499" y="2399202"/>
            <a:ext cx="0" cy="94488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0FC28550-F639-43A5-94DD-DB5FD943D2F6}"/>
              </a:ext>
            </a:extLst>
          </p:cNvPr>
          <p:cNvCxnSpPr>
            <a:cxnSpLocks/>
          </p:cNvCxnSpPr>
          <p:nvPr/>
        </p:nvCxnSpPr>
        <p:spPr bwMode="auto">
          <a:xfrm flipV="1">
            <a:off x="4214950" y="1454322"/>
            <a:ext cx="0" cy="94488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47992DD7-37DC-4469-A46F-6066C419E5C9}"/>
              </a:ext>
            </a:extLst>
          </p:cNvPr>
          <p:cNvSpPr txBox="1"/>
          <p:nvPr/>
        </p:nvSpPr>
        <p:spPr>
          <a:xfrm>
            <a:off x="3695176" y="1056363"/>
            <a:ext cx="10134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ja-JP" sz="1400" dirty="0"/>
              <a:t>V01.01.00</a:t>
            </a:r>
            <a:endParaRPr kumimoji="1" lang="ja-JP" altLang="en-US" sz="1400" dirty="0"/>
          </a:p>
        </p:txBody>
      </p: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A1461C36-4C9C-49F0-845C-BD3E3DFEB7A9}"/>
              </a:ext>
            </a:extLst>
          </p:cNvPr>
          <p:cNvCxnSpPr>
            <a:cxnSpLocks/>
          </p:cNvCxnSpPr>
          <p:nvPr/>
        </p:nvCxnSpPr>
        <p:spPr bwMode="auto">
          <a:xfrm>
            <a:off x="2280837" y="4310733"/>
            <a:ext cx="77345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40E61F0C-AB56-47E8-AEEC-B570BC60A6BC}"/>
              </a:ext>
            </a:extLst>
          </p:cNvPr>
          <p:cNvCxnSpPr>
            <a:cxnSpLocks/>
          </p:cNvCxnSpPr>
          <p:nvPr/>
        </p:nvCxnSpPr>
        <p:spPr bwMode="auto">
          <a:xfrm flipV="1">
            <a:off x="3086380" y="3365853"/>
            <a:ext cx="0" cy="94488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D04728D9-2788-4314-9B04-FA0E2BCAB18B}"/>
              </a:ext>
            </a:extLst>
          </p:cNvPr>
          <p:cNvCxnSpPr>
            <a:cxnSpLocks/>
          </p:cNvCxnSpPr>
          <p:nvPr/>
        </p:nvCxnSpPr>
        <p:spPr bwMode="auto">
          <a:xfrm>
            <a:off x="2280028" y="3344082"/>
            <a:ext cx="0" cy="94488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AEEAC8B7-63BD-4779-9FEC-505E52AE2D3A}"/>
              </a:ext>
            </a:extLst>
          </p:cNvPr>
          <p:cNvCxnSpPr>
            <a:cxnSpLocks/>
          </p:cNvCxnSpPr>
          <p:nvPr/>
        </p:nvCxnSpPr>
        <p:spPr bwMode="auto">
          <a:xfrm>
            <a:off x="3687271" y="4310733"/>
            <a:ext cx="77345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49E5E276-EE23-4164-94EE-41864C0B81E4}"/>
              </a:ext>
            </a:extLst>
          </p:cNvPr>
          <p:cNvCxnSpPr>
            <a:cxnSpLocks/>
          </p:cNvCxnSpPr>
          <p:nvPr/>
        </p:nvCxnSpPr>
        <p:spPr bwMode="auto">
          <a:xfrm flipV="1">
            <a:off x="4492814" y="3365853"/>
            <a:ext cx="0" cy="94488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138ED4FA-C5C6-4554-B882-4990ACD9847D}"/>
              </a:ext>
            </a:extLst>
          </p:cNvPr>
          <p:cNvCxnSpPr>
            <a:cxnSpLocks/>
          </p:cNvCxnSpPr>
          <p:nvPr/>
        </p:nvCxnSpPr>
        <p:spPr bwMode="auto">
          <a:xfrm>
            <a:off x="3686462" y="3344082"/>
            <a:ext cx="0" cy="94488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FD35D403-797F-4558-84D3-0A5FC2344845}"/>
              </a:ext>
            </a:extLst>
          </p:cNvPr>
          <p:cNvCxnSpPr>
            <a:cxnSpLocks/>
          </p:cNvCxnSpPr>
          <p:nvPr/>
        </p:nvCxnSpPr>
        <p:spPr bwMode="auto">
          <a:xfrm>
            <a:off x="2133598" y="5290448"/>
            <a:ext cx="523385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FEE54E20-32B6-448E-9620-EFC4B6672D16}"/>
              </a:ext>
            </a:extLst>
          </p:cNvPr>
          <p:cNvCxnSpPr>
            <a:cxnSpLocks/>
          </p:cNvCxnSpPr>
          <p:nvPr/>
        </p:nvCxnSpPr>
        <p:spPr bwMode="auto">
          <a:xfrm>
            <a:off x="2133598" y="6287579"/>
            <a:ext cx="523385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4B9335EC-C36D-4547-9AF7-254963D747CD}"/>
              </a:ext>
            </a:extLst>
          </p:cNvPr>
          <p:cNvCxnSpPr>
            <a:cxnSpLocks/>
          </p:cNvCxnSpPr>
          <p:nvPr/>
        </p:nvCxnSpPr>
        <p:spPr bwMode="auto">
          <a:xfrm>
            <a:off x="2049251" y="1359785"/>
            <a:ext cx="0" cy="442270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5855207D-46EE-4E6D-94E7-07FA1F66D689}"/>
              </a:ext>
            </a:extLst>
          </p:cNvPr>
          <p:cNvCxnSpPr>
            <a:cxnSpLocks/>
          </p:cNvCxnSpPr>
          <p:nvPr/>
        </p:nvCxnSpPr>
        <p:spPr bwMode="auto">
          <a:xfrm flipV="1">
            <a:off x="2049251" y="5286092"/>
            <a:ext cx="84347" cy="49639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2D0EF3AD-22BB-4F42-B651-6D88E0891A0D}"/>
              </a:ext>
            </a:extLst>
          </p:cNvPr>
          <p:cNvCxnSpPr>
            <a:cxnSpLocks/>
          </p:cNvCxnSpPr>
          <p:nvPr/>
        </p:nvCxnSpPr>
        <p:spPr bwMode="auto">
          <a:xfrm>
            <a:off x="2039753" y="5782491"/>
            <a:ext cx="75669" cy="5050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4F7193C1-EF10-4C27-804C-20AA1F255B4F}"/>
              </a:ext>
            </a:extLst>
          </p:cNvPr>
          <p:cNvCxnSpPr>
            <a:cxnSpLocks/>
          </p:cNvCxnSpPr>
          <p:nvPr/>
        </p:nvCxnSpPr>
        <p:spPr bwMode="auto">
          <a:xfrm>
            <a:off x="4981309" y="5286093"/>
            <a:ext cx="427525" cy="98339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B9BD45F8-D5CA-4B62-820B-C2A475391388}"/>
              </a:ext>
            </a:extLst>
          </p:cNvPr>
          <p:cNvCxnSpPr>
            <a:cxnSpLocks/>
          </p:cNvCxnSpPr>
          <p:nvPr/>
        </p:nvCxnSpPr>
        <p:spPr bwMode="auto">
          <a:xfrm flipV="1">
            <a:off x="4981309" y="3344082"/>
            <a:ext cx="417182" cy="194201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D88E6312-8230-4627-AB7B-40BCFED4ABC0}"/>
              </a:ext>
            </a:extLst>
          </p:cNvPr>
          <p:cNvCxnSpPr>
            <a:cxnSpLocks/>
          </p:cNvCxnSpPr>
          <p:nvPr/>
        </p:nvCxnSpPr>
        <p:spPr bwMode="auto">
          <a:xfrm flipV="1">
            <a:off x="4970966" y="1397717"/>
            <a:ext cx="405775" cy="387028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98C88ED0-9933-467F-8663-CB9C2878D135}"/>
              </a:ext>
            </a:extLst>
          </p:cNvPr>
          <p:cNvSpPr txBox="1"/>
          <p:nvPr/>
        </p:nvSpPr>
        <p:spPr>
          <a:xfrm>
            <a:off x="5217676" y="1060937"/>
            <a:ext cx="10134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ja-JP" sz="1400" dirty="0"/>
              <a:t>V01.01.01</a:t>
            </a:r>
            <a:endParaRPr kumimoji="1" lang="ja-JP" altLang="en-US" sz="1400" dirty="0"/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63594099-157C-42E4-A699-5D0DD6D124C0}"/>
              </a:ext>
            </a:extLst>
          </p:cNvPr>
          <p:cNvSpPr txBox="1"/>
          <p:nvPr/>
        </p:nvSpPr>
        <p:spPr>
          <a:xfrm>
            <a:off x="5828952" y="4914496"/>
            <a:ext cx="17429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ja-JP" sz="1400" dirty="0" err="1"/>
              <a:t>tag:ex</a:t>
            </a:r>
            <a:r>
              <a:rPr lang="en-US" altLang="ja-JP" sz="1400" dirty="0"/>
              <a:t>/*/00/bugfix</a:t>
            </a:r>
            <a:endParaRPr kumimoji="1" lang="ja-JP" altLang="en-US" sz="1400" dirty="0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2FFC1529-6768-4AC9-A4F2-C3DE17D1AB55}"/>
              </a:ext>
            </a:extLst>
          </p:cNvPr>
          <p:cNvSpPr txBox="1"/>
          <p:nvPr/>
        </p:nvSpPr>
        <p:spPr>
          <a:xfrm>
            <a:off x="6360778" y="5881147"/>
            <a:ext cx="1136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ja-JP" sz="1400" dirty="0" err="1"/>
              <a:t>tag:ex</a:t>
            </a:r>
            <a:r>
              <a:rPr lang="en-US" altLang="ja-JP" sz="1400" dirty="0"/>
              <a:t>/*/00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133649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C782AC-B600-417C-9E8E-0E59C3F47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Local feature developer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AD00F9A-F0C3-4051-91D5-50D4F1549674}"/>
              </a:ext>
            </a:extLst>
          </p:cNvPr>
          <p:cNvSpPr txBox="1"/>
          <p:nvPr/>
        </p:nvSpPr>
        <p:spPr>
          <a:xfrm>
            <a:off x="946162" y="2140812"/>
            <a:ext cx="620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1400" dirty="0"/>
              <a:t>main</a:t>
            </a:r>
            <a:endParaRPr kumimoji="1" lang="ja-JP" altLang="en-US" sz="14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D25C1AB-D087-463F-B6B0-B22DBDEAA5D8}"/>
              </a:ext>
            </a:extLst>
          </p:cNvPr>
          <p:cNvSpPr txBox="1"/>
          <p:nvPr/>
        </p:nvSpPr>
        <p:spPr>
          <a:xfrm>
            <a:off x="611006" y="3113424"/>
            <a:ext cx="9558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ja-JP" sz="1400" dirty="0"/>
              <a:t>release/*</a:t>
            </a:r>
            <a:endParaRPr kumimoji="1" lang="ja-JP" altLang="en-US" sz="14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27F8789-49EA-4847-A43B-CF10B22A9BA4}"/>
              </a:ext>
            </a:extLst>
          </p:cNvPr>
          <p:cNvSpPr txBox="1"/>
          <p:nvPr/>
        </p:nvSpPr>
        <p:spPr>
          <a:xfrm>
            <a:off x="692375" y="4086036"/>
            <a:ext cx="8744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1400" dirty="0"/>
              <a:t>develop</a:t>
            </a:r>
            <a:endParaRPr kumimoji="1" lang="ja-JP" altLang="en-US" sz="1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34D7C28-6308-4CA3-ABD3-3025310A4243}"/>
              </a:ext>
            </a:extLst>
          </p:cNvPr>
          <p:cNvSpPr txBox="1"/>
          <p:nvPr/>
        </p:nvSpPr>
        <p:spPr>
          <a:xfrm>
            <a:off x="612865" y="5058648"/>
            <a:ext cx="9539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ja-JP" sz="1400" dirty="0"/>
              <a:t>feature/*</a:t>
            </a:r>
            <a:endParaRPr kumimoji="1" lang="ja-JP" altLang="en-US" sz="1400" dirty="0"/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35B44D36-2AFC-4544-946B-697F96053A34}"/>
              </a:ext>
            </a:extLst>
          </p:cNvPr>
          <p:cNvCxnSpPr>
            <a:cxnSpLocks/>
          </p:cNvCxnSpPr>
          <p:nvPr/>
        </p:nvCxnSpPr>
        <p:spPr bwMode="auto">
          <a:xfrm>
            <a:off x="1698933" y="4232358"/>
            <a:ext cx="5328884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303A4B56-520E-48FA-B8D5-200B554D1C10}"/>
              </a:ext>
            </a:extLst>
          </p:cNvPr>
          <p:cNvCxnSpPr>
            <a:cxnSpLocks/>
          </p:cNvCxnSpPr>
          <p:nvPr/>
        </p:nvCxnSpPr>
        <p:spPr bwMode="auto">
          <a:xfrm>
            <a:off x="2280837" y="5199009"/>
            <a:ext cx="77345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02025863-D089-4E73-9ACA-E386634C55D8}"/>
              </a:ext>
            </a:extLst>
          </p:cNvPr>
          <p:cNvCxnSpPr>
            <a:cxnSpLocks/>
          </p:cNvCxnSpPr>
          <p:nvPr/>
        </p:nvCxnSpPr>
        <p:spPr bwMode="auto">
          <a:xfrm flipV="1">
            <a:off x="3086380" y="4254129"/>
            <a:ext cx="0" cy="94488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9ACE5846-888A-4435-A5A5-80EEA4A61FB6}"/>
              </a:ext>
            </a:extLst>
          </p:cNvPr>
          <p:cNvCxnSpPr>
            <a:cxnSpLocks/>
          </p:cNvCxnSpPr>
          <p:nvPr/>
        </p:nvCxnSpPr>
        <p:spPr bwMode="auto">
          <a:xfrm>
            <a:off x="2280028" y="4232358"/>
            <a:ext cx="0" cy="94488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7D29E43D-521D-4CFB-8801-3686AE2E7DD6}"/>
              </a:ext>
            </a:extLst>
          </p:cNvPr>
          <p:cNvCxnSpPr>
            <a:cxnSpLocks/>
          </p:cNvCxnSpPr>
          <p:nvPr/>
        </p:nvCxnSpPr>
        <p:spPr bwMode="auto">
          <a:xfrm>
            <a:off x="3687271" y="5199009"/>
            <a:ext cx="77345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7BBC5879-EE79-492E-BB4B-F70DD41269F0}"/>
              </a:ext>
            </a:extLst>
          </p:cNvPr>
          <p:cNvCxnSpPr>
            <a:cxnSpLocks/>
          </p:cNvCxnSpPr>
          <p:nvPr/>
        </p:nvCxnSpPr>
        <p:spPr bwMode="auto">
          <a:xfrm flipV="1">
            <a:off x="4492814" y="4254129"/>
            <a:ext cx="0" cy="94488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88371AB0-EFE1-47B2-98B5-59639FE5AAC1}"/>
              </a:ext>
            </a:extLst>
          </p:cNvPr>
          <p:cNvCxnSpPr>
            <a:cxnSpLocks/>
          </p:cNvCxnSpPr>
          <p:nvPr/>
        </p:nvCxnSpPr>
        <p:spPr bwMode="auto">
          <a:xfrm>
            <a:off x="3686462" y="4232358"/>
            <a:ext cx="0" cy="94488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2C070580-1EDD-4B34-B0D7-17697B1D32AA}"/>
              </a:ext>
            </a:extLst>
          </p:cNvPr>
          <p:cNvCxnSpPr>
            <a:cxnSpLocks/>
          </p:cNvCxnSpPr>
          <p:nvPr/>
        </p:nvCxnSpPr>
        <p:spPr bwMode="auto">
          <a:xfrm>
            <a:off x="1733006" y="2294702"/>
            <a:ext cx="52948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2BC5E018-8021-4818-8A8C-C3D02DB7D22D}"/>
              </a:ext>
            </a:extLst>
          </p:cNvPr>
          <p:cNvCxnSpPr>
            <a:cxnSpLocks/>
          </p:cNvCxnSpPr>
          <p:nvPr/>
        </p:nvCxnSpPr>
        <p:spPr bwMode="auto">
          <a:xfrm>
            <a:off x="1857662" y="1349822"/>
            <a:ext cx="0" cy="94488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accent5">
                <a:lumMod val="75000"/>
              </a:schemeClr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471C29D2-3FF8-49AE-BF2F-3600FB1DF009}"/>
              </a:ext>
            </a:extLst>
          </p:cNvPr>
          <p:cNvSpPr txBox="1"/>
          <p:nvPr/>
        </p:nvSpPr>
        <p:spPr>
          <a:xfrm>
            <a:off x="1007171" y="1131635"/>
            <a:ext cx="16603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400" dirty="0"/>
              <a:t>develop (remote)</a:t>
            </a:r>
            <a:endParaRPr kumimoji="1" lang="ja-JP" altLang="en-US" sz="1400" dirty="0"/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029846C4-128D-4CC3-B082-DA030657B9FF}"/>
              </a:ext>
            </a:extLst>
          </p:cNvPr>
          <p:cNvCxnSpPr>
            <a:cxnSpLocks/>
          </p:cNvCxnSpPr>
          <p:nvPr/>
        </p:nvCxnSpPr>
        <p:spPr bwMode="auto">
          <a:xfrm>
            <a:off x="1877816" y="2322432"/>
            <a:ext cx="0" cy="190992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9D34860B-8B81-4232-84AA-8C8F288DC5B8}"/>
              </a:ext>
            </a:extLst>
          </p:cNvPr>
          <p:cNvCxnSpPr>
            <a:cxnSpLocks/>
          </p:cNvCxnSpPr>
          <p:nvPr/>
        </p:nvCxnSpPr>
        <p:spPr bwMode="auto">
          <a:xfrm>
            <a:off x="4800600" y="3191684"/>
            <a:ext cx="77345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E69D6976-BCE5-4EE4-8147-DAB81A318C5E}"/>
              </a:ext>
            </a:extLst>
          </p:cNvPr>
          <p:cNvCxnSpPr>
            <a:cxnSpLocks/>
          </p:cNvCxnSpPr>
          <p:nvPr/>
        </p:nvCxnSpPr>
        <p:spPr bwMode="auto">
          <a:xfrm>
            <a:off x="4764151" y="1328052"/>
            <a:ext cx="0" cy="182194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accent5">
                <a:lumMod val="75000"/>
              </a:schemeClr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95BD3C3E-8BCF-43A5-934E-F204394912B7}"/>
              </a:ext>
            </a:extLst>
          </p:cNvPr>
          <p:cNvSpPr txBox="1"/>
          <p:nvPr/>
        </p:nvSpPr>
        <p:spPr>
          <a:xfrm>
            <a:off x="3913660" y="1109865"/>
            <a:ext cx="16603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/>
              <a:t>develop (remote)</a:t>
            </a:r>
            <a:endParaRPr kumimoji="1" lang="ja-JP" altLang="en-US" sz="1400" dirty="0"/>
          </a:p>
        </p:txBody>
      </p: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4CF77F52-9C40-47EA-A1C5-6A01EBE64C75}"/>
              </a:ext>
            </a:extLst>
          </p:cNvPr>
          <p:cNvCxnSpPr>
            <a:stCxn id="17" idx="3"/>
            <a:endCxn id="22" idx="1"/>
          </p:cNvCxnSpPr>
          <p:nvPr/>
        </p:nvCxnSpPr>
        <p:spPr bwMode="auto">
          <a:xfrm flipV="1">
            <a:off x="2667562" y="1263754"/>
            <a:ext cx="124609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triangle"/>
          </a:ln>
          <a:effectLst/>
        </p:spPr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BA9A225F-65A3-498C-AC20-3B779F6A4B9E}"/>
              </a:ext>
            </a:extLst>
          </p:cNvPr>
          <p:cNvSpPr txBox="1"/>
          <p:nvPr/>
        </p:nvSpPr>
        <p:spPr>
          <a:xfrm flipH="1">
            <a:off x="2812282" y="1013141"/>
            <a:ext cx="963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may be changed</a:t>
            </a:r>
            <a:endParaRPr kumimoji="1" lang="ja-JP" altLang="en-US" sz="1400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5F98DB41-F1D2-40C7-A199-7EAA4B247476}"/>
              </a:ext>
            </a:extLst>
          </p:cNvPr>
          <p:cNvSpPr txBox="1"/>
          <p:nvPr/>
        </p:nvSpPr>
        <p:spPr>
          <a:xfrm>
            <a:off x="4908962" y="2862137"/>
            <a:ext cx="5062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test</a:t>
            </a:r>
            <a:endParaRPr kumimoji="1" lang="ja-JP" altLang="en-US" sz="1400" dirty="0"/>
          </a:p>
        </p:txBody>
      </p: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C00B80D2-0382-4109-BB67-B3EEC3E3222D}"/>
              </a:ext>
            </a:extLst>
          </p:cNvPr>
          <p:cNvCxnSpPr>
            <a:cxnSpLocks/>
          </p:cNvCxnSpPr>
          <p:nvPr/>
        </p:nvCxnSpPr>
        <p:spPr bwMode="auto">
          <a:xfrm flipV="1">
            <a:off x="4932415" y="3267312"/>
            <a:ext cx="0" cy="94488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BB0A8F85-FCE8-4CB5-A3C3-A00596343E85}"/>
              </a:ext>
            </a:extLst>
          </p:cNvPr>
          <p:cNvCxnSpPr>
            <a:cxnSpLocks/>
          </p:cNvCxnSpPr>
          <p:nvPr/>
        </p:nvCxnSpPr>
        <p:spPr bwMode="auto">
          <a:xfrm flipV="1">
            <a:off x="5574051" y="2267198"/>
            <a:ext cx="0" cy="94488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E62ED8F3-BA60-48D6-A22D-1A781A9AD5FF}"/>
              </a:ext>
            </a:extLst>
          </p:cNvPr>
          <p:cNvCxnSpPr>
            <a:cxnSpLocks/>
          </p:cNvCxnSpPr>
          <p:nvPr/>
        </p:nvCxnSpPr>
        <p:spPr bwMode="auto">
          <a:xfrm flipV="1">
            <a:off x="6373056" y="1328052"/>
            <a:ext cx="0" cy="94488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accent5">
                <a:lumMod val="75000"/>
              </a:schemeClr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5F28BB34-22ED-4FCA-ADC0-3E639F27C1A3}"/>
              </a:ext>
            </a:extLst>
          </p:cNvPr>
          <p:cNvSpPr txBox="1"/>
          <p:nvPr/>
        </p:nvSpPr>
        <p:spPr>
          <a:xfrm>
            <a:off x="5719061" y="1082661"/>
            <a:ext cx="19314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/>
              <a:t>feature/* (remote)</a:t>
            </a:r>
            <a:endParaRPr kumimoji="1" lang="ja-JP" altLang="en-US" sz="14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9AB8005-49EA-4500-B7FF-5339FDF45B1D}"/>
              </a:ext>
            </a:extLst>
          </p:cNvPr>
          <p:cNvSpPr txBox="1"/>
          <p:nvPr/>
        </p:nvSpPr>
        <p:spPr>
          <a:xfrm>
            <a:off x="2134980" y="5227925"/>
            <a:ext cx="10651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flow feature</a:t>
            </a:r>
            <a:endParaRPr kumimoji="1" lang="ja-JP" altLang="en-US" sz="1200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CD6D6071-E45A-455E-8236-CF3DC9416509}"/>
              </a:ext>
            </a:extLst>
          </p:cNvPr>
          <p:cNvSpPr txBox="1"/>
          <p:nvPr/>
        </p:nvSpPr>
        <p:spPr>
          <a:xfrm>
            <a:off x="3506837" y="5252639"/>
            <a:ext cx="10651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flow feature</a:t>
            </a:r>
            <a:endParaRPr kumimoji="1" lang="ja-JP" altLang="en-US" sz="1200" dirty="0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098791DF-9FBE-4ADD-973D-CC63D3A43E4A}"/>
              </a:ext>
            </a:extLst>
          </p:cNvPr>
          <p:cNvSpPr txBox="1"/>
          <p:nvPr/>
        </p:nvSpPr>
        <p:spPr>
          <a:xfrm>
            <a:off x="5162076" y="3211851"/>
            <a:ext cx="10662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flow release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952209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C782AC-B600-417C-9E8E-0E59C3F47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Local release manager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AD00F9A-F0C3-4051-91D5-50D4F1549674}"/>
              </a:ext>
            </a:extLst>
          </p:cNvPr>
          <p:cNvSpPr txBox="1"/>
          <p:nvPr/>
        </p:nvSpPr>
        <p:spPr>
          <a:xfrm>
            <a:off x="946162" y="2140812"/>
            <a:ext cx="620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1400" dirty="0"/>
              <a:t>main</a:t>
            </a:r>
            <a:endParaRPr kumimoji="1" lang="ja-JP" altLang="en-US" sz="14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D25C1AB-D087-463F-B6B0-B22DBDEAA5D8}"/>
              </a:ext>
            </a:extLst>
          </p:cNvPr>
          <p:cNvSpPr txBox="1"/>
          <p:nvPr/>
        </p:nvSpPr>
        <p:spPr>
          <a:xfrm>
            <a:off x="611006" y="3113424"/>
            <a:ext cx="9558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ja-JP" sz="1400" dirty="0"/>
              <a:t>release/*</a:t>
            </a:r>
            <a:endParaRPr kumimoji="1" lang="ja-JP" altLang="en-US" sz="14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27F8789-49EA-4847-A43B-CF10B22A9BA4}"/>
              </a:ext>
            </a:extLst>
          </p:cNvPr>
          <p:cNvSpPr txBox="1"/>
          <p:nvPr/>
        </p:nvSpPr>
        <p:spPr>
          <a:xfrm>
            <a:off x="692375" y="4086036"/>
            <a:ext cx="8744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1400" dirty="0"/>
              <a:t>develop</a:t>
            </a:r>
            <a:endParaRPr kumimoji="1" lang="ja-JP" altLang="en-US" sz="1400" dirty="0"/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35B44D36-2AFC-4544-946B-697F96053A34}"/>
              </a:ext>
            </a:extLst>
          </p:cNvPr>
          <p:cNvCxnSpPr>
            <a:cxnSpLocks/>
          </p:cNvCxnSpPr>
          <p:nvPr/>
        </p:nvCxnSpPr>
        <p:spPr bwMode="auto">
          <a:xfrm>
            <a:off x="1698933" y="4232358"/>
            <a:ext cx="5328884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2C070580-1EDD-4B34-B0D7-17697B1D32AA}"/>
              </a:ext>
            </a:extLst>
          </p:cNvPr>
          <p:cNvCxnSpPr>
            <a:cxnSpLocks/>
          </p:cNvCxnSpPr>
          <p:nvPr/>
        </p:nvCxnSpPr>
        <p:spPr bwMode="auto">
          <a:xfrm>
            <a:off x="1733006" y="2294702"/>
            <a:ext cx="52948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2BC5E018-8021-4818-8A8C-C3D02DB7D22D}"/>
              </a:ext>
            </a:extLst>
          </p:cNvPr>
          <p:cNvCxnSpPr>
            <a:cxnSpLocks/>
          </p:cNvCxnSpPr>
          <p:nvPr/>
        </p:nvCxnSpPr>
        <p:spPr bwMode="auto">
          <a:xfrm>
            <a:off x="1857662" y="1349822"/>
            <a:ext cx="0" cy="94488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accent5">
                <a:lumMod val="75000"/>
              </a:schemeClr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471C29D2-3FF8-49AE-BF2F-3600FB1DF009}"/>
              </a:ext>
            </a:extLst>
          </p:cNvPr>
          <p:cNvSpPr txBox="1"/>
          <p:nvPr/>
        </p:nvSpPr>
        <p:spPr>
          <a:xfrm>
            <a:off x="966488" y="1131635"/>
            <a:ext cx="17417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400" dirty="0"/>
              <a:t>release/* (remote)</a:t>
            </a:r>
            <a:endParaRPr kumimoji="1" lang="ja-JP" altLang="en-US" sz="1400" dirty="0"/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029846C4-128D-4CC3-B082-DA030657B9FF}"/>
              </a:ext>
            </a:extLst>
          </p:cNvPr>
          <p:cNvCxnSpPr>
            <a:cxnSpLocks/>
          </p:cNvCxnSpPr>
          <p:nvPr/>
        </p:nvCxnSpPr>
        <p:spPr bwMode="auto">
          <a:xfrm>
            <a:off x="1877816" y="2322432"/>
            <a:ext cx="0" cy="190992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9D34860B-8B81-4232-84AA-8C8F288DC5B8}"/>
              </a:ext>
            </a:extLst>
          </p:cNvPr>
          <p:cNvCxnSpPr>
            <a:cxnSpLocks/>
          </p:cNvCxnSpPr>
          <p:nvPr/>
        </p:nvCxnSpPr>
        <p:spPr bwMode="auto">
          <a:xfrm>
            <a:off x="3921033" y="3191684"/>
            <a:ext cx="77345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E69D6976-BCE5-4EE4-8147-DAB81A318C5E}"/>
              </a:ext>
            </a:extLst>
          </p:cNvPr>
          <p:cNvCxnSpPr>
            <a:cxnSpLocks/>
          </p:cNvCxnSpPr>
          <p:nvPr/>
        </p:nvCxnSpPr>
        <p:spPr bwMode="auto">
          <a:xfrm>
            <a:off x="3884584" y="1328052"/>
            <a:ext cx="0" cy="182194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accent5">
                <a:lumMod val="75000"/>
              </a:schemeClr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95BD3C3E-8BCF-43A5-934E-F204394912B7}"/>
              </a:ext>
            </a:extLst>
          </p:cNvPr>
          <p:cNvSpPr txBox="1"/>
          <p:nvPr/>
        </p:nvSpPr>
        <p:spPr>
          <a:xfrm>
            <a:off x="3034093" y="1109865"/>
            <a:ext cx="16603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/>
              <a:t>main (remote)</a:t>
            </a:r>
            <a:endParaRPr kumimoji="1" lang="ja-JP" altLang="en-US" sz="1400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5F98DB41-F1D2-40C7-A199-7EAA4B247476}"/>
              </a:ext>
            </a:extLst>
          </p:cNvPr>
          <p:cNvSpPr txBox="1"/>
          <p:nvPr/>
        </p:nvSpPr>
        <p:spPr>
          <a:xfrm>
            <a:off x="4029395" y="2862137"/>
            <a:ext cx="5062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test</a:t>
            </a:r>
            <a:endParaRPr kumimoji="1" lang="ja-JP" altLang="en-US" sz="1400" dirty="0"/>
          </a:p>
        </p:txBody>
      </p: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C00B80D2-0382-4109-BB67-B3EEC3E3222D}"/>
              </a:ext>
            </a:extLst>
          </p:cNvPr>
          <p:cNvCxnSpPr>
            <a:cxnSpLocks/>
          </p:cNvCxnSpPr>
          <p:nvPr/>
        </p:nvCxnSpPr>
        <p:spPr bwMode="auto">
          <a:xfrm flipV="1">
            <a:off x="3921033" y="3287478"/>
            <a:ext cx="0" cy="94488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BB0A8F85-FCE8-4CB5-A3C3-A00596343E85}"/>
              </a:ext>
            </a:extLst>
          </p:cNvPr>
          <p:cNvCxnSpPr>
            <a:cxnSpLocks/>
          </p:cNvCxnSpPr>
          <p:nvPr/>
        </p:nvCxnSpPr>
        <p:spPr bwMode="auto">
          <a:xfrm flipV="1">
            <a:off x="4694484" y="2267198"/>
            <a:ext cx="0" cy="94488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E62ED8F3-BA60-48D6-A22D-1A781A9AD5FF}"/>
              </a:ext>
            </a:extLst>
          </p:cNvPr>
          <p:cNvCxnSpPr>
            <a:cxnSpLocks/>
          </p:cNvCxnSpPr>
          <p:nvPr/>
        </p:nvCxnSpPr>
        <p:spPr bwMode="auto">
          <a:xfrm flipV="1">
            <a:off x="6373056" y="1328052"/>
            <a:ext cx="0" cy="94488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accent5">
                <a:lumMod val="75000"/>
              </a:schemeClr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5F28BB34-22ED-4FCA-ADC0-3E639F27C1A3}"/>
              </a:ext>
            </a:extLst>
          </p:cNvPr>
          <p:cNvSpPr txBox="1"/>
          <p:nvPr/>
        </p:nvSpPr>
        <p:spPr>
          <a:xfrm>
            <a:off x="5719061" y="1082661"/>
            <a:ext cx="19314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/>
              <a:t>release/* (remote)</a:t>
            </a:r>
            <a:endParaRPr kumimoji="1" lang="ja-JP" altLang="en-US" sz="1400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F32CC4A0-CC22-443C-BBCE-5A649DA0BF00}"/>
              </a:ext>
            </a:extLst>
          </p:cNvPr>
          <p:cNvSpPr txBox="1"/>
          <p:nvPr/>
        </p:nvSpPr>
        <p:spPr>
          <a:xfrm>
            <a:off x="4003042" y="3238568"/>
            <a:ext cx="10651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flow feature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308088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C782AC-B600-417C-9E8E-0E59C3F47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6632"/>
            <a:ext cx="8686800" cy="685567"/>
          </a:xfrm>
        </p:spPr>
        <p:txBody>
          <a:bodyPr/>
          <a:lstStyle/>
          <a:p>
            <a:r>
              <a:rPr lang="en-US" altLang="ja-JP" dirty="0"/>
              <a:t>Local experimenter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AD00F9A-F0C3-4051-91D5-50D4F1549674}"/>
              </a:ext>
            </a:extLst>
          </p:cNvPr>
          <p:cNvSpPr txBox="1"/>
          <p:nvPr/>
        </p:nvSpPr>
        <p:spPr>
          <a:xfrm>
            <a:off x="946162" y="2140812"/>
            <a:ext cx="620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1400" dirty="0"/>
              <a:t>main</a:t>
            </a:r>
            <a:endParaRPr kumimoji="1" lang="ja-JP" altLang="en-US" sz="14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D25C1AB-D087-463F-B6B0-B22DBDEAA5D8}"/>
              </a:ext>
            </a:extLst>
          </p:cNvPr>
          <p:cNvSpPr txBox="1"/>
          <p:nvPr/>
        </p:nvSpPr>
        <p:spPr>
          <a:xfrm>
            <a:off x="611006" y="3113424"/>
            <a:ext cx="9558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ja-JP" sz="1400" dirty="0"/>
              <a:t>release/*</a:t>
            </a:r>
            <a:endParaRPr kumimoji="1" lang="ja-JP" altLang="en-US" sz="14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27F8789-49EA-4847-A43B-CF10B22A9BA4}"/>
              </a:ext>
            </a:extLst>
          </p:cNvPr>
          <p:cNvSpPr txBox="1"/>
          <p:nvPr/>
        </p:nvSpPr>
        <p:spPr>
          <a:xfrm>
            <a:off x="692375" y="4086036"/>
            <a:ext cx="8744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1400" dirty="0"/>
              <a:t>develop</a:t>
            </a:r>
            <a:endParaRPr kumimoji="1" lang="ja-JP" altLang="en-US" sz="1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34D7C28-6308-4CA3-ABD3-3025310A4243}"/>
              </a:ext>
            </a:extLst>
          </p:cNvPr>
          <p:cNvSpPr txBox="1"/>
          <p:nvPr/>
        </p:nvSpPr>
        <p:spPr>
          <a:xfrm>
            <a:off x="612865" y="5058648"/>
            <a:ext cx="9539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ja-JP" sz="1400" dirty="0"/>
              <a:t>feature/*</a:t>
            </a:r>
            <a:endParaRPr kumimoji="1" lang="ja-JP" altLang="en-US" sz="1400" dirty="0"/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35B44D36-2AFC-4544-946B-697F96053A34}"/>
              </a:ext>
            </a:extLst>
          </p:cNvPr>
          <p:cNvCxnSpPr>
            <a:cxnSpLocks/>
          </p:cNvCxnSpPr>
          <p:nvPr/>
        </p:nvCxnSpPr>
        <p:spPr bwMode="auto">
          <a:xfrm>
            <a:off x="2177143" y="4232358"/>
            <a:ext cx="6496594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303A4B56-520E-48FA-B8D5-200B554D1C10}"/>
              </a:ext>
            </a:extLst>
          </p:cNvPr>
          <p:cNvCxnSpPr>
            <a:cxnSpLocks/>
          </p:cNvCxnSpPr>
          <p:nvPr/>
        </p:nvCxnSpPr>
        <p:spPr bwMode="auto">
          <a:xfrm>
            <a:off x="2515972" y="5199009"/>
            <a:ext cx="77345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02025863-D089-4E73-9ACA-E386634C55D8}"/>
              </a:ext>
            </a:extLst>
          </p:cNvPr>
          <p:cNvCxnSpPr>
            <a:cxnSpLocks/>
          </p:cNvCxnSpPr>
          <p:nvPr/>
        </p:nvCxnSpPr>
        <p:spPr bwMode="auto">
          <a:xfrm flipV="1">
            <a:off x="3321515" y="4254129"/>
            <a:ext cx="0" cy="94488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9ACE5846-888A-4435-A5A5-80EEA4A61FB6}"/>
              </a:ext>
            </a:extLst>
          </p:cNvPr>
          <p:cNvCxnSpPr>
            <a:cxnSpLocks/>
          </p:cNvCxnSpPr>
          <p:nvPr/>
        </p:nvCxnSpPr>
        <p:spPr bwMode="auto">
          <a:xfrm>
            <a:off x="2515163" y="4232358"/>
            <a:ext cx="0" cy="94488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7D29E43D-521D-4CFB-8801-3686AE2E7DD6}"/>
              </a:ext>
            </a:extLst>
          </p:cNvPr>
          <p:cNvCxnSpPr>
            <a:cxnSpLocks/>
          </p:cNvCxnSpPr>
          <p:nvPr/>
        </p:nvCxnSpPr>
        <p:spPr bwMode="auto">
          <a:xfrm>
            <a:off x="3922406" y="5199009"/>
            <a:ext cx="77345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7BBC5879-EE79-492E-BB4B-F70DD41269F0}"/>
              </a:ext>
            </a:extLst>
          </p:cNvPr>
          <p:cNvCxnSpPr>
            <a:cxnSpLocks/>
          </p:cNvCxnSpPr>
          <p:nvPr/>
        </p:nvCxnSpPr>
        <p:spPr bwMode="auto">
          <a:xfrm flipV="1">
            <a:off x="4649574" y="4254129"/>
            <a:ext cx="0" cy="94488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88371AB0-EFE1-47B2-98B5-59639FE5AAC1}"/>
              </a:ext>
            </a:extLst>
          </p:cNvPr>
          <p:cNvCxnSpPr>
            <a:cxnSpLocks/>
          </p:cNvCxnSpPr>
          <p:nvPr/>
        </p:nvCxnSpPr>
        <p:spPr bwMode="auto">
          <a:xfrm>
            <a:off x="3921597" y="4232358"/>
            <a:ext cx="0" cy="94488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2C070580-1EDD-4B34-B0D7-17697B1D32AA}"/>
              </a:ext>
            </a:extLst>
          </p:cNvPr>
          <p:cNvCxnSpPr>
            <a:cxnSpLocks/>
          </p:cNvCxnSpPr>
          <p:nvPr/>
        </p:nvCxnSpPr>
        <p:spPr bwMode="auto">
          <a:xfrm>
            <a:off x="1733006" y="2294702"/>
            <a:ext cx="694073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2BC5E018-8021-4818-8A8C-C3D02DB7D22D}"/>
              </a:ext>
            </a:extLst>
          </p:cNvPr>
          <p:cNvCxnSpPr>
            <a:cxnSpLocks/>
          </p:cNvCxnSpPr>
          <p:nvPr/>
        </p:nvCxnSpPr>
        <p:spPr bwMode="auto">
          <a:xfrm>
            <a:off x="1857662" y="1349822"/>
            <a:ext cx="0" cy="94488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accent5">
                <a:lumMod val="75000"/>
              </a:schemeClr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471C29D2-3FF8-49AE-BF2F-3600FB1DF009}"/>
              </a:ext>
            </a:extLst>
          </p:cNvPr>
          <p:cNvSpPr txBox="1"/>
          <p:nvPr/>
        </p:nvSpPr>
        <p:spPr>
          <a:xfrm>
            <a:off x="1134064" y="1131635"/>
            <a:ext cx="14066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400" dirty="0"/>
              <a:t>main (remote)</a:t>
            </a:r>
            <a:endParaRPr kumimoji="1" lang="ja-JP" altLang="en-US" sz="1400" dirty="0"/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029846C4-128D-4CC3-B082-DA030657B9FF}"/>
              </a:ext>
            </a:extLst>
          </p:cNvPr>
          <p:cNvCxnSpPr>
            <a:cxnSpLocks/>
          </p:cNvCxnSpPr>
          <p:nvPr/>
        </p:nvCxnSpPr>
        <p:spPr bwMode="auto">
          <a:xfrm>
            <a:off x="1877816" y="2322432"/>
            <a:ext cx="0" cy="37300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9D34860B-8B81-4232-84AA-8C8F288DC5B8}"/>
              </a:ext>
            </a:extLst>
          </p:cNvPr>
          <p:cNvCxnSpPr>
            <a:cxnSpLocks/>
          </p:cNvCxnSpPr>
          <p:nvPr/>
        </p:nvCxnSpPr>
        <p:spPr bwMode="auto">
          <a:xfrm>
            <a:off x="7186752" y="3191684"/>
            <a:ext cx="77345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E69D6976-BCE5-4EE4-8147-DAB81A318C5E}"/>
              </a:ext>
            </a:extLst>
          </p:cNvPr>
          <p:cNvCxnSpPr>
            <a:cxnSpLocks/>
          </p:cNvCxnSpPr>
          <p:nvPr/>
        </p:nvCxnSpPr>
        <p:spPr bwMode="auto">
          <a:xfrm>
            <a:off x="5016704" y="1328052"/>
            <a:ext cx="0" cy="182194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accent5">
                <a:lumMod val="75000"/>
              </a:schemeClr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95BD3C3E-8BCF-43A5-934E-F204394912B7}"/>
              </a:ext>
            </a:extLst>
          </p:cNvPr>
          <p:cNvSpPr txBox="1"/>
          <p:nvPr/>
        </p:nvSpPr>
        <p:spPr>
          <a:xfrm>
            <a:off x="3783034" y="1109865"/>
            <a:ext cx="16603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/>
              <a:t>develop (remote)</a:t>
            </a:r>
            <a:endParaRPr kumimoji="1" lang="ja-JP" altLang="en-US" sz="1400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5F98DB41-F1D2-40C7-A199-7EAA4B247476}"/>
              </a:ext>
            </a:extLst>
          </p:cNvPr>
          <p:cNvSpPr txBox="1"/>
          <p:nvPr/>
        </p:nvSpPr>
        <p:spPr>
          <a:xfrm>
            <a:off x="7295114" y="2862137"/>
            <a:ext cx="5062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test</a:t>
            </a:r>
            <a:endParaRPr kumimoji="1" lang="ja-JP" altLang="en-US" sz="1400" dirty="0"/>
          </a:p>
        </p:txBody>
      </p: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C00B80D2-0382-4109-BB67-B3EEC3E3222D}"/>
              </a:ext>
            </a:extLst>
          </p:cNvPr>
          <p:cNvCxnSpPr>
            <a:cxnSpLocks/>
          </p:cNvCxnSpPr>
          <p:nvPr/>
        </p:nvCxnSpPr>
        <p:spPr bwMode="auto">
          <a:xfrm flipV="1">
            <a:off x="7231477" y="3267312"/>
            <a:ext cx="0" cy="94488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BB0A8F85-FCE8-4CB5-A3C3-A00596343E85}"/>
              </a:ext>
            </a:extLst>
          </p:cNvPr>
          <p:cNvCxnSpPr>
            <a:cxnSpLocks/>
          </p:cNvCxnSpPr>
          <p:nvPr/>
        </p:nvCxnSpPr>
        <p:spPr bwMode="auto">
          <a:xfrm flipV="1">
            <a:off x="7403421" y="3191684"/>
            <a:ext cx="0" cy="286076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CF53CC67-4C23-4FF3-8669-79B41E95FD60}"/>
              </a:ext>
            </a:extLst>
          </p:cNvPr>
          <p:cNvCxnSpPr>
            <a:cxnSpLocks/>
          </p:cNvCxnSpPr>
          <p:nvPr/>
        </p:nvCxnSpPr>
        <p:spPr bwMode="auto">
          <a:xfrm flipV="1">
            <a:off x="1733006" y="6028134"/>
            <a:ext cx="6844937" cy="2431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7A46FA48-A4A0-4611-86FC-82E920CC3E74}"/>
              </a:ext>
            </a:extLst>
          </p:cNvPr>
          <p:cNvSpPr txBox="1"/>
          <p:nvPr/>
        </p:nvSpPr>
        <p:spPr>
          <a:xfrm>
            <a:off x="1029647" y="5877371"/>
            <a:ext cx="5353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ja-JP" sz="1400" dirty="0"/>
              <a:t>ex/*</a:t>
            </a:r>
            <a:endParaRPr kumimoji="1" lang="ja-JP" altLang="en-US" sz="1400" dirty="0"/>
          </a:p>
        </p:txBody>
      </p: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C7903F68-F4CE-4ED5-A5A3-CC6331F68AC4}"/>
              </a:ext>
            </a:extLst>
          </p:cNvPr>
          <p:cNvCxnSpPr>
            <a:cxnSpLocks/>
          </p:cNvCxnSpPr>
          <p:nvPr/>
        </p:nvCxnSpPr>
        <p:spPr bwMode="auto">
          <a:xfrm>
            <a:off x="2258261" y="2294700"/>
            <a:ext cx="0" cy="195942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DA48E079-3EA7-4075-9EC6-A083B0FD2C59}"/>
              </a:ext>
            </a:extLst>
          </p:cNvPr>
          <p:cNvCxnSpPr>
            <a:cxnSpLocks/>
          </p:cNvCxnSpPr>
          <p:nvPr/>
        </p:nvCxnSpPr>
        <p:spPr bwMode="auto">
          <a:xfrm>
            <a:off x="7880290" y="3191684"/>
            <a:ext cx="0" cy="286076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0DA4258E-C48C-47B4-A4D8-D0DC6F491617}"/>
              </a:ext>
            </a:extLst>
          </p:cNvPr>
          <p:cNvCxnSpPr>
            <a:cxnSpLocks/>
          </p:cNvCxnSpPr>
          <p:nvPr/>
        </p:nvCxnSpPr>
        <p:spPr bwMode="auto">
          <a:xfrm>
            <a:off x="4935585" y="3191684"/>
            <a:ext cx="77345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150B0EED-9C7E-48E5-9C49-A5A83EAAEFCD}"/>
              </a:ext>
            </a:extLst>
          </p:cNvPr>
          <p:cNvCxnSpPr>
            <a:cxnSpLocks/>
          </p:cNvCxnSpPr>
          <p:nvPr/>
        </p:nvCxnSpPr>
        <p:spPr bwMode="auto">
          <a:xfrm flipV="1">
            <a:off x="4920905" y="3267312"/>
            <a:ext cx="0" cy="94488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6182938E-360D-40CF-907D-671293AA430F}"/>
              </a:ext>
            </a:extLst>
          </p:cNvPr>
          <p:cNvSpPr txBox="1"/>
          <p:nvPr/>
        </p:nvSpPr>
        <p:spPr>
          <a:xfrm>
            <a:off x="5091072" y="2896971"/>
            <a:ext cx="5062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test</a:t>
            </a:r>
            <a:endParaRPr kumimoji="1" lang="ja-JP" altLang="en-US" sz="1400" dirty="0"/>
          </a:p>
        </p:txBody>
      </p: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09D2EF7F-8DB5-4999-AD9F-83EA0671965F}"/>
              </a:ext>
            </a:extLst>
          </p:cNvPr>
          <p:cNvCxnSpPr>
            <a:cxnSpLocks/>
          </p:cNvCxnSpPr>
          <p:nvPr/>
        </p:nvCxnSpPr>
        <p:spPr bwMode="auto">
          <a:xfrm>
            <a:off x="5939638" y="1314988"/>
            <a:ext cx="0" cy="182194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accent5">
                <a:lumMod val="75000"/>
              </a:schemeClr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8D2CA52B-350E-464B-8357-A00FD5FDCA86}"/>
              </a:ext>
            </a:extLst>
          </p:cNvPr>
          <p:cNvSpPr txBox="1"/>
          <p:nvPr/>
        </p:nvSpPr>
        <p:spPr>
          <a:xfrm>
            <a:off x="5336667" y="1079508"/>
            <a:ext cx="16603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/>
              <a:t>main (remote)</a:t>
            </a:r>
            <a:endParaRPr kumimoji="1" lang="ja-JP" altLang="en-US" sz="1400" dirty="0"/>
          </a:p>
        </p:txBody>
      </p: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1C7A9B81-9E53-4393-9900-60CF6555E705}"/>
              </a:ext>
            </a:extLst>
          </p:cNvPr>
          <p:cNvCxnSpPr>
            <a:cxnSpLocks/>
          </p:cNvCxnSpPr>
          <p:nvPr/>
        </p:nvCxnSpPr>
        <p:spPr bwMode="auto">
          <a:xfrm>
            <a:off x="5858519" y="3178620"/>
            <a:ext cx="77345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97BCEC39-8A9A-4B9E-8F4D-F856BED93750}"/>
              </a:ext>
            </a:extLst>
          </p:cNvPr>
          <p:cNvCxnSpPr>
            <a:cxnSpLocks/>
          </p:cNvCxnSpPr>
          <p:nvPr/>
        </p:nvCxnSpPr>
        <p:spPr bwMode="auto">
          <a:xfrm flipV="1">
            <a:off x="5869966" y="3254248"/>
            <a:ext cx="0" cy="94488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8023D8D4-3D7A-475F-8DA8-8D58B3CAF09F}"/>
              </a:ext>
            </a:extLst>
          </p:cNvPr>
          <p:cNvSpPr txBox="1"/>
          <p:nvPr/>
        </p:nvSpPr>
        <p:spPr>
          <a:xfrm>
            <a:off x="6014006" y="2883907"/>
            <a:ext cx="5062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test</a:t>
            </a:r>
            <a:endParaRPr kumimoji="1" lang="ja-JP" altLang="en-US" sz="1400" dirty="0"/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E7E70A59-1309-4767-9094-7C979B859462}"/>
              </a:ext>
            </a:extLst>
          </p:cNvPr>
          <p:cNvSpPr txBox="1"/>
          <p:nvPr/>
        </p:nvSpPr>
        <p:spPr>
          <a:xfrm>
            <a:off x="8002726" y="1075955"/>
            <a:ext cx="11412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ja-JP" sz="1400" dirty="0"/>
              <a:t>ex/*/bugfix</a:t>
            </a:r>
            <a:endParaRPr kumimoji="1" lang="ja-JP" altLang="en-US" sz="1400" dirty="0"/>
          </a:p>
        </p:txBody>
      </p: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79B2CA39-C72B-484B-A73D-176E219164E3}"/>
              </a:ext>
            </a:extLst>
          </p:cNvPr>
          <p:cNvCxnSpPr>
            <a:cxnSpLocks/>
          </p:cNvCxnSpPr>
          <p:nvPr/>
        </p:nvCxnSpPr>
        <p:spPr bwMode="auto">
          <a:xfrm flipV="1">
            <a:off x="8373682" y="1347974"/>
            <a:ext cx="0" cy="94672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accent5">
                <a:lumMod val="75000"/>
              </a:schemeClr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802720AB-E0A8-4B48-BF7E-89121D17DA98}"/>
              </a:ext>
            </a:extLst>
          </p:cNvPr>
          <p:cNvCxnSpPr>
            <a:cxnSpLocks/>
          </p:cNvCxnSpPr>
          <p:nvPr/>
        </p:nvCxnSpPr>
        <p:spPr bwMode="auto">
          <a:xfrm flipV="1">
            <a:off x="7880290" y="2271551"/>
            <a:ext cx="0" cy="94488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9BFFB30C-C683-415E-A499-B4228CC3CD95}"/>
              </a:ext>
            </a:extLst>
          </p:cNvPr>
          <p:cNvSpPr txBox="1"/>
          <p:nvPr/>
        </p:nvSpPr>
        <p:spPr>
          <a:xfrm>
            <a:off x="5325937" y="3319555"/>
            <a:ext cx="1065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flow feature</a:t>
            </a:r>
          </a:p>
          <a:p>
            <a:r>
              <a:rPr lang="en-US" altLang="ja-JP" sz="1200" dirty="0"/>
              <a:t>(</a:t>
            </a:r>
            <a:r>
              <a:rPr lang="en-US" altLang="ja-JP" sz="1200" dirty="0">
                <a:solidFill>
                  <a:schemeClr val="accent2"/>
                </a:solidFill>
              </a:rPr>
              <a:t>not finish</a:t>
            </a:r>
            <a:r>
              <a:rPr lang="en-US" altLang="ja-JP" sz="1200" dirty="0"/>
              <a:t>)</a:t>
            </a:r>
            <a:endParaRPr kumimoji="1" lang="ja-JP" altLang="en-US" sz="1200" dirty="0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CC9CF5E9-9CA2-4119-8575-68184BDEFE3D}"/>
              </a:ext>
            </a:extLst>
          </p:cNvPr>
          <p:cNvSpPr txBox="1"/>
          <p:nvPr/>
        </p:nvSpPr>
        <p:spPr>
          <a:xfrm>
            <a:off x="7403748" y="3281044"/>
            <a:ext cx="10651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flow feature</a:t>
            </a: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2F7414D4-BF14-4FAE-B46C-7DBE7AE4C8EB}"/>
              </a:ext>
            </a:extLst>
          </p:cNvPr>
          <p:cNvSpPr txBox="1"/>
          <p:nvPr/>
        </p:nvSpPr>
        <p:spPr>
          <a:xfrm>
            <a:off x="2370968" y="5220779"/>
            <a:ext cx="10651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flow feature</a:t>
            </a:r>
            <a:endParaRPr kumimoji="1" lang="ja-JP" altLang="en-US" sz="1200" dirty="0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1A14C20C-909B-4B4C-B4DD-FD56980A367B}"/>
              </a:ext>
            </a:extLst>
          </p:cNvPr>
          <p:cNvSpPr txBox="1"/>
          <p:nvPr/>
        </p:nvSpPr>
        <p:spPr>
          <a:xfrm>
            <a:off x="3742825" y="5245493"/>
            <a:ext cx="10651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flow feature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592219093"/>
      </p:ext>
    </p:extLst>
  </p:cSld>
  <p:clrMapOvr>
    <a:masterClrMapping/>
  </p:clrMapOvr>
</p:sld>
</file>

<file path=ppt/theme/theme1.xml><?xml version="1.0" encoding="utf-8"?>
<a:theme xmlns:a="http://schemas.openxmlformats.org/drawingml/2006/main" name="mtanaka">
  <a:themeElements>
    <a:clrScheme name="mtanaka">
      <a:dk1>
        <a:srgbClr val="003366"/>
      </a:dk1>
      <a:lt1>
        <a:srgbClr val="FFFFFF"/>
      </a:lt1>
      <a:dk2>
        <a:srgbClr val="006666"/>
      </a:dk2>
      <a:lt2>
        <a:srgbClr val="003366"/>
      </a:lt2>
      <a:accent1>
        <a:srgbClr val="99CC99"/>
      </a:accent1>
      <a:accent2>
        <a:srgbClr val="FF0066"/>
      </a:accent2>
      <a:accent3>
        <a:srgbClr val="00B0F0"/>
      </a:accent3>
      <a:accent4>
        <a:srgbClr val="C00000"/>
      </a:accent4>
      <a:accent5>
        <a:srgbClr val="FF9933"/>
      </a:accent5>
      <a:accent6>
        <a:srgbClr val="FFFF99"/>
      </a:accent6>
      <a:hlink>
        <a:srgbClr val="666699"/>
      </a:hlink>
      <a:folHlink>
        <a:srgbClr val="666699"/>
      </a:folHlink>
    </a:clrScheme>
    <a:fontScheme name="Noto Sans">
      <a:majorFont>
        <a:latin typeface="Noto Sans CJK JP Medium"/>
        <a:ea typeface="Noto Sans CJK JP Medium"/>
        <a:cs typeface=""/>
      </a:majorFont>
      <a:minorFont>
        <a:latin typeface="Noto Sans CJK JP Medium"/>
        <a:ea typeface="Noto Sans CJK JP Medium"/>
        <a:cs typeface=""/>
      </a:minorFont>
    </a:fontScheme>
    <a:fmtScheme name="淡い単色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ＭＳ Ｐゴシック" charset="-128"/>
          </a:defRPr>
        </a:defPPr>
      </a:lstStyle>
    </a:lnDef>
  </a:objectDefaults>
  <a:extraClrSchemeLst>
    <a:extraClrScheme>
      <a:clrScheme name="Capsules3 1">
        <a:dk1>
          <a:srgbClr val="000066"/>
        </a:dk1>
        <a:lt1>
          <a:srgbClr val="FFFFEB"/>
        </a:lt1>
        <a:dk2>
          <a:srgbClr val="336699"/>
        </a:dk2>
        <a:lt2>
          <a:srgbClr val="FFFFEB"/>
        </a:lt2>
        <a:accent1>
          <a:srgbClr val="666699"/>
        </a:accent1>
        <a:accent2>
          <a:srgbClr val="99CCFF"/>
        </a:accent2>
        <a:accent3>
          <a:srgbClr val="ADB8CA"/>
        </a:accent3>
        <a:accent4>
          <a:srgbClr val="DADAC9"/>
        </a:accent4>
        <a:accent5>
          <a:srgbClr val="B8B8CA"/>
        </a:accent5>
        <a:accent6>
          <a:srgbClr val="8AB9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3 2">
        <a:dk1>
          <a:srgbClr val="003366"/>
        </a:dk1>
        <a:lt1>
          <a:srgbClr val="FFFFFF"/>
        </a:lt1>
        <a:dk2>
          <a:srgbClr val="006666"/>
        </a:dk2>
        <a:lt2>
          <a:srgbClr val="003366"/>
        </a:lt2>
        <a:accent1>
          <a:srgbClr val="99CC99"/>
        </a:accent1>
        <a:accent2>
          <a:srgbClr val="33CCCC"/>
        </a:accent2>
        <a:accent3>
          <a:srgbClr val="FFFFFF"/>
        </a:accent3>
        <a:accent4>
          <a:srgbClr val="002A56"/>
        </a:accent4>
        <a:accent5>
          <a:srgbClr val="CAE2CA"/>
        </a:accent5>
        <a:accent6>
          <a:srgbClr val="2DB9B9"/>
        </a:accent6>
        <a:hlink>
          <a:srgbClr val="666699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3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3 4">
        <a:dk1>
          <a:srgbClr val="000000"/>
        </a:dk1>
        <a:lt1>
          <a:srgbClr val="FFFFFF"/>
        </a:lt1>
        <a:dk2>
          <a:srgbClr val="9900CC"/>
        </a:dk2>
        <a:lt2>
          <a:srgbClr val="0033CC"/>
        </a:lt2>
        <a:accent1>
          <a:srgbClr val="FFCC66"/>
        </a:accent1>
        <a:accent2>
          <a:srgbClr val="33CC33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2DB92D"/>
        </a:accent6>
        <a:hlink>
          <a:srgbClr val="9900CC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tanaka" id="{9C8B3A35-4152-4B2F-B64B-8E8C3D11E50E}" vid="{0EC2118E-214D-407D-9446-A903D7CDECD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mtanaka</Template>
  <TotalTime>294</TotalTime>
  <Words>130</Words>
  <Application>Microsoft Office PowerPoint</Application>
  <PresentationFormat>画面に合わせる (4:3)</PresentationFormat>
  <Paragraphs>55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1" baseType="lpstr">
      <vt:lpstr>Meiryo UI</vt:lpstr>
      <vt:lpstr>ＭＳ Ｐゴシック</vt:lpstr>
      <vt:lpstr>Noto Sans CJK JP Medium</vt:lpstr>
      <vt:lpstr>Arial</vt:lpstr>
      <vt:lpstr>Wingdings</vt:lpstr>
      <vt:lpstr>mtanaka</vt:lpstr>
      <vt:lpstr>My git memo</vt:lpstr>
      <vt:lpstr>Remote branches </vt:lpstr>
      <vt:lpstr>Local feature developer</vt:lpstr>
      <vt:lpstr>Local release manager</vt:lpstr>
      <vt:lpstr>Local experimenter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git memo</dc:title>
  <dc:creator>Masayuki Tanaka</dc:creator>
  <cp:lastModifiedBy>Masayuki Tanaka</cp:lastModifiedBy>
  <cp:revision>17</cp:revision>
  <dcterms:created xsi:type="dcterms:W3CDTF">2022-03-06T23:40:57Z</dcterms:created>
  <dcterms:modified xsi:type="dcterms:W3CDTF">2022-03-07T04:58:03Z</dcterms:modified>
</cp:coreProperties>
</file>