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9251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514151"/>
            <a:ext cx="10800160" cy="3221049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859416"/>
            <a:ext cx="10800160" cy="2233746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4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92581"/>
            <a:ext cx="3105046" cy="784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92581"/>
            <a:ext cx="9135135" cy="78406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4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306564"/>
            <a:ext cx="12420184" cy="3848554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191526"/>
            <a:ext cx="12420184" cy="2023863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5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462903"/>
            <a:ext cx="6120091" cy="587027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462903"/>
            <a:ext cx="6120091" cy="587027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4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92581"/>
            <a:ext cx="12420184" cy="17882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68014"/>
            <a:ext cx="6091965" cy="111151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379532"/>
            <a:ext cx="6091965" cy="49707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68014"/>
            <a:ext cx="6121966" cy="111151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379532"/>
            <a:ext cx="6121966" cy="49707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9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8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616797"/>
            <a:ext cx="4644443" cy="215878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332110"/>
            <a:ext cx="7290108" cy="657488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775585"/>
            <a:ext cx="4644443" cy="514211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616797"/>
            <a:ext cx="4644443" cy="215878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332110"/>
            <a:ext cx="7290108" cy="657488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775585"/>
            <a:ext cx="4644443" cy="514211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2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92581"/>
            <a:ext cx="12420184" cy="178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462903"/>
            <a:ext cx="12420184" cy="587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575188"/>
            <a:ext cx="3240048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0855-C8D9-49EE-B3E7-21FE64A3CE5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575188"/>
            <a:ext cx="4860072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575188"/>
            <a:ext cx="3240048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4D8E-48C8-44A0-91FB-8B8075A8CF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2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215153" y="174812"/>
            <a:ext cx="13218459" cy="7678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feld 41"/>
          <p:cNvSpPr txBox="1"/>
          <p:nvPr/>
        </p:nvSpPr>
        <p:spPr>
          <a:xfrm>
            <a:off x="9605962" y="3361405"/>
            <a:ext cx="504000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1" dirty="0"/>
              <a:t>...</a:t>
            </a:r>
            <a:endParaRPr lang="en-GB" sz="2105" dirty="0"/>
          </a:p>
        </p:txBody>
      </p:sp>
      <p:sp>
        <p:nvSpPr>
          <p:cNvPr id="43" name="Textfeld 42"/>
          <p:cNvSpPr txBox="1"/>
          <p:nvPr/>
        </p:nvSpPr>
        <p:spPr>
          <a:xfrm>
            <a:off x="331643" y="288590"/>
            <a:ext cx="4483702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i. Linear adjustments</a:t>
            </a:r>
          </a:p>
        </p:txBody>
      </p:sp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39729"/>
              </p:ext>
            </p:extLst>
          </p:nvPr>
        </p:nvGraphicFramePr>
        <p:xfrm>
          <a:off x="346905" y="715858"/>
          <a:ext cx="20592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3919778424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14187135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1853827698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05140278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088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22562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6622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448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99193"/>
                  </a:ext>
                </a:extLst>
              </a:tr>
            </a:tbl>
          </a:graphicData>
        </a:graphic>
      </p:graphicFrame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41872"/>
              </p:ext>
            </p:extLst>
          </p:nvPr>
        </p:nvGraphicFramePr>
        <p:xfrm>
          <a:off x="2754784" y="715858"/>
          <a:ext cx="20592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4001284394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46327"/>
              </p:ext>
            </p:extLst>
          </p:nvPr>
        </p:nvGraphicFramePr>
        <p:xfrm>
          <a:off x="346904" y="2643368"/>
          <a:ext cx="2052000" cy="1336290"/>
        </p:xfrm>
        <a:graphic>
          <a:graphicData uri="http://schemas.openxmlformats.org/drawingml/2006/table">
            <a:tbl>
              <a:tblPr/>
              <a:tblGrid>
                <a:gridCol w="5130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125621870"/>
                    </a:ext>
                  </a:extLst>
                </a:gridCol>
              </a:tblGrid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sp>
        <p:nvSpPr>
          <p:cNvPr id="47" name="Textfeld 46"/>
          <p:cNvSpPr txBox="1"/>
          <p:nvPr/>
        </p:nvSpPr>
        <p:spPr>
          <a:xfrm>
            <a:off x="331643" y="2213313"/>
            <a:ext cx="11778808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ii. Peak alignment: </a:t>
            </a:r>
            <a:r>
              <a:rPr lang="de-DE" sz="2105" b="0" i="1" dirty="0"/>
              <a:t>max_diff_peak2mean = 0.02</a:t>
            </a:r>
            <a:r>
              <a:rPr lang="en-GB" sz="2105" dirty="0"/>
              <a:t> </a:t>
            </a:r>
          </a:p>
        </p:txBody>
      </p:sp>
      <p:graphicFrame>
        <p:nvGraphicFramePr>
          <p:cNvPr id="48" name="Tabel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0570"/>
              </p:ext>
            </p:extLst>
          </p:nvPr>
        </p:nvGraphicFramePr>
        <p:xfrm>
          <a:off x="2770659" y="2643367"/>
          <a:ext cx="20592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419188175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cxnSp>
        <p:nvCxnSpPr>
          <p:cNvPr id="49" name="Gerade Verbindung mit Pfeil 48"/>
          <p:cNvCxnSpPr/>
          <p:nvPr/>
        </p:nvCxnSpPr>
        <p:spPr>
          <a:xfrm>
            <a:off x="2442943" y="3578381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el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77619"/>
              </p:ext>
            </p:extLst>
          </p:nvPr>
        </p:nvGraphicFramePr>
        <p:xfrm>
          <a:off x="5202361" y="2643367"/>
          <a:ext cx="20592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6599660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cxnSp>
        <p:nvCxnSpPr>
          <p:cNvPr id="51" name="Gerade Verbindung mit Pfeil 50"/>
          <p:cNvCxnSpPr/>
          <p:nvPr/>
        </p:nvCxnSpPr>
        <p:spPr>
          <a:xfrm>
            <a:off x="4870335" y="3599166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55231"/>
              </p:ext>
            </p:extLst>
          </p:nvPr>
        </p:nvGraphicFramePr>
        <p:xfrm>
          <a:off x="7634063" y="2643366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5247782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53" name="Gerade Verbindung mit Pfeil 52"/>
          <p:cNvCxnSpPr/>
          <p:nvPr/>
        </p:nvCxnSpPr>
        <p:spPr>
          <a:xfrm>
            <a:off x="7331611" y="3856027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6475"/>
              </p:ext>
            </p:extLst>
          </p:nvPr>
        </p:nvGraphicFramePr>
        <p:xfrm>
          <a:off x="10060162" y="2643366"/>
          <a:ext cx="2059200" cy="21312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199500075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55" name="Textfeld 54"/>
          <p:cNvSpPr txBox="1"/>
          <p:nvPr/>
        </p:nvSpPr>
        <p:spPr>
          <a:xfrm>
            <a:off x="331644" y="5148749"/>
            <a:ext cx="5149837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iii. Merging rows: </a:t>
            </a:r>
            <a:r>
              <a:rPr lang="en-GB" sz="2105" b="0" i="1" dirty="0"/>
              <a:t>min_diff_peak2peak</a:t>
            </a:r>
            <a:r>
              <a:rPr lang="de-DE" sz="2105" b="0" i="1" dirty="0"/>
              <a:t> = 0.04</a:t>
            </a:r>
            <a:endParaRPr lang="en-GB" sz="2105" b="0" i="1" dirty="0"/>
          </a:p>
        </p:txBody>
      </p:sp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87794"/>
              </p:ext>
            </p:extLst>
          </p:nvPr>
        </p:nvGraphicFramePr>
        <p:xfrm>
          <a:off x="340059" y="5566457"/>
          <a:ext cx="2059200" cy="21312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57" name="Tabel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64591"/>
              </p:ext>
            </p:extLst>
          </p:nvPr>
        </p:nvGraphicFramePr>
        <p:xfrm>
          <a:off x="3419087" y="5576855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5667804" y="5146625"/>
            <a:ext cx="3980125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iv. </a:t>
            </a:r>
            <a:r>
              <a:rPr lang="de-DE" sz="2105" dirty="0" err="1"/>
              <a:t>Removal</a:t>
            </a:r>
            <a:r>
              <a:rPr lang="de-DE" sz="2105" dirty="0"/>
              <a:t> </a:t>
            </a:r>
            <a:r>
              <a:rPr lang="de-DE" sz="2105" dirty="0" err="1"/>
              <a:t>of</a:t>
            </a:r>
            <a:r>
              <a:rPr lang="de-DE" sz="2105" dirty="0"/>
              <a:t> </a:t>
            </a:r>
            <a:r>
              <a:rPr lang="de-DE" sz="2105" dirty="0" err="1"/>
              <a:t>contaminants</a:t>
            </a:r>
            <a:endParaRPr lang="en-GB" sz="2105" dirty="0"/>
          </a:p>
        </p:txBody>
      </p:sp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79978"/>
              </p:ext>
            </p:extLst>
          </p:nvPr>
        </p:nvGraphicFramePr>
        <p:xfrm>
          <a:off x="5669280" y="5566457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60" name="Tabel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85470"/>
              </p:ext>
            </p:extLst>
          </p:nvPr>
        </p:nvGraphicFramePr>
        <p:xfrm>
          <a:off x="8106704" y="5576857"/>
          <a:ext cx="15444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61" name="Textfeld 60"/>
          <p:cNvSpPr txBox="1"/>
          <p:nvPr/>
        </p:nvSpPr>
        <p:spPr>
          <a:xfrm>
            <a:off x="9841247" y="5146625"/>
            <a:ext cx="3454199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v. </a:t>
            </a:r>
            <a:r>
              <a:rPr lang="de-DE" sz="2105" dirty="0" err="1"/>
              <a:t>Removal</a:t>
            </a:r>
            <a:r>
              <a:rPr lang="de-DE" sz="2105" dirty="0"/>
              <a:t> </a:t>
            </a:r>
            <a:r>
              <a:rPr lang="de-DE" sz="2105" dirty="0" err="1"/>
              <a:t>of</a:t>
            </a:r>
            <a:r>
              <a:rPr lang="de-DE" sz="2105" dirty="0"/>
              <a:t> </a:t>
            </a:r>
            <a:r>
              <a:rPr lang="de-DE" sz="2105" dirty="0" err="1"/>
              <a:t>single</a:t>
            </a:r>
            <a:r>
              <a:rPr lang="de-DE" sz="2105" dirty="0"/>
              <a:t> </a:t>
            </a:r>
            <a:r>
              <a:rPr lang="de-DE" sz="2105" dirty="0" err="1"/>
              <a:t>peaks</a:t>
            </a:r>
            <a:endParaRPr lang="en-GB" sz="2105" dirty="0"/>
          </a:p>
        </p:txBody>
      </p:sp>
      <p:graphicFrame>
        <p:nvGraphicFramePr>
          <p:cNvPr id="62" name="Tabel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39142"/>
              </p:ext>
            </p:extLst>
          </p:nvPr>
        </p:nvGraphicFramePr>
        <p:xfrm>
          <a:off x="11764493" y="5576855"/>
          <a:ext cx="15444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63" name="Tabel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91204"/>
              </p:ext>
            </p:extLst>
          </p:nvPr>
        </p:nvGraphicFramePr>
        <p:xfrm>
          <a:off x="9854069" y="5566458"/>
          <a:ext cx="1538553" cy="1598400"/>
        </p:xfrm>
        <a:graphic>
          <a:graphicData uri="http://schemas.openxmlformats.org/drawingml/2006/table">
            <a:tbl>
              <a:tblPr/>
              <a:tblGrid>
                <a:gridCol w="508953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5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64" name="Gerader Verbinder 63"/>
          <p:cNvCxnSpPr>
            <a:endCxn id="57" idx="1"/>
          </p:cNvCxnSpPr>
          <p:nvPr/>
        </p:nvCxnSpPr>
        <p:spPr>
          <a:xfrm>
            <a:off x="2413118" y="6487452"/>
            <a:ext cx="1005969" cy="218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endCxn id="57" idx="1"/>
          </p:cNvCxnSpPr>
          <p:nvPr/>
        </p:nvCxnSpPr>
        <p:spPr>
          <a:xfrm flipV="1">
            <a:off x="2405358" y="6509255"/>
            <a:ext cx="1013729" cy="2580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feil nach rechts 63"/>
          <p:cNvSpPr/>
          <p:nvPr/>
        </p:nvSpPr>
        <p:spPr>
          <a:xfrm>
            <a:off x="2442943" y="1358900"/>
            <a:ext cx="252000" cy="45719"/>
          </a:xfrm>
          <a:prstGeom prst="rightArrow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Pfeil nach rechts 64"/>
          <p:cNvSpPr/>
          <p:nvPr/>
        </p:nvSpPr>
        <p:spPr>
          <a:xfrm>
            <a:off x="7778965" y="6407862"/>
            <a:ext cx="252000" cy="45719"/>
          </a:xfrm>
          <a:prstGeom prst="rightArrow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Pfeil nach rechts 65"/>
          <p:cNvSpPr/>
          <p:nvPr/>
        </p:nvSpPr>
        <p:spPr>
          <a:xfrm>
            <a:off x="11423307" y="6392676"/>
            <a:ext cx="252000" cy="45719"/>
          </a:xfrm>
          <a:prstGeom prst="rightArrow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hteck 68"/>
          <p:cNvSpPr/>
          <p:nvPr/>
        </p:nvSpPr>
        <p:spPr>
          <a:xfrm>
            <a:off x="346883" y="2927131"/>
            <a:ext cx="1008000" cy="25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hteck 69"/>
          <p:cNvSpPr/>
          <p:nvPr/>
        </p:nvSpPr>
        <p:spPr>
          <a:xfrm>
            <a:off x="2792259" y="3457766"/>
            <a:ext cx="1008000" cy="25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hteck 70"/>
          <p:cNvSpPr/>
          <p:nvPr/>
        </p:nvSpPr>
        <p:spPr>
          <a:xfrm>
            <a:off x="5223961" y="3449766"/>
            <a:ext cx="443843" cy="2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6256120" y="3449766"/>
            <a:ext cx="443843" cy="2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7655663" y="3736263"/>
            <a:ext cx="1008000" cy="25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363627" y="6376057"/>
            <a:ext cx="2004120" cy="5327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hteck 74"/>
          <p:cNvSpPr/>
          <p:nvPr/>
        </p:nvSpPr>
        <p:spPr>
          <a:xfrm>
            <a:off x="3439564" y="6390456"/>
            <a:ext cx="2016000" cy="25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hteck 75"/>
          <p:cNvSpPr/>
          <p:nvPr/>
        </p:nvSpPr>
        <p:spPr>
          <a:xfrm>
            <a:off x="6185800" y="6904858"/>
            <a:ext cx="537050" cy="2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hteck 76"/>
          <p:cNvSpPr/>
          <p:nvPr/>
        </p:nvSpPr>
        <p:spPr>
          <a:xfrm>
            <a:off x="7197783" y="6904858"/>
            <a:ext cx="537050" cy="2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2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347</Words>
  <Application>Microsoft Office PowerPoint</Application>
  <PresentationFormat>Benutzerdefiniert</PresentationFormat>
  <Paragraphs>313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MOMO</dc:creator>
  <cp:lastModifiedBy>MOMO</cp:lastModifiedBy>
  <cp:revision>2</cp:revision>
  <dcterms:created xsi:type="dcterms:W3CDTF">2017-02-21T12:57:09Z</dcterms:created>
  <dcterms:modified xsi:type="dcterms:W3CDTF">2017-02-21T13:31:24Z</dcterms:modified>
</cp:coreProperties>
</file>