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autoemulate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Python package for making emulation easy</a:t>
            </a:r>
            <a:br/>
            <a:br/>
            <a:r>
              <a:rPr/>
              <a:t>- Martin Stoffel, Eric Daub, Steven Niederer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we emulate?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simulations can be too </a:t>
            </a:r>
            <a:r>
              <a:rPr b="1"/>
              <a:t>slow</a:t>
            </a:r>
            <a:r>
              <a:rPr/>
              <a:t> and </a:t>
            </a:r>
            <a:r>
              <a:rPr b="1"/>
              <a:t>expensive</a:t>
            </a:r>
            <a:r>
              <a:rPr/>
              <a:t> for 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(Fast) prediction</a:t>
            </a:r>
          </a:p>
          <a:p>
            <a:pPr lvl="0"/>
            <a:r>
              <a:rPr/>
              <a:t>Sensitivity analysis</a:t>
            </a:r>
          </a:p>
          <a:p>
            <a:pPr lvl="0"/>
            <a:r>
              <a:rPr/>
              <a:t>Optimization</a:t>
            </a:r>
          </a:p>
          <a:p>
            <a:pPr lvl="0"/>
            <a:r>
              <a:rPr/>
              <a:t>Uncertainty Quantification</a:t>
            </a:r>
          </a:p>
        </p:txBody>
      </p:sp>
      <p:pic>
        <p:nvPicPr>
          <p:cNvPr descr="pics/earth_simul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3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an emulator is not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arenR"/>
            </a:pPr>
            <a:r>
              <a:rPr/>
              <a:t>Experimental design</a:t>
            </a:r>
          </a:p>
          <a:p>
            <a:pPr lvl="1"/>
            <a:r>
              <a:rPr/>
              <a:t>If each run is expensive, which data should we evaluate the simulation at?</a:t>
            </a:r>
          </a:p>
          <a:p>
            <a:pPr lvl="0" indent="-342900" marL="342900">
              <a:buAutoNum type="arabicParenR"/>
            </a:pPr>
            <a:r>
              <a:rPr/>
              <a:t>Creating the emulator</a:t>
            </a:r>
          </a:p>
          <a:p>
            <a:pPr lvl="1"/>
            <a:r>
              <a:rPr/>
              <a:t>Which model? Gaussian process, neural network, …</a:t>
            </a:r>
          </a:p>
          <a:p>
            <a:pPr lvl="1"/>
            <a:r>
              <a:rPr/>
              <a:t>Which hyperparameters?</a:t>
            </a:r>
          </a:p>
          <a:p>
            <a:pPr lvl="0"/>
            <a:r>
              <a:rPr/>
              <a:t>The goal of </a:t>
            </a:r>
            <a:r>
              <a:rPr>
                <a:latin typeface="Courier"/>
              </a:rPr>
              <a:t>autoemulate</a:t>
            </a:r>
            <a:r>
              <a:rPr/>
              <a:t> is to make this easy!</a:t>
            </a:r>
          </a:p>
          <a:p>
            <a:pPr lvl="1"/>
            <a:r>
              <a:rPr/>
              <a:t>currently focusing on 2.</a:t>
            </a:r>
          </a:p>
          <a:p>
            <a:pPr lvl="0" indent="0" marL="0">
              <a:buNone/>
            </a:pPr>
            <a:r>
              <a:rPr/>
              <a:t>Intro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autoemulate</a:t>
            </a:r>
            <a:r>
              <a:rPr/>
              <a:t> - a Python package for automatic emulation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autoemulate.compare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AutoEmulate</a:t>
            </a:r>
            <a:br/>
            <a:br/>
            <a:r>
              <a:rPr>
                <a:latin typeface="Courier"/>
              </a:rPr>
              <a:t>ae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AutoEmulate()</a:t>
            </a:r>
            <a:br/>
            <a:r>
              <a:rPr>
                <a:latin typeface="Courier"/>
              </a:rPr>
              <a:t>ae.setup(X, y) </a:t>
            </a:r>
            <a:r>
              <a:rPr i="1">
                <a:solidFill>
                  <a:srgbClr val="60A0B0"/>
                </a:solidFill>
                <a:latin typeface="Courier"/>
              </a:rPr>
              <a:t># X/y are simulation inputs/outputs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ae.compare() </a:t>
            </a:r>
            <a:r>
              <a:rPr i="1">
                <a:solidFill>
                  <a:srgbClr val="60A0B0"/>
                </a:solidFill>
                <a:latin typeface="Courier"/>
              </a:rPr>
              <a:t># evaluate models and return best one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In three lines of code, </a:t>
            </a:r>
            <a:r>
              <a:rPr>
                <a:latin typeface="Courier"/>
              </a:rPr>
              <a:t>autoemulate</a:t>
            </a:r>
          </a:p>
          <a:p>
            <a:pPr lvl="0"/>
            <a:r>
              <a:rPr/>
              <a:t>fits/cross-validates various machine learning models</a:t>
            </a:r>
          </a:p>
          <a:p>
            <a:pPr lvl="0"/>
            <a:r>
              <a:rPr/>
              <a:t>optimises hyperparameters</a:t>
            </a:r>
          </a:p>
          <a:p>
            <a:pPr lvl="0"/>
            <a:r>
              <a:rPr/>
              <a:t>does scaling / dimensionality reduction</a:t>
            </a:r>
          </a:p>
          <a:p>
            <a:pPr lvl="0"/>
            <a:r>
              <a:rPr/>
              <a:t>returns best </a:t>
            </a:r>
            <a:r>
              <a:rPr b="1"/>
              <a:t>emulator</a:t>
            </a:r>
            <a:r>
              <a:rPr/>
              <a:t> for your simulation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autoemulate</a:t>
            </a:r>
            <a:r>
              <a:rPr/>
              <a:t> - basic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cross-validation metrics:</a:t>
            </a:r>
          </a:p>
          <a:p>
            <a:pPr lvl="0" indent="0">
              <a:buNone/>
            </a:pPr>
            <a:r>
              <a:rPr>
                <a:latin typeface="Courier"/>
              </a:rPr>
              <a:t>ae.print_results()</a:t>
            </a:r>
          </a:p>
          <a:p>
            <a:pPr lvl="0" indent="0">
              <a:buNone/>
            </a:pPr>
            <a:r>
              <a:rPr>
                <a:latin typeface="Courier"/>
              </a:rPr>
              <a:t>Average scores across all models:
metric                  model        r2         rsme
0           GaussianProcessSk  0.872920  1486.955894
1            GradientBoosting  0.858564  2276.461246
2                 NeuralNetSk -0.191214  5935.678809
3              NeuralNetTorch -0.275601  7112.226416
4                         RBF  0.975139   959.136403
5                RandomForest  0.604763  2462.424798
6       SecondOrderPolynomial  0.595895  3601.041803
7       SupportVectorMachines  0.822771  2818.938935
8                     XGBoost  0.119211  3438.368025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(Near-)future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deep learning models + GPU support</a:t>
            </a:r>
          </a:p>
          <a:p>
            <a:pPr lvl="0"/>
            <a:r>
              <a:rPr/>
              <a:t>in-depth diagnostics for each model</a:t>
            </a:r>
          </a:p>
          <a:p>
            <a:pPr lvl="0"/>
            <a:r>
              <a:rPr/>
              <a:t>make contribution easy (to allow new models, metrics etc.)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autoemulate</dc:title>
  <dc:creator>- Martin Stoffel, Eric Daub, Steven Niederer</dc:creator>
  <cp:keywords/>
  <dcterms:created xsi:type="dcterms:W3CDTF">2024-01-21T10:43:02Z</dcterms:created>
  <dcterms:modified xsi:type="dcterms:W3CDTF">2024-01-21T10:43:02Z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jupyter">
    <vt:lpwstr>python3</vt:lpwstr>
  </property>
  <property fmtid="{D5CDD505-2E9C-101B-9397-08002B2CF9AE}" pid="9" name="labels">
    <vt:lpwstr/>
  </property>
  <property fmtid="{D5CDD505-2E9C-101B-9397-08002B2CF9AE}" pid="10" name="subtitle">
    <vt:lpwstr>A Python package for making emulation easy</vt:lpwstr>
  </property>
  <property fmtid="{D5CDD505-2E9C-101B-9397-08002B2CF9AE}" pid="11" name="toc-title">
    <vt:lpwstr>Table of contents</vt:lpwstr>
  </property>
</Properties>
</file>