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3" autoAdjust="0"/>
  </p:normalViewPr>
  <p:slideViewPr>
    <p:cSldViewPr>
      <p:cViewPr>
        <p:scale>
          <a:sx n="80" d="100"/>
          <a:sy n="80" d="100"/>
        </p:scale>
        <p:origin x="-1842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6D480-458C-4239-9D54-14FF7A3252BF}" type="datetimeFigureOut">
              <a:rPr lang="de-DE" smtClean="0"/>
              <a:pPr/>
              <a:t>12.11.2012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B9CB3-E138-475B-8C8F-118D5C0DFD8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B9CB3-E138-475B-8C8F-118D5C0DFD8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9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1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379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2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7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866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6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10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808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024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01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320D-2633-4742-A5B2-CA1230DE20D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85D2-5C93-494B-8026-05B03AE96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00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analysis 3 (suggestion)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Summary of models</a:t>
            </a:r>
          </a:p>
          <a:p>
            <a:pPr lvl="1"/>
            <a:r>
              <a:rPr lang="en-US" sz="2600" dirty="0" smtClean="0"/>
              <a:t>Bottleneck model			AFS model    	My suggestion</a:t>
            </a:r>
          </a:p>
          <a:p>
            <a:pPr lvl="2"/>
            <a:r>
              <a:rPr lang="en-US" dirty="0" smtClean="0"/>
              <a:t>Contemporary Ne  	n1	1-1.5 million	1-1.5 million</a:t>
            </a:r>
          </a:p>
          <a:p>
            <a:pPr lvl="2"/>
            <a:r>
              <a:rPr lang="en-US" dirty="0" smtClean="0"/>
              <a:t>Historic Ne 		n3	1-1.5 million	 1-1.5 million</a:t>
            </a:r>
          </a:p>
          <a:p>
            <a:pPr lvl="2"/>
            <a:r>
              <a:rPr lang="en-US" dirty="0" smtClean="0"/>
              <a:t>Bottleneck Ne 		n2	1-1000		 1-</a:t>
            </a:r>
            <a:r>
              <a:rPr lang="en-US" dirty="0" smtClean="0">
                <a:solidFill>
                  <a:srgbClr val="FF0000"/>
                </a:solidFill>
              </a:rPr>
              <a:t>500</a:t>
            </a:r>
          </a:p>
          <a:p>
            <a:pPr lvl="2"/>
            <a:r>
              <a:rPr lang="en-US" dirty="0" smtClean="0"/>
              <a:t>Bottleneck Time		t1	1-30		 1-</a:t>
            </a:r>
            <a:r>
              <a:rPr lang="en-US" dirty="0" smtClean="0">
                <a:solidFill>
                  <a:srgbClr val="FF0000"/>
                </a:solidFill>
              </a:rPr>
              <a:t>50</a:t>
            </a:r>
          </a:p>
          <a:p>
            <a:pPr lvl="2"/>
            <a:r>
              <a:rPr lang="en-US" dirty="0" smtClean="0"/>
              <a:t>Pre-bottleneck Time 	t2	15-100		 50-1000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Pop Model</a:t>
            </a:r>
          </a:p>
          <a:p>
            <a:pPr lvl="2"/>
            <a:r>
              <a:rPr lang="en-US" dirty="0" err="1" smtClean="0"/>
              <a:t>Contemp</a:t>
            </a:r>
            <a:r>
              <a:rPr lang="en-US" dirty="0" smtClean="0"/>
              <a:t>, </a:t>
            </a:r>
            <a:r>
              <a:rPr lang="en-US" dirty="0" err="1" smtClean="0"/>
              <a:t>hist</a:t>
            </a:r>
            <a:r>
              <a:rPr lang="en-US" dirty="0" smtClean="0"/>
              <a:t> &amp; </a:t>
            </a:r>
            <a:r>
              <a:rPr lang="en-US" dirty="0" err="1" smtClean="0"/>
              <a:t>bott</a:t>
            </a:r>
            <a:r>
              <a:rPr lang="en-US" dirty="0" smtClean="0"/>
              <a:t> Ne 	n4 	1-1.5 million 	1-1.5 million</a:t>
            </a:r>
          </a:p>
          <a:p>
            <a:pPr lvl="2"/>
            <a:r>
              <a:rPr lang="en-US" dirty="0" smtClean="0"/>
              <a:t>Contemporary time	-	0		0</a:t>
            </a:r>
          </a:p>
          <a:p>
            <a:pPr lvl="2"/>
            <a:r>
              <a:rPr lang="en-US" dirty="0" smtClean="0"/>
              <a:t>Bottleneck Time		t1	-		</a:t>
            </a:r>
            <a:r>
              <a:rPr lang="en-US" dirty="0" smtClean="0"/>
              <a:t>1-</a:t>
            </a:r>
            <a:r>
              <a:rPr lang="en-US" dirty="0" smtClean="0">
                <a:solidFill>
                  <a:srgbClr val="FF0000"/>
                </a:solidFill>
              </a:rPr>
              <a:t>50 generations ago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Historic time 		t2	15-100		50-1000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 went with 50,000  as the top of Ne because I don’t think that Ne would actually be this high in any pop, and because of what we learned from the whales in how prior assumptions will skew posteriors- obviously a discussion point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" y="6096000"/>
            <a:ext cx="480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mu microsatellite = 1-10 X 10-4 and sex ratio = 1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6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Reduced to enforce the bottleneck scenario more strongly, particularly for species with low Ne‘s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86600" y="304800"/>
            <a:ext cx="1676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5486400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Reduced to enforce the bottleneck within a tighter time-frame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010400" y="3124200"/>
            <a:ext cx="1219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43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Models for analysis 3 (suggestion)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Joe</cp:lastModifiedBy>
  <cp:revision>19</cp:revision>
  <dcterms:created xsi:type="dcterms:W3CDTF">2012-05-18T22:24:32Z</dcterms:created>
  <dcterms:modified xsi:type="dcterms:W3CDTF">2012-11-12T18:59:11Z</dcterms:modified>
</cp:coreProperties>
</file>