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2946-9EC5-4AC9-8A85-A8D15FE17548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F713-78FF-466A-A667-3582AAF1E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extended the prior on pre-bot t down to 1 (1-100)</a:t>
            </a:r>
          </a:p>
          <a:p>
            <a:r>
              <a:rPr lang="en-US" dirty="0" smtClean="0"/>
              <a:t>I extended bot ne to 1-10,000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Type I error rate = 0.436; Type II error rate = 0.322</a:t>
            </a:r>
          </a:p>
          <a:p>
            <a:r>
              <a:rPr lang="en-US" sz="2000" dirty="0" smtClean="0"/>
              <a:t>I think that the case of the Antarctic Fur Seals was an exceptionally strong case of support.  I would not be to surprised if we looked at other published studies we would find that the GFS support is comparable. 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94" y="3463182"/>
            <a:ext cx="5105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1915"/>
            <a:ext cx="2526992" cy="1579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379096"/>
            <a:ext cx="2526992" cy="1579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495800"/>
            <a:ext cx="2526992" cy="157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2" y="1676400"/>
            <a:ext cx="381000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92" y="1676400"/>
            <a:ext cx="3810000" cy="238125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-76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As you see, the value for t1 is greater than the value for t2.  I have ran additional analyses with the constraint that t1 always be &lt; than t2 when drawing from distributions.  The results of those analyses don’t support the bottleneck over constant.  I haven’t yet been able to clearly understand quite yet what the </a:t>
            </a:r>
            <a:r>
              <a:rPr lang="en-US" sz="1600" dirty="0" err="1" smtClean="0"/>
              <a:t>the</a:t>
            </a:r>
            <a:r>
              <a:rPr lang="en-US" sz="1600" dirty="0" smtClean="0"/>
              <a:t> results below mean with respect to the timing of bottleneck events or the ability to draw a picture of the demographic history.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51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Caleb</cp:lastModifiedBy>
  <cp:revision>3</cp:revision>
  <dcterms:created xsi:type="dcterms:W3CDTF">2011-07-29T15:50:23Z</dcterms:created>
  <dcterms:modified xsi:type="dcterms:W3CDTF">2011-07-29T17:31:19Z</dcterms:modified>
</cp:coreProperties>
</file>