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080A2-60DA-4649-A3DF-C518317895F9}" type="datetimeFigureOut">
              <a:rPr lang="de-DE" smtClean="0"/>
              <a:t>28.07.2011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31EAB-9872-49DD-8954-6481F6131EAF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4154-32F2-4EA5-B1C6-F43729F763AC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7592-48E7-4121-9583-BBF7A7D31B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084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4154-32F2-4EA5-B1C6-F43729F763AC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7592-48E7-4121-9583-BBF7A7D31B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287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4154-32F2-4EA5-B1C6-F43729F763AC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7592-48E7-4121-9583-BBF7A7D31B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420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4154-32F2-4EA5-B1C6-F43729F763AC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7592-48E7-4121-9583-BBF7A7D31B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216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4154-32F2-4EA5-B1C6-F43729F763AC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7592-48E7-4121-9583-BBF7A7D31B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273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4154-32F2-4EA5-B1C6-F43729F763AC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7592-48E7-4121-9583-BBF7A7D31B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815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4154-32F2-4EA5-B1C6-F43729F763AC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7592-48E7-4121-9583-BBF7A7D31B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906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4154-32F2-4EA5-B1C6-F43729F763AC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7592-48E7-4121-9583-BBF7A7D31B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575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4154-32F2-4EA5-B1C6-F43729F763AC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7592-48E7-4121-9583-BBF7A7D31B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895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4154-32F2-4EA5-B1C6-F43729F763AC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7592-48E7-4121-9583-BBF7A7D31B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1922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4154-32F2-4EA5-B1C6-F43729F763AC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7592-48E7-4121-9583-BBF7A7D31B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098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E4154-32F2-4EA5-B1C6-F43729F763AC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47592-48E7-4121-9583-BBF7A7D31B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181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Well, the cluster was running really fast today.</a:t>
            </a:r>
          </a:p>
          <a:p>
            <a:r>
              <a:rPr lang="en-US" dirty="0" smtClean="0"/>
              <a:t>First results of the GFS data follows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389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Bot model priors</a:t>
            </a:r>
          </a:p>
          <a:p>
            <a:pPr lvl="1"/>
            <a:r>
              <a:rPr lang="en-US" dirty="0" smtClean="0"/>
              <a:t>Ne current and historic 1-100,000</a:t>
            </a:r>
          </a:p>
          <a:p>
            <a:pPr lvl="1"/>
            <a:r>
              <a:rPr lang="en-US" dirty="0" smtClean="0"/>
              <a:t>Bot Ne 1-2000</a:t>
            </a:r>
          </a:p>
          <a:p>
            <a:pPr lvl="1"/>
            <a:r>
              <a:rPr lang="en-US" dirty="0" smtClean="0"/>
              <a:t>T bot end 1-30</a:t>
            </a:r>
          </a:p>
          <a:p>
            <a:pPr lvl="1"/>
            <a:r>
              <a:rPr lang="en-US" dirty="0" smtClean="0"/>
              <a:t>T pre-bot 15-100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Constant Pop model</a:t>
            </a:r>
          </a:p>
          <a:p>
            <a:pPr lvl="1"/>
            <a:r>
              <a:rPr lang="en-US" dirty="0" smtClean="0"/>
              <a:t>Ne 1-100,000</a:t>
            </a:r>
          </a:p>
          <a:p>
            <a:pPr lvl="1"/>
            <a:r>
              <a:rPr lang="en-US" dirty="0" smtClean="0"/>
              <a:t>T – 1-100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681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Scenario 1 is the bottleneck model</a:t>
            </a:r>
            <a:endParaRPr lang="en-US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0200" y="2438400"/>
            <a:ext cx="51054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705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4525963"/>
          </a:xfrm>
        </p:spPr>
        <p:txBody>
          <a:bodyPr/>
          <a:lstStyle/>
          <a:p>
            <a:r>
              <a:rPr lang="en-US" dirty="0" smtClean="0"/>
              <a:t>Posteriors for the bot model (scenario 1)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04800" y="4648200"/>
            <a:ext cx="3135738" cy="19598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27931" y="4495800"/>
            <a:ext cx="3135738" cy="19598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72200" y="4364764"/>
            <a:ext cx="3135738" cy="19598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1047750"/>
            <a:ext cx="3810000" cy="2381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72000" y="1293723"/>
            <a:ext cx="38100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6273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Ok, </a:t>
            </a:r>
            <a:r>
              <a:rPr lang="en-US" dirty="0" err="1" smtClean="0"/>
              <a:t>gotta</a:t>
            </a:r>
            <a:r>
              <a:rPr lang="en-US" dirty="0" smtClean="0"/>
              <a:t> run.  Will be on the road the rest of the day.- talk soon.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3043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</dc:creator>
  <cp:lastModifiedBy>Joe</cp:lastModifiedBy>
  <cp:revision>2</cp:revision>
  <dcterms:created xsi:type="dcterms:W3CDTF">2011-07-27T18:48:02Z</dcterms:created>
  <dcterms:modified xsi:type="dcterms:W3CDTF">2011-07-28T08:24:35Z</dcterms:modified>
</cp:coreProperties>
</file>