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6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2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691AF0-07C9-45E1-BEAA-E2BFDCB8923A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34E14B-51F0-4E9E-AA81-61395D9A8F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1959D-59DE-DEA8-E3A6-37005D3C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6337495" cy="1463040"/>
          </a:xfrm>
        </p:spPr>
        <p:txBody>
          <a:bodyPr/>
          <a:lstStyle/>
          <a:p>
            <a:r>
              <a:rPr lang="fr-FR" b="1" i="0" dirty="0">
                <a:solidFill>
                  <a:srgbClr val="176FFF"/>
                </a:solidFill>
                <a:effectLst/>
                <a:latin typeface="Roboto" panose="02000000000000000000" pitchFamily="2" charset="0"/>
              </a:rPr>
              <a:t>Introduction to Data...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39A55A-5526-3E25-6037-490A7E03C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Checkpoint</a:t>
            </a:r>
          </a:p>
          <a:p>
            <a:r>
              <a:rPr lang="fr-FR" sz="2400" dirty="0" err="1"/>
              <a:t>Realized</a:t>
            </a:r>
            <a:r>
              <a:rPr lang="fr-FR" sz="2400" dirty="0"/>
              <a:t> by : Malek </a:t>
            </a:r>
            <a:r>
              <a:rPr lang="fr-FR" sz="2400" dirty="0" err="1"/>
              <a:t>Mastouri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70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429E9-231B-4961-E815-7C0BC4AC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Roboto" panose="02000000000000000000" pitchFamily="2" charset="0"/>
              </a:rPr>
              <a:t>SQL vs MongoDB</a:t>
            </a:r>
            <a:br>
              <a:rPr lang="fr-FR" b="0" i="0" dirty="0">
                <a:effectLst/>
                <a:latin typeface="Roboto" panose="02000000000000000000" pitchFamily="2" charset="0"/>
              </a:rPr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F37AA22-EEB1-3968-4E54-F8B5994F6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337080"/>
              </p:ext>
            </p:extLst>
          </p:nvPr>
        </p:nvGraphicFramePr>
        <p:xfrm>
          <a:off x="1023938" y="2286000"/>
          <a:ext cx="972026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22745531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57968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i="0" dirty="0">
                          <a:effectLst/>
                          <a:latin typeface="Roboto" panose="02000000000000000000" pitchFamily="2" charset="0"/>
                        </a:rPr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0" dirty="0">
                          <a:effectLst/>
                          <a:latin typeface="Roboto" panose="02000000000000000000" pitchFamily="2" charset="0"/>
                        </a:rPr>
                        <a:t>MongoDB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2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non-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6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 use structured query language and have a predefined schema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 have dynamic schemas for unstructured data.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7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scalable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scalable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3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table-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 are document, key-value, graph, or wide-column stores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 are better for multi-row transactions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unstructured data like documents or JSON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4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52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76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Roboto</vt:lpstr>
      <vt:lpstr>Tw Cen MT</vt:lpstr>
      <vt:lpstr>Tw Cen MT Condensed</vt:lpstr>
      <vt:lpstr>Wingdings 3</vt:lpstr>
      <vt:lpstr>Intégral</vt:lpstr>
      <vt:lpstr>Introduction to Data...</vt:lpstr>
      <vt:lpstr>SQL vs MongoDB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Data...</dc:title>
  <dc:creator>MALEK</dc:creator>
  <cp:lastModifiedBy>MALEK</cp:lastModifiedBy>
  <cp:revision>1</cp:revision>
  <dcterms:created xsi:type="dcterms:W3CDTF">2023-01-18T22:59:22Z</dcterms:created>
  <dcterms:modified xsi:type="dcterms:W3CDTF">2023-01-18T23:06:39Z</dcterms:modified>
</cp:coreProperties>
</file>