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808" autoAdjust="0"/>
  </p:normalViewPr>
  <p:slideViewPr>
    <p:cSldViewPr snapToGrid="0">
      <p:cViewPr varScale="1">
        <p:scale>
          <a:sx n="40" d="100"/>
          <a:sy n="40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7D816-475C-4DF5-9D8D-EE2F30D189C2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9CA0CD-D39E-46F8-AA60-7921C0F7C3D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607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Problemstellung, wieso wird das Thema bearbeitet? </a:t>
            </a:r>
          </a:p>
          <a:p>
            <a:r>
              <a:rPr lang="de-DE" dirty="0"/>
              <a:t>Wo ist die Wissenslücke?</a:t>
            </a:r>
          </a:p>
          <a:p>
            <a:r>
              <a:rPr lang="de-DE" dirty="0"/>
              <a:t>Was ist die Motivation? </a:t>
            </a:r>
          </a:p>
          <a:p>
            <a:r>
              <a:rPr lang="de-DE" dirty="0"/>
              <a:t>Outline vom Ziel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CA0CD-D39E-46F8-AA60-7921C0F7C3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999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 wurde in der Forschung schon zu dem Thema behandelt?</a:t>
            </a:r>
          </a:p>
          <a:p>
            <a:r>
              <a:rPr lang="de-DE" dirty="0"/>
              <a:t>Was ist gängig?</a:t>
            </a:r>
          </a:p>
          <a:p>
            <a:r>
              <a:rPr lang="de-DE" dirty="0"/>
              <a:t>Welche Arbeiten haben ähnliches gemacht?</a:t>
            </a:r>
          </a:p>
          <a:p>
            <a:r>
              <a:rPr lang="de-DE" dirty="0"/>
              <a:t>Wo ist der Unterschied zu unserer Arbeit?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CA0CD-D39E-46F8-AA60-7921C0F7C3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70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Wie sind wir vorgegangen?</a:t>
            </a:r>
          </a:p>
          <a:p>
            <a:r>
              <a:rPr lang="de-DE" dirty="0"/>
              <a:t>Was ist der Knowledge Gap?</a:t>
            </a:r>
          </a:p>
          <a:p>
            <a:r>
              <a:rPr lang="de-DE" dirty="0"/>
              <a:t>Was ist unserer Forschungsfrage?</a:t>
            </a:r>
          </a:p>
          <a:p>
            <a:r>
              <a:rPr lang="de-DE" dirty="0"/>
              <a:t>Outline über die Experimente</a:t>
            </a:r>
            <a:endParaRPr lang="en-GB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CA0CD-D39E-46F8-AA60-7921C0F7C3D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Welche </a:t>
            </a:r>
            <a:r>
              <a:rPr lang="de-DE" dirty="0" err="1"/>
              <a:t>Preprocessing</a:t>
            </a:r>
            <a:r>
              <a:rPr lang="de-DE" dirty="0"/>
              <a:t> Schritte?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Welche haben Sie verworfen oder nicht funktioniert?</a:t>
            </a:r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9CA0CD-D39E-46F8-AA60-7921C0F7C3D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13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AEFF3-B4B8-45FD-8F67-C74E1DA5D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0EB8C1-CAB1-9D1A-8531-591D1FB99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9C41D5-445D-AB15-5EB4-61E14ED9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139948-E61B-D64C-FB37-2C102BFC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B38182-0B32-56F5-5944-8EC44DE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47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AF5B3-6B4D-65BB-579D-F29E940D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B6013C-FE7F-15DD-6D81-A5A14107F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1FAAB-2BB4-D25E-C3DD-D54F7879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B80B9D-9018-812F-D3D2-DA5F050A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3B82CB-FA14-E2E5-10E3-94A45EFD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54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487D90-0AF1-E9F1-43A5-1E258E3D1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62DF0C-0D72-CA47-D163-0C96E7C18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D9FD7-20AC-C773-ED0D-80A20B8E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B71663-DE93-DA39-309F-2D3F6889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FB9A9-1781-41E7-7E62-3F090D5A3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8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39D6B-7553-AB3D-F1FF-966F4ED2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A9E290-1A81-C1CC-F895-B7AB1B02B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BC992-E180-037E-D0F4-78965D82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DE3EA3-CE91-9C95-3AFF-C68CC385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EEDD57-F0CE-058D-1E70-1B60658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717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A40F1-B135-B262-AC3B-2B8846E8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566E68-1B31-E10E-9678-FEED4DCBF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AC6D1B-ACF1-A98A-78A4-034FB4BE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1AFAD5-7798-A8C6-5B2A-3EDB1DC5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D9FC59-23AB-BEB5-68D8-5E3C977B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52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BFF9E1-E462-1ED0-5ECB-06A4D68B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52BD-6447-F5BE-FFF8-71F3F57CA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ED1299-93D6-EA22-7BC7-864C267B5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4052FC-3857-80D2-96F3-1D22D29C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52B1FC-D149-13B8-035D-79360D72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98F225-5EA3-80E6-8090-DCDD58DC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91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C1A4A-5B81-D6A8-4E37-6C86E882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1857A-88F0-BB3D-F67C-4514E3539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01BF9D-24F1-DF82-FA43-FFB241BBE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C59DC8-8270-3D67-B08D-E13E2AB00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92BC33-7EB5-1493-0661-F3667141A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A3EC87-0786-5FC5-0649-3C3D49DA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28F78A-DF72-43A3-894A-9C41C673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CAD7ED-C1CD-38FC-D9B7-C051FD48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61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F2C51-C698-8D3A-F89A-E0C8D18F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E8CC8F-88C8-9F94-4CB5-13F039D3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EA1260-960B-ACE9-6BD3-F554287CC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0C3D3E-0D60-E8FB-0E57-74B83B2F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253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8D2734-A102-9DC4-2A2C-AD2E208F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509E451-A28C-7BA9-873E-E5B83EAB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7DBA66-A74A-B7B7-0012-2B01955B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69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61F0F7-474E-5DE4-3C76-3223A2C4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C26BC-C527-594C-E96E-AA6D5B820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F90D22-B5C0-31C8-4BE9-D0C1DFB8C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B07995-5D50-0EE7-F2FB-2EAF11DB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AC49E8-D903-2E88-AC1D-98669077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440788-502D-EAE0-E717-55420FA3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13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8730E-C81B-703A-F89A-D4AF84EA6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7D111B2-0AB9-DEE9-1460-2EFBEE9F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66F4D-A807-70F5-0100-1A9ECF78B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131921-D6B1-6CFC-1C13-EA768668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6391E8-B025-9301-C4F1-62BA83F92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076986-E2C3-37B8-966B-432C8A15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3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0DDA14-A1EE-E4AC-B43D-5780D065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60273C-496C-7C85-44CE-2A8DFBA05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37FBB0-41C2-6FCD-37DB-F0F136EB4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AF663-05D5-4BA6-B54A-B605BD524C65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FF985F-687F-D3B1-90BA-F5BFD26D8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D5ADA-C0AA-5BA7-1C78-D579F7D07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C04C83-A202-4B38-A89D-460FADAAEA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29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70D09-7F7C-276F-D060-6C5A70821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Detecting</a:t>
            </a:r>
            <a:r>
              <a:rPr lang="de-DE" dirty="0"/>
              <a:t> Fake News </a:t>
            </a:r>
            <a:r>
              <a:rPr lang="de-DE" dirty="0" err="1"/>
              <a:t>Using</a:t>
            </a:r>
            <a:r>
              <a:rPr lang="de-DE" dirty="0"/>
              <a:t> NLP and </a:t>
            </a:r>
            <a:r>
              <a:rPr lang="de-DE" dirty="0" err="1"/>
              <a:t>Pre-Trained</a:t>
            </a:r>
            <a:r>
              <a:rPr lang="de-DE" dirty="0"/>
              <a:t> Language Models</a:t>
            </a:r>
            <a:endParaRPr lang="en-GB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691BAB-BED0-22CB-6165-AD428DDBB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tabLst>
                <a:tab pos="898525" algn="l"/>
                <a:tab pos="2324100" algn="l"/>
                <a:tab pos="2603500" algn="l"/>
              </a:tabLst>
            </a:pPr>
            <a:r>
              <a:rPr lang="de-DE" dirty="0"/>
              <a:t>	Gruppe 10 	- 	</a:t>
            </a:r>
            <a:r>
              <a:rPr lang="de-DE" dirty="0" err="1"/>
              <a:t>Punzengruber</a:t>
            </a:r>
            <a:r>
              <a:rPr lang="de-DE" dirty="0"/>
              <a:t> Anna Marie</a:t>
            </a:r>
          </a:p>
          <a:p>
            <a:pPr algn="l">
              <a:tabLst>
                <a:tab pos="2603500" algn="l"/>
              </a:tabLst>
            </a:pPr>
            <a:r>
              <a:rPr lang="de-DE" dirty="0"/>
              <a:t>	</a:t>
            </a:r>
            <a:r>
              <a:rPr lang="de-DE" dirty="0" err="1"/>
              <a:t>Stasek</a:t>
            </a:r>
            <a:r>
              <a:rPr lang="de-DE" dirty="0"/>
              <a:t> Martin</a:t>
            </a:r>
          </a:p>
          <a:p>
            <a:pPr algn="l">
              <a:tabLst>
                <a:tab pos="2603500" algn="l"/>
              </a:tabLst>
            </a:pPr>
            <a:r>
              <a:rPr lang="de-DE" dirty="0"/>
              <a:t>	Tichy Carlos Eduardo</a:t>
            </a:r>
          </a:p>
          <a:p>
            <a:pPr algn="l">
              <a:tabLst>
                <a:tab pos="2603500" algn="l"/>
              </a:tabLst>
            </a:pPr>
            <a:r>
              <a:rPr lang="de-DE" dirty="0"/>
              <a:t>	Till Anna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05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55F4CC-2BC8-E6FA-CF74-9FE6C1F8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2ADE6E-29F5-0725-3455-A493A20F4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58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48438-A169-B752-3457-632897BE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5BCAA5-EBB6-600B-BF85-F303E45F8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648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ADC53-A159-4519-394D-161131FD5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 / </a:t>
            </a:r>
            <a:r>
              <a:rPr lang="de-DE" dirty="0" err="1"/>
              <a:t>Related</a:t>
            </a:r>
            <a:r>
              <a:rPr lang="de-DE" dirty="0"/>
              <a:t> </a:t>
            </a:r>
            <a:r>
              <a:rPr lang="de-DE" dirty="0" err="1"/>
              <a:t>work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70901-5849-A43E-B9DC-C4C559C8F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wurde in der Forschung schon zu dem Thema behandelt?</a:t>
            </a:r>
          </a:p>
          <a:p>
            <a:r>
              <a:rPr lang="de-DE" dirty="0"/>
              <a:t>Was ist gängig?</a:t>
            </a:r>
          </a:p>
          <a:p>
            <a:r>
              <a:rPr lang="de-DE" dirty="0"/>
              <a:t>Welche Arbeiten haben ähnliches gemacht?</a:t>
            </a:r>
          </a:p>
          <a:p>
            <a:r>
              <a:rPr lang="de-DE" dirty="0"/>
              <a:t>Wo ist der Unterschied zu unserer Arbeit?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56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078558-7C00-DD2C-1F39-E2555121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Methodologie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4F200-A539-DF4B-9B7D-090348FA5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Pipeline and </a:t>
            </a:r>
            <a:r>
              <a:rPr lang="de-DE" dirty="0" err="1"/>
              <a:t>Procedure</a:t>
            </a:r>
            <a:endParaRPr lang="de-DE" dirty="0"/>
          </a:p>
          <a:p>
            <a:pPr lvl="1"/>
            <a:r>
              <a:rPr lang="de-DE" dirty="0"/>
              <a:t>Data Collection</a:t>
            </a:r>
          </a:p>
          <a:p>
            <a:pPr lvl="1"/>
            <a:r>
              <a:rPr lang="de-DE" dirty="0"/>
              <a:t>Data </a:t>
            </a:r>
            <a:r>
              <a:rPr lang="de-DE" dirty="0" err="1"/>
              <a:t>Preprocessing</a:t>
            </a:r>
            <a:endParaRPr lang="de-DE" dirty="0"/>
          </a:p>
          <a:p>
            <a:pPr lvl="1"/>
            <a:r>
              <a:rPr lang="de-DE" dirty="0"/>
              <a:t>Model </a:t>
            </a:r>
            <a:r>
              <a:rPr lang="de-DE" dirty="0" err="1"/>
              <a:t>Selection</a:t>
            </a:r>
            <a:r>
              <a:rPr lang="de-DE" dirty="0"/>
              <a:t> &amp; Training</a:t>
            </a:r>
          </a:p>
          <a:p>
            <a:pPr lvl="1"/>
            <a:r>
              <a:rPr lang="de-DE" dirty="0"/>
              <a:t>Evaluation</a:t>
            </a:r>
          </a:p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pre-trained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in </a:t>
            </a:r>
            <a:r>
              <a:rPr lang="de-DE" dirty="0" err="1"/>
              <a:t>classifying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articles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real </a:t>
            </a:r>
            <a:r>
              <a:rPr lang="de-DE" dirty="0" err="1"/>
              <a:t>or</a:t>
            </a:r>
            <a:r>
              <a:rPr lang="de-DE" dirty="0"/>
              <a:t> fake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finetuned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well-</a:t>
            </a:r>
            <a:r>
              <a:rPr lang="de-DE" dirty="0" err="1"/>
              <a:t>known</a:t>
            </a:r>
            <a:r>
              <a:rPr lang="de-DE" dirty="0"/>
              <a:t> fake </a:t>
            </a:r>
            <a:r>
              <a:rPr lang="de-DE" dirty="0" err="1"/>
              <a:t>news</a:t>
            </a:r>
            <a:r>
              <a:rPr lang="de-DE" dirty="0"/>
              <a:t>/</a:t>
            </a:r>
            <a:r>
              <a:rPr lang="de-DE" dirty="0" err="1"/>
              <a:t>statements</a:t>
            </a:r>
            <a:r>
              <a:rPr lang="de-DE" dirty="0"/>
              <a:t> </a:t>
            </a:r>
            <a:r>
              <a:rPr lang="de-DE" dirty="0" err="1"/>
              <a:t>datasets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925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198FE-0A4B-CD18-372E-3D80EC18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- Data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FC471-98EF-6157-E319-8027B8EE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ISOT Fake News Dataset</a:t>
            </a:r>
          </a:p>
          <a:p>
            <a:pPr lvl="1"/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  <a:p>
            <a:r>
              <a:rPr lang="de-DE" dirty="0"/>
              <a:t>LIAR</a:t>
            </a:r>
          </a:p>
          <a:p>
            <a:pPr lvl="1"/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labelled</a:t>
            </a:r>
            <a:r>
              <a:rPr lang="de-DE" dirty="0"/>
              <a:t> </a:t>
            </a:r>
            <a:r>
              <a:rPr lang="de-DE" dirty="0" err="1"/>
              <a:t>short</a:t>
            </a:r>
            <a:r>
              <a:rPr lang="de-DE" dirty="0"/>
              <a:t> </a:t>
            </a:r>
            <a:r>
              <a:rPr lang="de-DE" dirty="0" err="1"/>
              <a:t>statements</a:t>
            </a:r>
            <a:endParaRPr lang="de-DE" dirty="0"/>
          </a:p>
          <a:p>
            <a:r>
              <a:rPr lang="de-DE" dirty="0"/>
              <a:t>FEVER</a:t>
            </a:r>
          </a:p>
          <a:p>
            <a:pPr lvl="1"/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altering</a:t>
            </a:r>
            <a:r>
              <a:rPr lang="de-DE" dirty="0"/>
              <a:t> </a:t>
            </a:r>
            <a:r>
              <a:rPr lang="de-DE" dirty="0" err="1"/>
              <a:t>sentences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Wikipedia</a:t>
            </a:r>
          </a:p>
        </p:txBody>
      </p:sp>
    </p:spTree>
    <p:extLst>
      <p:ext uri="{BB962C8B-B14F-4D97-AF65-F5344CB8AC3E}">
        <p14:creationId xmlns:p14="http://schemas.microsoft.com/office/powerpoint/2010/main" val="4168002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7259D-31CA-3391-5A77-C3DB91CD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- </a:t>
            </a:r>
            <a:r>
              <a:rPr lang="de-DE" dirty="0" err="1"/>
              <a:t>Preprocessing</a:t>
            </a:r>
            <a:endParaRPr lang="en-GB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BA74B9A4-5F5C-0BCD-32DD-66E4112E7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3500625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950588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511936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0303490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04405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ISOT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FEVER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47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Text </a:t>
                      </a:r>
                      <a:r>
                        <a:rPr lang="de-DE" dirty="0" err="1"/>
                        <a:t>cleaning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3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Tokenization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63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words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removal</a:t>
                      </a:r>
                      <a:r>
                        <a:rPr lang="de-DE" dirty="0"/>
                        <a:t> (POS)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70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Stemming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711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Lemmatization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75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674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584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4C915-CBCB-E171-990A-280B3B29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r>
              <a:rPr lang="de-DE" dirty="0"/>
              <a:t> – Experiments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C9776-4FAC-3D7F-E335-A8D06585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550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ACE51-FA37-3AC3-C3CF-783F8642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1C6ECD-6B87-3CDC-5253-A11A26EF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8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A2708-17C9-3BE1-A50B-3F5B38D7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&amp; Future Work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BA23AD-803A-40D8-559D-46F57406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18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56</Paragraphs>
  <Slides>10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Detecting Fake News Using NLP and Pre-Trained Language Models</vt:lpstr>
      <vt:lpstr>Einleitung</vt:lpstr>
      <vt:lpstr>State-of-the-Art / Related work</vt:lpstr>
      <vt:lpstr>Methodologie</vt:lpstr>
      <vt:lpstr>Methodology - Data</vt:lpstr>
      <vt:lpstr>Methodology - Preprocessing</vt:lpstr>
      <vt:lpstr>Methodology – Experiments</vt:lpstr>
      <vt:lpstr>Results</vt:lpstr>
      <vt:lpstr>Conclusion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 Till</dc:creator>
  <cp:lastModifiedBy>Anna Till</cp:lastModifiedBy>
  <cp:revision>1</cp:revision>
  <dcterms:created xsi:type="dcterms:W3CDTF">2025-03-25T17:23:05Z</dcterms:created>
  <dcterms:modified xsi:type="dcterms:W3CDTF">2025-03-25T17:50:33Z</dcterms:modified>
</cp:coreProperties>
</file>