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58" r:id="rId8"/>
    <p:sldId id="257" r:id="rId9"/>
    <p:sldId id="267" r:id="rId10"/>
    <p:sldId id="262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 = 1713, #</a:t>
            </a:r>
            <a:r>
              <a:rPr lang="en-US" dirty="0" err="1" smtClean="0"/>
              <a:t>exp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222550" y="1556792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1717,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1717,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9591278" cy="51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 = 1713, #</a:t>
            </a:r>
            <a:r>
              <a:rPr lang="en-US" dirty="0" err="1" smtClean="0"/>
              <a:t>exp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190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Results of implementation of TD() and MC() algorithms for 1D gridworld</vt:lpstr>
      <vt:lpstr>Before fixing reset in td.py and mc.py</vt:lpstr>
      <vt:lpstr>TD(), =0.9, seed = 1717, #exp = 1</vt:lpstr>
      <vt:lpstr>TD(), =0.9, seed = 1713, #exp = 1</vt:lpstr>
      <vt:lpstr>TD(), =0.9, seed = 1713, #exp = 10</vt:lpstr>
      <vt:lpstr>TD(), =1, seed = 1713, #exp = 1</vt:lpstr>
      <vt:lpstr>MC(), =0.9, seed = 1717, #exp = 1</vt:lpstr>
      <vt:lpstr>MC(), =0.9, seed = 1713, #exp = 1</vt:lpstr>
      <vt:lpstr>MC(), =1, seed = 1713, #exp = 1</vt:lpstr>
      <vt:lpstr>-return, =0.9, seed = 1713, #exp = 1</vt:lpstr>
      <vt:lpstr>-return, =0.9, seed = 1713, #exp = 10</vt:lpstr>
      <vt:lpstr>-return, =1, seed = 1713, #exp =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9</cp:revision>
  <dcterms:created xsi:type="dcterms:W3CDTF">2020-04-17T16:08:17Z</dcterms:created>
  <dcterms:modified xsi:type="dcterms:W3CDTF">2020-04-18T21:28:54Z</dcterms:modified>
</cp:coreProperties>
</file>