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5" r:id="rId7"/>
    <p:sldId id="272" r:id="rId8"/>
    <p:sldId id="258" r:id="rId9"/>
    <p:sldId id="257" r:id="rId10"/>
    <p:sldId id="267" r:id="rId11"/>
    <p:sldId id="273" r:id="rId12"/>
    <p:sldId id="274" r:id="rId13"/>
    <p:sldId id="262" r:id="rId14"/>
    <p:sldId id="263" r:id="rId15"/>
    <p:sldId id="266" r:id="rId16"/>
    <p:sldId id="268" r:id="rId17"/>
    <p:sldId id="269" r:id="rId18"/>
    <p:sldId id="270" r:id="rId19"/>
    <p:sldId id="271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6A8E-1171-4935-B627-E6ABE4D502B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implementation of TD(</a:t>
            </a:r>
            <a:r>
              <a:rPr lang="en-US" dirty="0" smtClean="0">
                <a:sym typeface="Symbol"/>
              </a:rPr>
              <a:t>) and MC() algorithms for 1D </a:t>
            </a:r>
            <a:r>
              <a:rPr lang="en-US" dirty="0" err="1" smtClean="0">
                <a:sym typeface="Symbol"/>
              </a:rPr>
              <a:t>gridworld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Fri, 17-Apr-2020</a:t>
            </a:r>
          </a:p>
          <a:p>
            <a:r>
              <a:rPr lang="en-US" dirty="0" smtClean="0"/>
              <a:t>Ref: </a:t>
            </a:r>
            <a:r>
              <a:rPr lang="en-US" dirty="0" err="1" smtClean="0"/>
              <a:t>SimulateTDLambda.ipynb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t="16086"/>
          <a:stretch/>
        </p:blipFill>
        <p:spPr bwMode="auto">
          <a:xfrm>
            <a:off x="251520" y="1628800"/>
            <a:ext cx="8757907" cy="494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6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EVERY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8" y="1988840"/>
            <a:ext cx="8676456" cy="433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FIRST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3589"/>
            <a:ext cx="8460432" cy="42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5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Symbol"/>
              </a:rPr>
              <a:t></a:t>
            </a:r>
            <a:r>
              <a:rPr lang="en-US" dirty="0" smtClean="0"/>
              <a:t>-return</a:t>
            </a:r>
            <a:r>
              <a:rPr lang="en-US" baseline="30000" dirty="0" smtClean="0"/>
              <a:t>(*)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420"/>
          <a:stretch/>
        </p:blipFill>
        <p:spPr bwMode="auto">
          <a:xfrm>
            <a:off x="107505" y="1412776"/>
            <a:ext cx="8856984" cy="49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3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=0.9,</a:t>
            </a:r>
            <a:r>
              <a:rPr lang="en-US" dirty="0" smtClean="0"/>
              <a:t> 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323528" y="1556792"/>
            <a:ext cx="8690436" cy="488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4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207"/>
          <a:stretch/>
        </p:blipFill>
        <p:spPr bwMode="auto">
          <a:xfrm>
            <a:off x="107504" y="1423670"/>
            <a:ext cx="8921450" cy="502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66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TD(</a:t>
            </a:r>
            <a:r>
              <a:rPr lang="en-US" sz="3800" dirty="0" smtClean="0">
                <a:sym typeface="Symbol"/>
              </a:rPr>
              <a:t></a:t>
            </a:r>
            <a:r>
              <a:rPr lang="en-US" sz="3800" dirty="0" smtClean="0"/>
              <a:t>) adaptive, </a:t>
            </a:r>
            <a:r>
              <a:rPr lang="en-US" sz="3800" dirty="0" smtClean="0">
                <a:sym typeface="Symbol"/>
              </a:rPr>
              <a:t>=1, </a:t>
            </a:r>
            <a:r>
              <a:rPr lang="en-US" sz="3800" dirty="0" smtClean="0"/>
              <a:t>seed=1713, #</a:t>
            </a:r>
            <a:r>
              <a:rPr lang="en-US" sz="3800" dirty="0" err="1" smtClean="0"/>
              <a:t>exp</a:t>
            </a:r>
            <a:r>
              <a:rPr lang="en-US" sz="3800" dirty="0" smtClean="0"/>
              <a:t>=1</a:t>
            </a:r>
            <a:endParaRPr lang="en-US" sz="3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16420"/>
          <a:stretch/>
        </p:blipFill>
        <p:spPr bwMode="auto">
          <a:xfrm>
            <a:off x="132057" y="1484784"/>
            <a:ext cx="89764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0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endParaRPr 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16390" r="37094" b="1"/>
          <a:stretch/>
        </p:blipFill>
        <p:spPr bwMode="auto">
          <a:xfrm>
            <a:off x="323528" y="2001972"/>
            <a:ext cx="4345143" cy="42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5" t="17666" r="38175"/>
          <a:stretch/>
        </p:blipFill>
        <p:spPr bwMode="auto">
          <a:xfrm>
            <a:off x="4644008" y="2059758"/>
            <a:ext cx="4227429" cy="41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71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3100" i="1" dirty="0" smtClean="0"/>
              <a:t>using offset </a:t>
            </a:r>
            <a:r>
              <a:rPr lang="en-US" sz="3100" i="1" dirty="0" smtClean="0">
                <a:sym typeface="Symbol"/>
              </a:rPr>
              <a:t> = 0.1 for all updates in the adaptive case</a:t>
            </a:r>
            <a:endParaRPr lang="en-US" sz="3100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t="31774" r="35482" b="2439"/>
          <a:stretch/>
        </p:blipFill>
        <p:spPr bwMode="auto">
          <a:xfrm>
            <a:off x="306894" y="2340604"/>
            <a:ext cx="4575445" cy="426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12612"/>
            <a:ext cx="4499991" cy="425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a faster convergence of the adaptive case (green curve) compared to using a 0 offset!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7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2700" i="1" dirty="0" smtClean="0"/>
              <a:t>using fixed </a:t>
            </a:r>
            <a:r>
              <a:rPr lang="en-US" sz="2700" i="1" dirty="0" smtClean="0">
                <a:sym typeface="Symbol"/>
              </a:rPr>
              <a:t> as long as the value function is not updated once</a:t>
            </a:r>
            <a:endParaRPr lang="en-US" sz="27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similar convergence rate at the beginning and smaller error at the end, compared to the other two algorithms!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306489"/>
            <a:ext cx="4651928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79" y="2337855"/>
            <a:ext cx="4457225" cy="428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fixing reset in td.py and mc.py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847"/>
          <a:stretch/>
        </p:blipFill>
        <p:spPr bwMode="auto">
          <a:xfrm>
            <a:off x="395536" y="1916832"/>
            <a:ext cx="8114372" cy="45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7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1.5, </a:t>
            </a:r>
            <a:r>
              <a:rPr lang="en-US" sz="2800" dirty="0">
                <a:sym typeface="Symbol"/>
              </a:rPr>
              <a:t>decay with state count for every FIRST VISIT.</a:t>
            </a:r>
            <a:endParaRPr lang="en-U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408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665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3285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22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2, decay with state </a:t>
            </a:r>
            <a:r>
              <a:rPr lang="en-US" sz="2800" dirty="0" smtClean="0">
                <a:sym typeface="Symbol"/>
              </a:rPr>
              <a:t>count for every FIRST VISIT.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049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0132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9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seed=1717,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2" t="16420"/>
          <a:stretch/>
        </p:blipFill>
        <p:spPr bwMode="auto">
          <a:xfrm>
            <a:off x="196289" y="1556792"/>
            <a:ext cx="8947711" cy="50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seed=1713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251520" y="1484784"/>
            <a:ext cx="8727182" cy="490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16207"/>
          <a:stretch/>
        </p:blipFill>
        <p:spPr bwMode="auto">
          <a:xfrm>
            <a:off x="23600" y="1351721"/>
            <a:ext cx="9131105" cy="51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420"/>
          <a:stretch/>
        </p:blipFill>
        <p:spPr bwMode="auto">
          <a:xfrm>
            <a:off x="395536" y="1844824"/>
            <a:ext cx="8424936" cy="47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000" i="1" dirty="0" smtClean="0"/>
              <a:t>Tue, 12-May-2020: After fixing </a:t>
            </a:r>
            <a:r>
              <a:rPr lang="en-US" sz="2000" i="1" dirty="0" smtClean="0">
                <a:sym typeface="Symbol"/>
              </a:rPr>
              <a:t></a:t>
            </a:r>
            <a:r>
              <a:rPr lang="en-US" sz="2000" i="1" dirty="0" smtClean="0"/>
              <a:t> = 0 (earlier plots of </a:t>
            </a:r>
            <a:r>
              <a:rPr lang="en-US" sz="2000" i="1" dirty="0">
                <a:sym typeface="Symbol"/>
              </a:rPr>
              <a:t> = 0 </a:t>
            </a:r>
            <a:r>
              <a:rPr lang="en-US" sz="2000" i="1" dirty="0" smtClean="0">
                <a:sym typeface="Symbol"/>
              </a:rPr>
              <a:t>were actually for  </a:t>
            </a:r>
            <a:r>
              <a:rPr lang="en-US" sz="2000" i="1" dirty="0">
                <a:sym typeface="Symbol"/>
              </a:rPr>
              <a:t>= </a:t>
            </a:r>
            <a:r>
              <a:rPr lang="en-US" sz="2000" i="1" dirty="0" smtClean="0">
                <a:sym typeface="Symbol"/>
              </a:rPr>
              <a:t>0.8)</a:t>
            </a:r>
            <a:r>
              <a:rPr lang="en-US" sz="2000" i="1" dirty="0" smtClean="0"/>
              <a:t> and other fixes done as well</a:t>
            </a:r>
            <a:endParaRPr lang="en-US" sz="4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89944" cy="44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4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seed=1717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16755"/>
          <a:stretch/>
        </p:blipFill>
        <p:spPr bwMode="auto">
          <a:xfrm>
            <a:off x="395536" y="1619787"/>
            <a:ext cx="8213126" cy="460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1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16868" b="-235"/>
          <a:stretch/>
        </p:blipFill>
        <p:spPr bwMode="auto">
          <a:xfrm>
            <a:off x="130308" y="1623549"/>
            <a:ext cx="9035666" cy="50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410</Words>
  <Application>Microsoft Office PowerPoint</Application>
  <PresentationFormat>On-screen Show (4:3)</PresentationFormat>
  <Paragraphs>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Results of implementation of TD() and MC() algorithms for 1D gridworld</vt:lpstr>
      <vt:lpstr>Before fixing reset in td.py and mc.py</vt:lpstr>
      <vt:lpstr>TD(), =0.9, seed=1717, #exp=1</vt:lpstr>
      <vt:lpstr>TD(), =0.9, seed=1713, #exp=1</vt:lpstr>
      <vt:lpstr>TD(), =0.9, seed=1713, #exp=10</vt:lpstr>
      <vt:lpstr>TD(), =1, seed=1713, #exp=1</vt:lpstr>
      <vt:lpstr>TD(), =1, seed=1713, #exp=1 Tue, 12-May-2020: After fixing  = 0 (earlier plots of  = 0 were actually for  = 0.8) and other fixes done as well</vt:lpstr>
      <vt:lpstr>MC(), =0.9, seed=1717, #exp=1</vt:lpstr>
      <vt:lpstr>MC(), =0.9, seed=1713, #exp=1</vt:lpstr>
      <vt:lpstr>MC(), =1, seed=1713, #exp=1</vt:lpstr>
      <vt:lpstr>MC(), =1, seed=1713, #exp=1 Tue, 12-May-2020: After fixing a few things in the code (check Tasks Excel) EVERY VISIT -return</vt:lpstr>
      <vt:lpstr>MC(), =1, seed=1713, #exp=1 Tue, 12-May-2020: After fixing a few things in the code (check Tasks Excel) FIRST VISIT -return</vt:lpstr>
      <vt:lpstr>-return(*), =0.9, seed=1713, #exp=1</vt:lpstr>
      <vt:lpstr>-return, =0.9, seed=1713, #exp=10</vt:lpstr>
      <vt:lpstr>-return, =1, seed=1713, #exp=1</vt:lpstr>
      <vt:lpstr>TD() adaptive, =1, seed=1713, #exp=1</vt:lpstr>
      <vt:lpstr>Comparison of convergence speed among the three algorithms</vt:lpstr>
      <vt:lpstr>Comparison of convergence speed among the three algorithms using offset  = 0.1 for all updates in the adaptive case</vt:lpstr>
      <vt:lpstr>Comparison of convergence speed among the three algorithms using fixed  as long as the value function is not updated once</vt:lpstr>
      <vt:lpstr>Convergence of TD(0) 12-May-2020</vt:lpstr>
      <vt:lpstr>Convergence of TD(0) 12-May-2020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22</cp:revision>
  <dcterms:created xsi:type="dcterms:W3CDTF">2020-04-17T16:08:17Z</dcterms:created>
  <dcterms:modified xsi:type="dcterms:W3CDTF">2020-05-14T18:23:19Z</dcterms:modified>
</cp:coreProperties>
</file>