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8DD742F-CB5B-4554-B083-A5D308C79F87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5AD1315-DF44-4AED-BFDD-78C0564E8377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427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742F-CB5B-4554-B083-A5D308C79F87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1315-DF44-4AED-BFDD-78C0564E83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3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742F-CB5B-4554-B083-A5D308C79F87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1315-DF44-4AED-BFDD-78C0564E83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44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742F-CB5B-4554-B083-A5D308C79F87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1315-DF44-4AED-BFDD-78C0564E83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7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DD742F-CB5B-4554-B083-A5D308C79F87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AD1315-DF44-4AED-BFDD-78C0564E8377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76814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742F-CB5B-4554-B083-A5D308C79F87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1315-DF44-4AED-BFDD-78C0564E83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304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742F-CB5B-4554-B083-A5D308C79F87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1315-DF44-4AED-BFDD-78C0564E83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720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742F-CB5B-4554-B083-A5D308C79F87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1315-DF44-4AED-BFDD-78C0564E83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1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742F-CB5B-4554-B083-A5D308C79F87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1315-DF44-4AED-BFDD-78C0564E83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3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8DD742F-CB5B-4554-B083-A5D308C79F87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5AD1315-DF44-4AED-BFDD-78C0564E8377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62875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8DD742F-CB5B-4554-B083-A5D308C79F87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5AD1315-DF44-4AED-BFDD-78C0564E83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4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DD742F-CB5B-4554-B083-A5D308C79F87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5AD1315-DF44-4AED-BFDD-78C0564E8377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481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46014" y="2120854"/>
            <a:ext cx="4183433" cy="971481"/>
          </a:xfrm>
        </p:spPr>
        <p:txBody>
          <a:bodyPr/>
          <a:lstStyle/>
          <a:p>
            <a:r>
              <a:rPr lang="es-ES" sz="3200" dirty="0" err="1" smtClean="0"/>
              <a:t>Rotten</a:t>
            </a:r>
            <a:r>
              <a:rPr lang="es-ES" sz="3200" dirty="0" smtClean="0"/>
              <a:t> </a:t>
            </a:r>
            <a:r>
              <a:rPr lang="es-ES" sz="3200" dirty="0" err="1" smtClean="0"/>
              <a:t>apples</a:t>
            </a:r>
            <a:endParaRPr lang="en-US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5154" y="562068"/>
            <a:ext cx="2606337" cy="521357"/>
          </a:xfrm>
        </p:spPr>
        <p:txBody>
          <a:bodyPr>
            <a:normAutofit fontScale="85000" lnSpcReduction="10000"/>
          </a:bodyPr>
          <a:lstStyle/>
          <a:p>
            <a:r>
              <a:rPr lang="es-ES" dirty="0" smtClean="0"/>
              <a:t>Justificación</a:t>
            </a:r>
            <a:endParaRPr lang="en-US" dirty="0"/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167" y="286165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8329448" y="562069"/>
            <a:ext cx="3367294" cy="52135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Objetivo general</a:t>
            </a:r>
            <a:endParaRPr lang="en-US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1230284" y="5004781"/>
            <a:ext cx="2051207" cy="52135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Elementos</a:t>
            </a:r>
            <a:endParaRPr lang="en-US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8329445" y="4256635"/>
            <a:ext cx="3367297" cy="52135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Objetivos específicos</a:t>
            </a:r>
            <a:endParaRPr lang="en-US" dirty="0"/>
          </a:p>
        </p:txBody>
      </p:sp>
      <p:pic>
        <p:nvPicPr>
          <p:cNvPr id="8" name="Imagen 7" descr="Resultado de imagen para manzana podrida dibuj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78" y="5526138"/>
            <a:ext cx="2148609" cy="1166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 descr="Resultado de imagen para manzana dorada dibujo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220" y="5526138"/>
            <a:ext cx="1633220" cy="1154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/>
          <p:cNvPicPr/>
          <p:nvPr/>
        </p:nvPicPr>
        <p:blipFill>
          <a:blip r:embed="rId5"/>
          <a:stretch>
            <a:fillRect/>
          </a:stretch>
        </p:blipFill>
        <p:spPr>
          <a:xfrm>
            <a:off x="9044247" y="1083425"/>
            <a:ext cx="2577680" cy="2574175"/>
          </a:xfrm>
          <a:prstGeom prst="rect">
            <a:avLst/>
          </a:prstGeom>
        </p:spPr>
      </p:pic>
      <p:pic>
        <p:nvPicPr>
          <p:cNvPr id="1028" name="Picture 4" descr="Resultado de imagen para game sco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093" y="5388842"/>
            <a:ext cx="1777417" cy="98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tim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841" y="5526138"/>
            <a:ext cx="1905085" cy="100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pensand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98" y="1312102"/>
            <a:ext cx="2898446" cy="309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46246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7</TotalTime>
  <Words>8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Impact</vt:lpstr>
      <vt:lpstr>Badge</vt:lpstr>
      <vt:lpstr>Rotten apples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Rotten apples</dc:title>
  <dc:creator>♪♫Mayris♫♪ .</dc:creator>
  <cp:lastModifiedBy>♪♫Mayris♫♪ .</cp:lastModifiedBy>
  <cp:revision>1</cp:revision>
  <dcterms:created xsi:type="dcterms:W3CDTF">2019-07-01T15:09:38Z</dcterms:created>
  <dcterms:modified xsi:type="dcterms:W3CDTF">2019-07-01T15:16:53Z</dcterms:modified>
</cp:coreProperties>
</file>