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3" r:id="rId5"/>
    <p:sldId id="260" r:id="rId6"/>
    <p:sldId id="261" r:id="rId7"/>
    <p:sldId id="273" r:id="rId8"/>
    <p:sldId id="274" r:id="rId9"/>
    <p:sldId id="289" r:id="rId10"/>
    <p:sldId id="275" r:id="rId11"/>
    <p:sldId id="276" r:id="rId12"/>
    <p:sldId id="277" r:id="rId13"/>
    <p:sldId id="258" r:id="rId14"/>
    <p:sldId id="281" r:id="rId15"/>
    <p:sldId id="282" r:id="rId16"/>
    <p:sldId id="283" r:id="rId17"/>
    <p:sldId id="284" r:id="rId18"/>
    <p:sldId id="285" r:id="rId19"/>
    <p:sldId id="286" r:id="rId20"/>
    <p:sldId id="287" r:id="rId21"/>
    <p:sldId id="288" r:id="rId22"/>
    <p:sldId id="269" r:id="rId23"/>
    <p:sldId id="272" r:id="rId24"/>
    <p:sldId id="270"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82" d="100"/>
          <a:sy n="82" d="100"/>
        </p:scale>
        <p:origin x="366"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04:46.134"/>
    </inkml:context>
    <inkml:brush xml:id="br0">
      <inkml:brushProperty name="width" value="0.1" units="cm"/>
      <inkml:brushProperty name="height" value="0.1" units="cm"/>
      <inkml:brushProperty name="color" value="#FFC114"/>
    </inkml:brush>
    <inkml:brush xml:id="br1">
      <inkml:brushProperty name="width" value="0.1" units="cm"/>
      <inkml:brushProperty name="height" value="0.1" units="cm"/>
    </inkml:brush>
    <inkml:brush xml:id="br2">
      <inkml:brushProperty name="width" value="0.1" units="cm"/>
      <inkml:brushProperty name="height" value="0.1" units="cm"/>
      <inkml:brushProperty name="color" value="#FF0066"/>
    </inkml:brush>
  </inkml:definitions>
  <inkml:trace contextRef="#ctx0" brushRef="#br0">15020 3526 5984 0 0,'-5'-15'637'0'0,"2"-23"891"0"0,1 15 2701 0 0,2 20-3881 0 0,0 0 0 0 0,0 0 0 0 0,-1 0-1 0 0,1 0 1 0 0,-1-1 0 0 0,0-1-348 0 0,-3-6 492 0 0,-1 0 0 0 0,-1 0 0 0 0,1 1 0 0 0,-2 0 1 0 0,1 0-1 0 0,-1 0 0 0 0,-1 1 0 0 0,-8-8-492 0 0,-5-4 1356 0 0,-1 1-1 0 0,-1 0 1 0 0,-2 1-1356 0 0,3 2 450 0 0,-19-13 1237 0 0,-18-9-1687 0 0,41 29 158 0 0,0 1 1 0 0,-1 1 0 0 0,0 1-1 0 0,0 0 1 0 0,0 1-1 0 0,-1 1 1 0 0,1 1-1 0 0,-1 1 1 0 0,-1 1-1 0 0,-8 0-158 0 0,7 0-11 0 0,0 1 0 0 0,-1 1 0 0 0,1 1 0 0 0,0 1 0 0 0,0 1 0 0 0,0 0 0 0 0,0 2 0 0 0,-3 2 11 0 0,-2 3 0 0 0,1 1 0 0 0,0 2 0 0 0,0 0 0 0 0,1 2 0 0 0,-14 11 0 0 0,13-8 8 0 0,0 1 0 0 0,2 2 0 0 0,0 0 0 0 0,1 2 0 0 0,1 0 0 0 0,1 1 0 0 0,1 2 0 0 0,-14 24-8 0 0,33-48-2 0 0,-21 33 72 0 0,2 1 0 0 0,2 1 0 0 0,-7 21-70 0 0,-31 110 64 0 0,41-99-126 0 0,10-39 34 0 0,-6 14 28 0 0,5-20-11 0 0,2 0 0 0 0,1 0 1 0 0,0 0-1 0 0,2 0 1 0 0,2 19 10 0 0,-1-42-1 0 0,1 28 27 0 0,2-1 0 0 0,1 0 1 0 0,1 0-1 0 0,2 0 0 0 0,8 22-26 0 0,-6-27 27 0 0,1-1-1 0 0,1 0 1 0 0,0-1 0 0 0,2 0-1 0 0,6 7-26 0 0,9 16 68 0 0,-11-19-17 0 0,1-1 0 0 0,12 13-51 0 0,15 9 222 0 0,-29-30-175 0 0,0-1-1 0 0,2-1 1 0 0,0 0-1 0 0,0-2 1 0 0,1 0-1 0 0,11 5-46 0 0,15 10 41 0 0,-20-12 53 0 0,1-1-1 0 0,0-2 1 0 0,1 0 0 0 0,0-2-1 0 0,1-1-93 0 0,21 5 234 0 0,0-3 0 0 0,25 2-234 0 0,-60-12 21 0 0,0 0 1 0 0,-1-1-1 0 0,1 0 0 0 0,0-1 1 0 0,-1-1-1 0 0,7-1-21 0 0,27-7 149 0 0,8-6-149 0 0,-43 13 3 0 0,11-5 37 0 0,0-1 0 0 0,-1-1 0 0 0,0-1 0 0 0,0-1 0 0 0,-1 0 0 0 0,-1-2 0 0 0,0-1 0 0 0,8-8-40 0 0,104-88 245 0 0,-112 94-211 0 0,3-2 12 0 0,-1-1 0 0 0,-1-1 0 0 0,-1-2 0 0 0,-1 0 0 0 0,2-4-46 0 0,-5 2-2 0 0,-1 0-1 0 0,-1-1 0 0 0,5-16 3 0 0,-13 29 47 0 0,-1-1-1 0 0,0-1 1 0 0,-1 1-1 0 0,0-1 1 0 0,-1 1-1 0 0,-1-1 1 0 0,0 0-1 0 0,-1-2-46 0 0,-1-2 71 0 0,1 3 14 0 0,-1 0 1 0 0,-1-1-1 0 0,-3-15-85 0 0,-2-6 110 0 0,4 26-88 0 0,0 0 0 0 0,0 0 0 0 0,-3-6-22 0 0,-1 0 6 0 0,2 5 9 0 0,0 0-1 0 0,-1 0 1 0 0,-1 1-1 0 0,-4-8-14 0 0,-2 0 67 0 0,-8-22-67 0 0,-1-1 50 0 0,-9-7-12 0 0,13 22-1 0 0,-4-12-37 0 0,12 27 0 0 0,1-1 0 0 0,-1 2 0 0 0,-1-1 0 0 0,-1 1 0 0 0,-9-8 0 0 0,3 1 0 0 0,-34-35-2789 0 0,-35-29 2789 0 0,70 68-2767 0 0,4-5-6356 0 0</inkml:trace>
  <inkml:trace contextRef="#ctx0" brushRef="#br0" timeOffset="5038.82">13917 3315 6912 0 0,'0'0'528'0'0,"0"0"-102"0"0,0 0 841 0 0,-3-2 1819 0 0,-6-4-1152 0 0,-70-65 5072 0 0,65 55-6038 0 0,12 13-914 0 0,-1 0-1 0 0,1 1 0 0 0,-1-1 0 0 0,1 1 0 0 0,-1-1 0 0 0,-2-1-53 0 0,-41-29 508 0 0,31 21 6 0 0,-1 1-1 0 0,0 0 1 0 0,-3 0-514 0 0,-58-36 1272 0 0,54 34-986 0 0,0-2 0 0 0,-3-4-286 0 0,4 3 166 0 0,0 1 0 0 0,-10-3-166 0 0,16 8 63 0 0,1 0 0 0 0,0-1 0 0 0,0 0-1 0 0,1-2-62 0 0,-20-15 95 0 0,-13-6 97 0 0,-1 3 1 0 0,-21-10-193 0 0,-105-49 369 0 0,138 72-285 0 0,-205-110 292 0 0,153 80-326 0 0,-59-20-50 0 0,40 19 14 0 0,-34-15 100 0 0,-3 7 0 0 0,-14 3-114 0 0,-52-11 124 0 0,-5 9-124 0 0,-90-6 0 0 0,228 48 0 0 0,-152-25 0 0 0,168 30 0 0 0,-146-17 0 0 0,-93 4 0 0 0,232 17 0 0 0,-113-4 0 0 0,-368 26 90 0 0,471-13-52 0 0,-77 9-82 0 0,-1 7 0 0 0,-40 15 44 0 0,-17 12 64 0 0,123-20-100 0 0,28-8-8 0 0,-196 67 25 0 0,118-36 22 0 0,2 3-3 0 0,-29 20 0 0 0,138-60 0 0 0,-39 17 0 0 0,2-2 0 0 0,-58 36 0 0 0,-117 73 0 0 0,144-74 0 0 0,0 7 0 0 0,9-7 0 0 0,-5 5 64 0 0,-46 45-64 0 0,44-31 128 0 0,-51 29-128 0 0,68-61 145 0 0,71-45-104 0 0,0-1 0 0 0,0 1-1 0 0,-1-1 1 0 0,0-1 0 0 0,0 1-1 0 0,-2 0-40 0 0,-2 1 55 0 0,11-4-38 0 0,-1 0 0 0 0,1 0 0 0 0,-1-1-1 0 0,0 1 1 0 0,1 0 0 0 0,-1-1 0 0 0,0 0-1 0 0,1 1 1 0 0,-1-1 0 0 0,0 0 0 0 0,0 0-1 0 0,0 0-16 0 0,1 0 9 0 0,0 0 0 0 0,0 0-1 0 0,-1 0 1 0 0,1 0-1 0 0,0-1 1 0 0,0 1 0 0 0,0 0-1 0 0,-1-1 1 0 0,1 1-1 0 0,0-1 1 0 0,0 0 0 0 0,0 1-1 0 0,0-1 1 0 0,0 0-1 0 0,0 1 1 0 0,0-1 0 0 0,0 0-1 0 0,0 0 1 0 0,0-1-9 0 0,-1 0 20 0 0,0-1 1 0 0,0 0-1 0 0,1 0 1 0 0,-1 0-1 0 0,1 0 1 0 0,0 0-1 0 0,-1-2-20 0 0,1-2 35 0 0,-1 0 0 0 0,2 0 0 0 0,-1 0 0 0 0,1 0 0 0 0,0-7-35 0 0,0 3 28 0 0,3-96 89 0 0,6 49-117 0 0,-1-82 0 0 0,-8 127 19 0 0,1 0-1 0 0,3-12-18 0 0,2-17 27 0 0,7-54-39 0 0,-10 71-49 0 0,6-20 61 0 0,-4 23-26 0 0,-1-1 0 0 0,0-12 26 0 0,15-119 198 0 0,-17 127-257 0 0,-1 15 11 0 0,0-1 0 0 0,-1 0 1 0 0,0 0-1 0 0,0 0 1 0 0,-2 1-1 0 0,0-2 48 0 0,-1-16-51 0 0,-2-5 18 0 0,2 29-28 0 0,2 5-21 0 0,1 1-12 0 0,-2 2 68 0 0,0-1 0 0 0,0 1-1 0 0,0 0 1 0 0,0 0 0 0 0,1-1 0 0 0,-1 2 0 0 0,0-1 26 0 0,-3 7-41 0 0,1-1-1 0 0,0 0 1 0 0,0 1-1 0 0,0 5 42 0 0,-8 15-63 0 0,3-6 23 0 0,1 1 1 0 0,-3 11 39 0 0,3-5-7 0 0,-4 16-45 0 0,7-25 52 0 0,-1 0-1 0 0,-3 6 1 0 0,-35 105 0 0 0,25-70 0 0 0,-4 31 0 0 0,-3 13 0 0 0,-11 42 0 0 0,-7 25 0 0 0,7-31 0 0 0,18-63 0 0 0,-49 189 0 0 0,37-149 0 0 0,-12 45 0 0 0,15-63-64 0 0,0 24 64 0 0,-1 3 88 0 0,-51 168-8 0 0,67-252-80 0 0,4-17 11 0 0,-4 25-11 0 0,2-8 52 0 0,-6 12-52 0 0,-7 33 54 0 0,-16 61-42 0 0,27-101-13 0 0,-18 59 1 0 0,-10 13 0 0 0,34-99 39 0 0,1 0-1 0 0,2-1 1 0 0,-2 15-39 0 0,4-26 8 0 0,-2 4 4 0 0,-5 11 72 0 0,7-19-24 0 0,2-4 12 0 0,0 0 0 0 0,17-2 64 0 0,-14-1-131 0 0,0 0 1 0 0,1 0-1 0 0,-1 0 0 0 0,0 0 0 0 0,0-1 0 0 0,1 0 1 0 0,-1 1-1 0 0,-1-1 0 0 0,1 0 0 0 0,0-1 0 0 0,0 1-5 0 0,19-13 24 0 0,-13 11 10 0 0,-6 3-14 0 0,1-1 0 0 0,-1 1 0 0 0,0-1 0 0 0,0 0 0 0 0,0 0 0 0 0,-1 0 0 0 0,4-2-20 0 0,7-7 33 0 0,1 0 1 0 0,0 1-1 0 0,1 1 1 0 0,10-4-34 0 0,15-11 27 0 0,22-15-27 0 0,68-43 0 0 0,-94 61-34 0 0,-18 9-12 0 0,1 0 0 0 0,1 2 0 0 0,1 1 46 0 0,37-16-6 0 0,221-86 128 0 0,-141 64-155 0 0,304-96-79 0 0,-256 82 261 0 0,-15 5-144 0 0,99-31-47 0 0,75-22 11 0 0,-50 35 31 0 0,13-3 0 0 0,-267 66 0 0 0,48-13 0 0 0,-19 4 181 0 0,-29 7-66 0 0,-39 12-109 0 0,0 0 0 0 0,1 0 1 0 0,-1 0-1 0 0,0 0 0 0 0,0 0 0 0 0,0-1 0 0 0,0 1 0 0 0,0-1 0 0 0,0 1 1 0 0,0-1-1 0 0,0 0 0 0 0,-1 0 0 0 0,2 0-6 0 0,-3 0 0 0 0,1 1 0 0 0,-1 0 0 0 0,1 0 0 0 0,-1 0 0 0 0,1-1 0 0 0,-1 1 0 0 0,0 0 0 0 0,1-1 0 0 0,-1 1 0 0 0,0 0 0 0 0,0-1 0 0 0,0 1 0 0 0,0 0 0 0 0,0-1 0 0 0,-1 1 0 0 0,1 0 0 0 0,0 0 0 0 0,-1-1 0 0 0,1 1 0 0 0,0 0 0 0 0,-1 0 0 0 0,0-1 0 0 0,1 1 0 0 0,-1 0 0 0 0,0 0 0 0 0,1 0 0 0 0,-1 0 0 0 0,0 0 0 0 0,0 0 0 0 0,0 0 0 0 0,0 0 0 0 0,0 0 0 0 0,0 0 0 0 0,-26-23 0 0 0,23 20-2 0 0,-1 0 0 0 0,1 0 1 0 0,-1 1-1 0 0,0-1 0 0 0,1 1 0 0 0,-1 0 0 0 0,-1 1 0 0 0,-4-3 2 0 0,-5-1-28 0 0,-1 0-1 0 0,-6 0 29 0 0,-43-14 1 0 0,20 6 70 0 0,-7 1-71 0 0,-124-35-101 0 0,56 13 58 0 0,64 18 32 0 0,28 8-61 0 0,-17-3 72 0 0,-119-29-53 0 0,130 33 39 0 0,-11-4-89 0 0,-13-7 103 0 0,37 11-57 0 0,0-2 0 0 0,1-1 0 0 0,-19-13 57 0 0,37 22 3 0 0,0 1-1 0 0,1-1 1 0 0,-1 0-1 0 0,0 0 1 0 0,1 0-1 0 0,-1 0 1 0 0,1 0-1 0 0,0 0 1 0 0,-1 0-1 0 0,1-1-2 0 0,-7-10 128 0 0,8 12-130 0 0,-1-1 1 0 0,0 1-1 0 0,0-1 0 0 0,1 1 0 0 0,-1-1 0 0 0,1 1 0 0 0,0-1 0 0 0,-1 0 0 0 0,1 1 0 0 0,0-1 0 0 0,0 1 0 0 0,0-1 0 0 0,0 0 0 0 0,0 1 0 0 0,0-1 0 0 0,1 0 0 0 0,-1 1 0 0 0,1-2 2 0 0,11-28 89 0 0,-10 27-108 0 0,0 0 0 0 0,0 0-1 0 0,1 0 1 0 0,-1 0 0 0 0,1 1 0 0 0,0-1 0 0 0,0 1 0 0 0,0-1 0 0 0,0 1 0 0 0,1 0 0 0 0,2-1 19 0 0,3-4 103 0 0,26-21 101 0 0,-29 23-203 0 0,0 1 0 0 0,0 0 0 0 0,1 0 0 0 0,1 0-1 0 0,20-16-20 0 0,-5 0-21 0 0,1 2-1 0 0,1 0 1 0 0,1 2-1 0 0,3-1 42 0 0,113-58 169 0 0,-43 25-212 0 0,-33 18-93 0 0,55-18 136 0 0,10-5-80 0 0,-9 2 80 0 0,-93 41 0 0 0,20-5 0 0 0,8-4 0 0 0,31-14 0 0 0,23-10 0 0 0,15-6 86 0 0,3 6 0 0 0,11 2-86 0 0,24-8 44 0 0,-85 25-44 0 0,2-1 0 0 0,76-16 0 0 0,-37 15-64 0 0,-49 11-88 0 0,69-8 152 0 0,114-10 0 0 0,-83 11 0 0 0,-50 8 0 0 0,40-4 0 0 0,-50 10 0 0 0,79-4 0 0 0,-43 14 0 0 0,-44 2 0 0 0,29-8 0 0 0,-52 3 0 0 0,73 6 0 0 0,270 37 0 0 0,-333-29 0 0 0,30 11 0 0 0,-9-2 0 0 0,-8-2 33 0 0,-61-9-13 0 0,130 28 175 0 0,-54-11-218 0 0,48 21 23 0 0,-131-36-1 0 0,-11-2 50 0 0,21 10-49 0 0,-13-4 15 0 0,-6-2 26 0 0,0 1 0 0 0,12 9-41 0 0,-13-7 43 0 0,1-1 0 0 0,17 6-43 0 0,109 37 64 0 0,-127-45-64 0 0,-17-7 0 0 0,0-2 0 0 0,1 1 0 0 0,3 1 0 0 0,53 19-48 0 0,-27-8 24 0 0,31 16 35 0 0,-25-12 46 0 0,-29-12-58 0 0,0-1 0 0 0,0-1 0 0 0,1 0 0 0 0,5 0 1 0 0,-6-2-285 0 0,-15-4 256 0 0,0 0-1 0 0,0 0 0 0 0,0 1 0 0 0,1-1 0 0 0,-1 0 0 0 0,0 0 0 0 0,0 0 1 0 0,0 0-1 0 0,0 0 0 0 0,0 0 0 0 0,0 0 0 0 0,0 0 0 0 0,1 0 0 0 0,-1 0 1 0 0,0 0-1 0 0,0 0 0 0 0,0 0 0 0 0,0 0 0 0 0,0 0 0 0 0,0 0 0 0 0,1 0 0 0 0,-1 0 1 0 0,0 0-1 0 0,0 0 0 0 0,0 0 0 0 0,0 0 0 0 0,0 0 0 0 0,0 0 0 0 0,1 0 1 0 0,-1 0-1 0 0,0 0 0 0 0,0 0 0 0 0,0 0 0 0 0,0 0 0 0 0,0 0 0 0 0,0 0 1 0 0,0-1-1 0 0,0 1 0 0 0,1 0 0 0 0,-1 0 0 0 0,0 0 0 0 0,0 0 0 0 0,0 0 1 0 0,0 0 29 0 0,2-4-859 0 0,2-3-6010 0 0,-7-3-2228 0 0</inkml:trace>
  <inkml:trace contextRef="#ctx0" brushRef="#br1" timeOffset="67990.53">3888 4673 2760 0 0,'-8'-3'248'0'0,"-1"-1"-702"0"0,4 3 1130 0 0,0-1 0 0 0,0 1 0 0 0,1-1 0 0 0,-1 0 0 0 0,1-1 1 0 0,0 1-1 0 0,0-1 0 0 0,-1 0 0 0 0,2 0 0 0 0,-1 0 1 0 0,0 0-1 0 0,-2-4-676 0 0,1 0 677 0 0,-3-8 1427 0 0,6 10-1807 0 0,1 4-243 0 0,1-1 0 0 0,-1 1 0 0 0,1 0 0 0 0,0 0 0 0 0,-1 0 0 0 0,1 0 1 0 0,0 0-1 0 0,0 0 0 0 0,0 0 0 0 0,0 0 0 0 0,0-1 0 0 0,0 1 0 0 0,0 0 1 0 0,0 0-1 0 0,0 0 0 0 0,0 0 0 0 0,1 0 0 0 0,-1 0 0 0 0,0 0 0 0 0,1 0 1 0 0,-1 0-1 0 0,1 0 0 0 0,-1 0 0 0 0,1 0 0 0 0,0 0 0 0 0,-1 0 0 0 0,1 0 1 0 0,0 0-1 0 0,0 0 0 0 0,-1 1 0 0 0,1-1 0 0 0,0 0-54 0 0,3-2 224 0 0,-1 0-1 0 0,1 0 0 0 0,-1 0 0 0 0,1 0 1 0 0,0 0-1 0 0,0 1 0 0 0,0 0 1 0 0,1 0-1 0 0,-1 0 0 0 0,1 1 1 0 0,-1-1-1 0 0,1 1 0 0 0,-1 0 0 0 0,3 0-223 0 0,11-2 292 0 0,0 2-1 0 0,1 0 1 0 0,2 1-292 0 0,16 0-353 0 0,43-4 1021 0 0,462-9 1707 0 0,54 50-1503 0 0,-425-13 302 0 0,100 29-1174 0 0,-226-43 147 0 0,-7-2 184 0 0,15 6-331 0 0,33 9 333 0 0,-38-10 344 0 0,23 9-677 0 0,-48-15 174 0 0,-19-7-129 0 0,1 1 0 0 0,-1 0 0 0 0,0 1 0 0 0,0-1 0 0 0,0 1-1 0 0,0 0 1 0 0,1 1-45 0 0,4 0 126 0 0,-5-1 174 0 0,-9-2-206 0 0,-10-1-575 0 0,1 0 0 0 0,-13-3 481 0 0,-19-3-4904 0 0,24 7-2829 0 0</inkml:trace>
  <inkml:trace contextRef="#ctx0" brushRef="#br1" timeOffset="68768.27">4025 4370 13184 0 0,'-1'-7'256'0'0,"1"-1"1"0"0,-1 1 0 0 0,-1 0 0 0 0,1 0 0 0 0,-2-2-257 0 0,-1-3 164 0 0,1 80 5089 0 0,-3 115-4466 0 0,0 1-98 0 0,1 214 925 0 0,5-336-1364 0 0,5 193 676 0 0,1-154-129 0 0,20 98-797 0 0,-18-161 84 0 0,1 0-1 0 0,1-2 0 0 0,2 1 0 0 0,2-1 0 0 0,1-1 0 0 0,17 28-83 0 0,-24-51 36 0 0,1 1 0 0 0,1-1 0 0 0,0 0 0 0 0,0-1 0 0 0,1 0 1 0 0,0 0-1 0 0,1-1 0 0 0,0-1 0 0 0,1 0 0 0 0,5 2-36 0 0,24 12 186 0 0,2-1 0 0 0,28 9-186 0 0,-48-21 43 0 0,201 80 163 0 0,-32-19-196 0 0,-145-53-10 0 0,1 0 0 0 0,2 3 0 0 0,22 12 11 0 0,-13-6 16 0 0,-1 2-1 0 0,19 15-26 0 0,43 35 64 0 0,27 30-64 0 0,-112-79 5 0 0,-1 1 0 0 0,3 6-5 0 0,-19-17 10 0 0,-1 1 0 0 0,-1 0-1 0 0,-1 2 1 0 0,6 10-10 0 0,-14-20 16 0 0,-1 1-1 0 0,-1-1 0 0 0,0 1 0 0 0,-1 1 0 0 0,0-1 1 0 0,-1 1-1 0 0,-1 0 0 0 0,1 6-15 0 0,-3-9 23 0 0,-1-1 1 0 0,0 1-1 0 0,0 0 1 0 0,-1-1-1 0 0,-1 1 0 0 0,1-1 1 0 0,-2 0-1 0 0,0 1 0 0 0,0-1 1 0 0,-1 0-1 0 0,-4 8-23 0 0,-14 23 243 0 0,-1-1 0 0 0,-2-1 0 0 0,-2-2 0 0 0,-2 0-243 0 0,-26 26 93 0 0,-2-1 0 0 0,-17 9-93 0 0,40-38 25 0 0,6-10 6 0 0,-1 0 0 0 0,-1-2 0 0 0,-1-1-31 0 0,-3 2 51 0 0,-52 33 70 0 0,-3-5 0 0 0,-46 17-121 0 0,123-61 3 0 0,-96 41 131 0 0,-2-5-1 0 0,-11-2-133 0 0,79-26 37 0 0,-72 23 91 0 0,-2-5 0 0 0,-113 17-128 0 0,173-43-234 0 0,0-3 0 0 0,0-2-1 0 0,0-2 1 0 0,0-3 0 0 0,0-2-1 0 0,1-3 1 0 0,-49-13 234 0 0,39 6-2869 0 0,34 7 1210 0 0</inkml:trace>
  <inkml:trace contextRef="#ctx0" brushRef="#br1" timeOffset="70373.31">2674 3897 3680 0 0,'0'0'167'0'0,"0"0"253"0"0,0 0 957 0 0,0 0 413 0 0,0 0 88 0 0,0 0-192 0 0,0 0-844 0 0,0 0-372 0 0,-1 2-76 0 0,-6 30 361 0 0,0 0 0 0 0,2 3-755 0 0,0 1 253 0 0,2-16 94 0 0,1-1 0 0 0,1 9-347 0 0,-6 145 1345 0 0,0 1-620 0 0,4 206 389 0 0,1-200-745 0 0,1 97 324 0 0,11 395 595 0 0,-15-305-839 0 0,-17 1 425 0 0,19-324-733 0 0,-5 57 135 0 0,-5 147 176 0 0,-8 137-231 0 0,6-168 454 0 0,6-87-391 0 0,-2 58-296 0 0,5-87 19 0 0,-1 48 62 0 0,0 301 151 0 0,7-179-220 0 0,-1-265-52 0 0,1 1 0 0 0,-1-1-1 0 0,-1 1 1 0 0,1-1 0 0 0,-1 0-1 0 0,0 0 1 0 0,-1 0 0 0 0,1 0 52 0 0,0-2-44 0 0,2-3-270 0 0,-12-9-500 0 0,10 6 616 0 0,1 0 0 0 0,-1-1 0 0 0,1 1 0 0 0,-1-1 0 0 0,1 1 0 0 0,0-1 1 0 0,0 1-1 0 0,0-1 0 0 0,0 0 0 0 0,0 1 0 0 0,0-4 198 0 0,-1-4-519 0 0,-10-25-1043 0 0</inkml:trace>
  <inkml:trace contextRef="#ctx0" brushRef="#br1" timeOffset="71582.98">3093 3823 3368 0 0,'0'-2'151'0'0,"0"-36"26"0"0,0-4 527 0 0,0 38-500 0 0,-1 0 0 0 0,0 0 0 0 0,0-1 0 0 0,0 1 0 0 0,0 1 0 0 0,-1-1 0 0 0,0 0 0 0 0,0 0 0 0 0,0 1 0 0 0,0-1 0 0 0,0 1 0 0 0,-1-1 0 0 0,0 1 0 0 0,-2-3-204 0 0,-6-6 1641 0 0,10 10-1082 0 0,1 2 1 0 0,0 0-497 0 0,0 0 0 0 0,0 0 0 0 0,0 0 0 0 0,0 0 0 0 0,-1 0 0 0 0,1 0 0 0 0,0-1 1 0 0,0 1-1 0 0,0 0 0 0 0,0 0 0 0 0,0 0 0 0 0,0 0 0 0 0,0 0 0 0 0,0 0 0 0 0,0 0 0 0 0,0 0 1 0 0,-1 0-1 0 0,1 0 0 0 0,0 0 0 0 0,0 0 0 0 0,0-1 0 0 0,0 1 0 0 0,0 0 0 0 0,0 0 0 0 0,0 0 1 0 0,-1 0-1 0 0,1 0 0 0 0,0 0 0 0 0,0 0 0 0 0,0 0 0 0 0,0 0 0 0 0,0 0 0 0 0,0 0 0 0 0,-1 0 1 0 0,1 0-1 0 0,0 0 0 0 0,0 1 0 0 0,0-1 0 0 0,0 0 0 0 0,0 0 0 0 0,0 0 0 0 0,0 0 0 0 0,-1 0 1 0 0,1 0-1 0 0,0 0-63 0 0,0 1 39 0 0,1 0 0 0 0,-1 0 1 0 0,0 0-1 0 0,0 0 1 0 0,1 0-1 0 0,-1 0 0 0 0,0 0 1 0 0,1 0-1 0 0,-1 0 0 0 0,1 0 1 0 0,-1 0-1 0 0,1 0 1 0 0,0-1-1 0 0,-1 1 0 0 0,1 0 1 0 0,0 0-1 0 0,0-1 1 0 0,0 1-40 0 0,21 13 663 0 0,-11-9-307 0 0,0-1 0 0 0,1 0 0 0 0,3 0-356 0 0,38 8 1040 0 0,0-3 1 0 0,1-2 0 0 0,40 0-1041 0 0,-11-6 819 0 0,1-4-1 0 0,6-4-818 0 0,103-6 755 0 0,-16 1-382 0 0,102-7-176 0 0,-129 9 104 0 0,134-8 49 0 0,-58 10-187 0 0,-100 6 130 0 0,22 3-76 0 0,-43 1-130 0 0,147 3 103 0 0,152-3 111 0 0,-361-4-275 0 0,10 0 193 0 0,32-6-219 0 0,83-7 420 0 0,-143 14-354 0 0,50-2-50 0 0,27-2 72 0 0,87-8 130 0 0,-121 11-179 0 0,0 4 0 0 0,53 8-39 0 0,-98-7 16 0 0,0 2 1 0 0,0 0 0 0 0,0 1-1 0 0,14 8-16 0 0,-31-12 1 0 0,-1 1 0 0 0,0 0-1 0 0,-1 0 1 0 0,1 1 0 0 0,0 0 0 0 0,-1-1-1 0 0,0 2 1 0 0,0-1 0 0 0,0 0 0 0 0,-1 1-1 0 0,1-1 1 0 0,-1 1 0 0 0,0 0-1 0 0,0 0 1 0 0,-1 1 0 0 0,1-1-1 0 0,5 14 28 0 0,-1 0 0 0 0,-1 0 0 0 0,0 0 0 0 0,-1 3-28 0 0,4 50 87 0 0,-3-20 5 0 0,-3 0-1 0 0,-4 46-91 0 0,1-36 52 0 0,0 13-43 0 0,-12 571 120 0 0,4-447-75 0 0,-1 27 10 0 0,2-23-46 0 0,-5 95 232 0 0,-4 87 372 0 0,8-219-439 0 0,-12 158 2 0 0,-4 27-185 0 0,20-255 0 0 0,-2 95 65 0 0,3-49 29 0 0,-5 314 185 0 0,7-218-215 0 0,2-159-52 0 0,3 70-14 0 0,8 255 120 0 0,-15-287-276 0 0,3-105 86 0 0,-1-1-1 0 0,-1 1 1 0 0,0 0 72 0 0,-2 16-127 0 0,-1 5-684 0 0,-1-1-1 0 0,-1 0 1 0 0,-2 1 811 0 0,7-25-822 0 0,1 1 1 0 0,-1-1-1 0 0,1 6 822 0 0,-2 14-6143 0 0,-1-10-566 0 0</inkml:trace>
  <inkml:trace contextRef="#ctx0" brushRef="#br1" timeOffset="72473.72">2739 9030 1840 0 0,'-39'38'638'0'0,"1"2"4324"0"0,33-34-4309 0 0,4-4-444 0 0,-1 0 0 0 0,1-1-1 0 0,-1 1 1 0 0,0 0 0 0 0,0-1-1 0 0,0 1 1 0 0,1-1 0 0 0,-2 0 0 0 0,1 1-1 0 0,0-1 1 0 0,0 0 0 0 0,0 0-1 0 0,0 0-208 0 0,0-1 474 0 0,2 0-42 0 0,0 0-167 0 0,0 0-69 0 0,1 3-84 0 0,-1 1-1 0 0,1-1 1 0 0,0 0-1 0 0,0 0 1 0 0,0 0-1 0 0,0 1 1 0 0,0-1-1 0 0,1 0 1 0 0,-1 0 0 0 0,1-1-1 0 0,0 1 1 0 0,0 0-1 0 0,0-1 1 0 0,0 1-1 0 0,0-1 1 0 0,1 1-1 0 0,-1-1 1 0 0,1 0 0 0 0,0 0-112 0 0,5 4 389 0 0,-1-1-1 0 0,1-1 1 0 0,-1 1 0 0 0,1-1 0 0 0,0 0 0 0 0,7 1-389 0 0,15 4 942 0 0,0-2 0 0 0,1-1 0 0 0,-1-1-1 0 0,21 0-941 0 0,124-1 1825 0 0,-146-4-1645 0 0,218-9 965 0 0,-215 7-1057 0 0,523-54 1143 0 0,-438 41-950 0 0,17 0 342 0 0,114 2-623 0 0,58 23 241 0 0,-119-1-70 0 0,-9-1 26 0 0,-69-8 156 0 0,16-5-353 0 0,-32 0 127 0 0,80-4 74 0 0,156-4 78 0 0,-171 14-274 0 0,182-2-90 0 0,-133-14 343 0 0,-60 2-64 0 0,-84 9-154 0 0,264-10 333 0 0,-293 17-565 0 0,-27-1 117 0 0,-1-1-1 0 0,0-1 1 0 0,1 0-1 0 0,-1 0 0 0 0,1 0 1 0 0,-1 0-1 0 0,6-2 76 0 0,-10 2 19 0 0,0-1-430 0 0,-2 1-4565 0 0,-6-3 3032 0 0</inkml:trace>
  <inkml:trace contextRef="#ctx0" brushRef="#br2" timeOffset="82057.56">1219 5156 8752 0 0,'0'0'398'0'0,"-9"3"140"0"0,2 0 538 0 0,-1 0 0 0 0,0 0 0 0 0,0-1 0 0 0,0 0 0 0 0,0 0 0 0 0,0-1 0 0 0,0 0 0 0 0,-5 0-1076 0 0,-4-2 665 0 0,0 0 0 0 0,0-1-1 0 0,-2-1-664 0 0,-32-3 845 0 0,-38 2 259 0 0,1 5-1 0 0,-60 8-1103 0 0,-21 9 1476 0 0,-65 19-1476 0 0,205-32 68 0 0,1 1 0 0 0,0 2 1 0 0,0 0-1 0 0,1 2 0 0 0,-25 14-68 0 0,40-17-14 0 0,0 1-1 0 0,1 0 1 0 0,0 1 0 0 0,0 0-1 0 0,-5 8 15 0 0,14-15-6 0 0,0 1 0 0 0,0-1 0 0 0,0 1-1 0 0,1 0 1 0 0,-1 0 0 0 0,1-1 0 0 0,-1 1 0 0 0,1 0 0 0 0,0 0-1 0 0,0 0 1 0 0,0 0 0 0 0,1 0 0 0 0,-1 1 0 0 0,1-1-1 0 0,0 0 1 0 0,0 0 0 0 0,0 0 0 0 0,0 0 0 0 0,0 1-1 0 0,1-1 1 0 0,-1 0 0 0 0,1 0 0 0 0,0 0 0 0 0,0 0 0 0 0,1 3 6 0 0,6 14-50 0 0,-6-14 35 0 0,0 1 1 0 0,1-1 0 0 0,0 0 0 0 0,1 1 14 0 0,89 136-82 0 0,21 35 89 0 0,-74-112-7 0 0,-9-17 0 0 0,-3 2 0 0 0,14 34 0 0 0,56 141 0 0 0,-87-203 0 0 0,-7-15 0 0 0,0 1 0 0 0,0 0 0 0 0,0 4 0 0 0,14 46-109 0 0,-12-35-518 0 0,-6-23 241 0 0,0-1-20 0 0,0 0-124 0 0,-1 0-516 0 0,-16-10-2611 0 0,7 0-3029 0 0</inkml:trace>
  <inkml:trace contextRef="#ctx0" brushRef="#br2" timeOffset="82757.43">290 5431 4608 0 0,'0'0'208'0'0,"0"0"177"0"0,0 0 618 0 0,0 0 263 0 0,0 0 57 0 0,0 0-103 0 0,1 1-480 0 0,21 32 1713 0 0,-11-15-333 0 0,14 17-2120 0 0,-1-8 965 0 0,0-1 0 0 0,2-2 0 0 0,1 0 0 0 0,0-2 0 0 0,30 19-965 0 0,-8-15 636 0 0,-33-19-439 0 0,-1 1 1 0 0,6 5-198 0 0,16 9 563 0 0,28 13-563 0 0,-21-13 408 0 0,3 5-408 0 0,323 195 662 0 0,-271-168-597 0 0,96 50 454 0 0,9 3 188 0 0,-79-39-326 0 0,-3-7 141 0 0,1-5-1 0 0,62 15-521 0 0,-153-58 112 0 0,19 10-112 0 0,-20-8 61 0 0,21 6-61 0 0,0-1 128 0 0,-1 3 0 0 0,25 16-128 0 0,23 11 208 0 0,-72-35-321 0 0,0 1 0 0 0,13 11 113 0 0,-30-21-6 0 0,67 45 6 0 0,-70-45 0 0 0,0-3-28 0 0,-6-2-110 0 0,-1-1-24 0 0,0 0 2 0 0,0 0-29 0 0,0 0-123 0 0,0 0-52 0 0,-29-11-2985 0 0,18 4 830 0 0,-1 1-4443 0 0</inkml:trace>
  <inkml:trace contextRef="#ctx0" brushRef="#br2" timeOffset="83385.2">2702 6288 4144 0 0,'0'0'319'0'0,"0"0"103"0"0,0 0 1217 0 0,0 0 551 0 0,0 0 108 0 0,0 0-264 0 0,0 0-1210 0 0,10 5-182 0 0,0 0-236 0 0,0-1 1 0 0,0 2 0 0 0,0-1-1 0 0,-1 2 1 0 0,0-1-1 0 0,7 7-406 0 0,-2 0 642 0 0,-1 0-1 0 0,0 1 0 0 0,-1 0 0 0 0,0 1 0 0 0,5 10-641 0 0,100 149 2242 0 0,-92-138-1704 0 0,1-2 0 0 0,11 10-538 0 0,-36-44 6 0 0,34 38 451 0 0,-16-19-294 0 0,-1 1-1 0 0,1 4-162 0 0,13 16 65 0 0,-16-22-12 0 0,9 16-53 0 0,-18-24 8 0 0,1 1 8 0 0,-1 0 1 0 0,0 0-1 0 0,0 1 0 0 0,-2-1 0 0 0,1 1 1 0 0,-1 1-1 0 0,-1-1 0 0 0,1 4-16 0 0,3 17 13 0 0,-5-25 3 0 0,-1 1 1 0 0,0 0 0 0 0,0 0 0 0 0,-1 0-1 0 0,0 6-16 0 0,0-5 95 0 0,-1-7-55 0 0,0 0 0 0 0,0 0 1 0 0,0 0-1 0 0,0 0 0 0 0,-1 0 0 0 0,1 0 0 0 0,-1 0 0 0 0,0 2-40 0 0,-1-2 83 0 0,0 1 0 0 0,0-1 0 0 0,-1 1-1 0 0,1-1 1 0 0,-1 0 0 0 0,0 0 0 0 0,0 0 0 0 0,0 0-1 0 0,0-1 1 0 0,0 1 0 0 0,-1-1 0 0 0,1 0-1 0 0,-1 0 1 0 0,1 0 0 0 0,-1 0 0 0 0,-2 0-83 0 0,-11 5 53 0 0,-1-2-1 0 0,1 0 1 0 0,-2 0-53 0 0,17-5 11 0 0,-13 3 50 0 0,-1-1 1 0 0,1-1 0 0 0,-1 0 0 0 0,-9-2-62 0 0,-22 2 118 0 0,-1-1 69 0 0,0-2 1 0 0,-7-2-188 0 0,11 0 70 0 0,-202-14-147 0 0,226 16-383 0 0,-113-6 1084 0 0,89 8-3267 0 0,-1 2-3813 0 0,26-1-1435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4.437"/>
    </inkml:context>
    <inkml:brush xml:id="br0">
      <inkml:brushProperty name="width" value="0.1" units="cm"/>
      <inkml:brushProperty name="height" value="0.6" units="cm"/>
      <inkml:brushProperty name="color" value="#849398"/>
      <inkml:brushProperty name="inkEffects" value="pencil"/>
    </inkml:brush>
  </inkml:definitions>
  <inkml:trace contextRef="#ctx0" brushRef="#br0">1 0 13704 186807 64402,'0'0'608'0'0,"1"5"272"0"0,0 4-880 0 0,2 2 0 0 0,0 3 0 0 0,2 1 408 0 0,0 0 48 0 0,0 1 15 0 0,-1 0 1 0 0,2 0-224 0 0,-1 1-48 0 0,0 1-8 0 0,-1 1 0 0 0,2 0-24 0 0,0 0-8 0 0,0 0 0 0 0,0-1 0-609 7,0-1-48-65-10,1 0-16 65 5,-1-1 0 42-4,2 2 88-731 4,-1 1-104 628-9,1 0 0-40 7,0 0 0 209 4,0 0 16 501-4,-2 0 8 0 0,0-1 0-668 4,0 5 0 668-4,-1 0-32 0 0,1 0-72 0 0,-1-1 64 0 0,-1-1-64 0 0,1 1 0 0 0,-1 4 64 0 0,0 0-64 0 0,0-2 0 0 0,-1 0-112 0 0,-1-2-40 0 0,-1-2-8 0 0,1-2 0 0 0,2 2-1968 0 0,-1-2-343 0 0,3 1-1377 0 0,-2-5-664 0 0,0-3-1760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4.629"/>
    </inkml:context>
    <inkml:brush xml:id="br0">
      <inkml:brushProperty name="width" value="0.1" units="cm"/>
      <inkml:brushProperty name="height" value="0.6" units="cm"/>
      <inkml:brushProperty name="color" value="#849398"/>
      <inkml:brushProperty name="inkEffects" value="pencil"/>
    </inkml:brush>
  </inkml:definitions>
  <inkml:trace contextRef="#ctx0" brushRef="#br0">1 0 7688 172019 67201,'2'4'832'0'0,"2"3"-832"0"0,2 3 0 0 0,2 5 536 0 0,1 3 88 0 0,1 1 16 0 0,0 1 8 0 0,0-2-200 0 0,-2-1-48 0 0,0-1-8 0 0,0-3 0 0 0,-1-1-88 0 0,-1 0-16 0 0,0-2-8 0 0,-1-3 0 0 0,2 3-1312 0 0,2 2-64 0 0,-1 0-424 0 0,1 0-1272 0 0,-2-3-408 0 0,-1-2-912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4.833"/>
    </inkml:context>
    <inkml:brush xml:id="br0">
      <inkml:brushProperty name="width" value="0.1" units="cm"/>
      <inkml:brushProperty name="height" value="0.6" units="cm"/>
      <inkml:brushProperty name="color" value="#849398"/>
      <inkml:brushProperty name="inkEffects" value="pencil"/>
    </inkml:brush>
  </inkml:definitions>
  <inkml:trace contextRef="#ctx0" brushRef="#br0">1 1 1376 164541 72514,'0'0'128'0'0,"0"1"-128"0"0,1 2 0 0 0,0 1 0 0 0,0 1 976 0 0,1 1 176 0 0,1 0 32 0 0,-1-1-3000 0 0,-1-1-1184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6.026"/>
    </inkml:context>
    <inkml:brush xml:id="br0">
      <inkml:brushProperty name="width" value="0.1" units="cm"/>
      <inkml:brushProperty name="height" value="0.6" units="cm"/>
      <inkml:brushProperty name="color" value="#849398"/>
      <inkml:brushProperty name="inkEffects" value="pencil"/>
    </inkml:brush>
  </inkml:definitions>
  <inkml:trace contextRef="#ctx0" brushRef="#br0">596 0 3224 231222 62580,'0'0'136'0'0,"0"0"40"0"0,0 0-176 0 0,0 0 1208 0 0,0 0 200 0 0,0 0 48 0 0,0 0 8 0 0,0 0-1128 0 0,0 0-160 0 0,0 0-112 0 0,0 0 256 0 0,-1 2 64 0 0,-2 2 0 0 0,-2 1 8 0 0,-2 1 88 0 0,0 2 8 0 0,-1 1 8 0 0,-1 0 0 0 0,-1 1 152 0 0,-2 2 720 0 0,-1 1-680 0 0,0 2-320 0 0,1 0-65 0 0,1 1-15 0 0,2 1 0 0 0,1 0 0 0 0,-1-1 0 0 0,0 1 0 556-6,0-1 0-556 6,0 1-128 0 0,-2 0-24 0 0,-2 1-8 0 0,0-1 0 0 0,-2 1-64 0 0,0 0-64 0 0,-1 0 72 0 0,0 0-72 0 0,-1 0 0 0 0,0 1 0 0 0,-1 0 0 0 0,1 0 0 0 0,-1-1 0 0 0,0 1 0 0 0,0-1 0 0 0,-4 6-192 0 0,-5 5-392 0 0,-2 4 280 0 0,-2 3-3431 0 0,-3 6 1671 0 0,-2 4-16 0 0,6-7-7840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6.307"/>
    </inkml:context>
    <inkml:brush xml:id="br0">
      <inkml:brushProperty name="width" value="0.1" units="cm"/>
      <inkml:brushProperty name="height" value="0.6" units="cm"/>
      <inkml:brushProperty name="color" value="#849398"/>
      <inkml:brushProperty name="inkEffects" value="pencil"/>
    </inkml:brush>
  </inkml:definitions>
  <inkml:trace contextRef="#ctx0" brushRef="#br0">581 1 5064 226028 62348,'-4'5'496'0'0,"-2"6"-496"0"0,-3 3 0 0 0,1 3 1888 0 0,-1-2 320 0 0,1 2 64 0 0,-1-1 8 0 0,0 0-1632 0 0,0 2-328 0 0,-2-1-64 0 0,0 1-8 0 0,-2 1-104 0 0,-2 3 104 0 0,-5 5-128 0 0,-5 4-48 0 0,0 0-8 0 0,0-2 31 0 0,1-2 1 0 0,1-3 0 0 0,1-2 0 0 0,3-1-8 0 0,-1 2 88 0 0,-2 4-88 0 0,1-1-88 0 0,0-1 72 0 0,-2 1-72 0 0,1-1 0 0 0,1-2 0 0 0,2-2 0 0 0,3-2 0 0 0,1-1 0 0 0,1 0 0 0 0,1-1-176 0 0,0 1-16 0 0,1-2-8 0 0,2-1-4247 0 0,1-2-841 0 0,3-3-1544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6.582"/>
    </inkml:context>
    <inkml:brush xml:id="br0">
      <inkml:brushProperty name="width" value="0.1" units="cm"/>
      <inkml:brushProperty name="height" value="0.6" units="cm"/>
      <inkml:brushProperty name="color" value="#849398"/>
      <inkml:brushProperty name="inkEffects" value="pencil"/>
    </inkml:brush>
  </inkml:definitions>
  <inkml:trace contextRef="#ctx0" brushRef="#br0">546 1 6448 227840 61166,'-2'1'576'0'0,"-4"5"-464"-488"6,-2 4-112 488-6,-3 3 1592 0 0,-2 1 296-518-9,0 2 56 30 10,-1 2 8 488-1,-1 1-1160 0 0,-1 1-240 0 0,-2 1-40 0 0,0 0-17 0 0,0 1-255 0 0,0-1-48 0 0,-2 0-16 0 0,0 1 0 0 0,1-1-72 0 0,1 2-8 0 0,0-2-8 0 0,-2 3 0 0 0,-2 4 8 0 0,-2 2 0 0 0,0 0-96 0 0,4-4 0 0 0,0-1 64 0 0,3-3-64 0 0,2-3 0 0 0,1-2 0 0 0,2-2 0 0 0,1-1-136 0 0,1-1 32-518-1,-1 2-368 518 1,0 4-392 0 0,-1 4-343-503 3,1 3-465-502-5,1-1-2128 1005 2,1-2-584-518 2,2-5-1256 518-2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7.136"/>
    </inkml:context>
    <inkml:brush xml:id="br0">
      <inkml:brushProperty name="width" value="0.1" units="cm"/>
      <inkml:brushProperty name="height" value="0.6" units="cm"/>
      <inkml:brushProperty name="color" value="#849398"/>
      <inkml:brushProperty name="inkEffects" value="pencil"/>
    </inkml:brush>
  </inkml:definitions>
  <inkml:trace contextRef="#ctx0" brushRef="#br0">296 0 9184 215284 66004,'-2'7'992'0'0,"-2"3"-992"0"0,-1 4 0 0 0,-3 3 768 0 0,-6 5 1064 6-626,-1 1-896-6 626,-2-1-320 0 0,0-1-64 0 0,1-2-8 0-565,0-2-8 0 565,1 0-256 0 0,-1 3 167 8-497,0-1-231-8 497,1 1-128 0 0,2-1-24 0 0,0-2-64 0 0,2 0 96 0 0,0 0-96 0 0,0 0 0 0 0,1 0 0 0 0,0 1 0 0 0,-1 5-632 0 0,-1 1-3799 0 0,2 0-849 0 0,2-5-1528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7.167"/>
    </inkml:context>
    <inkml:brush xml:id="br0">
      <inkml:brushProperty name="width" value="0.1" units="cm"/>
      <inkml:brushProperty name="height" value="0.6" units="cm"/>
      <inkml:brushProperty name="color" value="#849398"/>
      <inkml:brushProperty name="inkEffects" value="pencil"/>
    </inkml:brush>
  </inkml:definitions>
  <inkml:trace contextRef="#ctx0" brushRef="#br0">657 0 4608 215487 61375,'0'2'408'0'0,"-3"3"-328"0"0,-2 4-80 0 0,-1 2 1760-1 659,-1 1 344 1-659,-1 0 64 0 0,0 1 8 0 0,-2 1-1536-478 582,1 0-304 478-582,-2 0-64 0 0,0 1-16-514-1,0 1-152-17 1,0-1-32 31 2,-1 0-8 500-2,0 0 0 0 0,0 1-64 0 0,-3 2-96 0 0,0 0 96 0 0,1 0-136 0 0,1-2 32-547 1,2-1 8-17 1,1-1 0 564-2,1 0-2408 0 0,1-1-9576 0 0</inkml:trace>
  <inkml:trace contextRef="#ctx0" brushRef="#br0" timeOffset="1">99 840 15032 205059 65652,'-4'4'664'0'0,"-2"2"135"0"0,-2 4-639 0 0,-4 3-160 0 0,0 3 0 0 0,-1 1 0 0 0,1 1 64 0 0,0-2-64 0 0,1 0-6679 0 0,2-4-3361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5:06.780"/>
    </inkml:context>
    <inkml:brush xml:id="br0">
      <inkml:brushProperty name="width" value="0.1" units="cm"/>
      <inkml:brushProperty name="height" value="0.1" units="cm"/>
    </inkml:brush>
  </inkml:definitions>
  <inkml:trace contextRef="#ctx0" brushRef="#br0">807 1389 3224 0 0,'0'0'353'0'0,"0"0"277"0"0,0 0 124 0 0,-13-11 3125 0 0,11 7-3430 0 0,0 0 1 0 0,1 0-1 0 0,0 0 1 0 0,0-1-1 0 0,0 1 1 0 0,0 0-1 0 0,0-1-449 0 0,1 4 67 0 0,0 0 0 0 0,0 1 1 0 0,0-1-1 0 0,1 0 0 0 0,-1 1 0 0 0,0-1 0 0 0,0 0 0 0 0,0 1 1 0 0,0-1-1 0 0,1 0 0 0 0,-1 1 0 0 0,0-1 0 0 0,1 0 1 0 0,-1 1-1 0 0,0-1 0 0 0,1 1 0 0 0,-1-1 0 0 0,1 0 0 0 0,-1 1-67 0 0,1-1 33 0 0,0 1 0 0 0,0-1 0 0 0,0 1 1 0 0,0-1-1 0 0,0 1 0 0 0,0 0 0 0 0,0-1 0 0 0,0 1 0 0 0,0 0 0 0 0,0 0 0 0 0,0 0 0 0 0,0 0 0 0 0,0 0 0 0 0,0 0 0 0 0,0 0 0 0 0,0 0 0 0 0,1 0-33 0 0,-1 1 0 0 0,0-1 1 0 0,0 0 0 0 0,0 1-1 0 0,1-1 1 0 0,-1 1 0 0 0,0-1-1 0 0,0 1 1 0 0,0-1 0 0 0,0 1-1 0 0,0 0 1 0 0,0-1 0 0 0,0 1-1 0 0,-1 0 1 0 0,1 0 0 0 0,0 0-1 0 0,0 0 1 0 0,0 0 0 0 0,-1 0 0 0 0,1 0-1 0 0,-1 0 1 0 0,1 0 0 0 0,-1 0-1 0 0,1 0 1 0 0,-1 0 0 0 0,1 0-1 0 0,-1 1 1 0 0,0-1 0 0 0,0 1-1 0 0,1-1 2 0 0,-1 1 0 0 0,0-1 0 0 0,0 0 0 0 0,0 1 0 0 0,0-1 0 0 0,0 0 0 0 0,0 1 1 0 0,0-1-1 0 0,0 0 0 0 0,-1 1 0 0 0,1-1 0 0 0,0 0 0 0 0,-1 0 0 0 0,1 1 0 0 0,-1-1 1 0 0,0 0-1 0 0,1 0 0 0 0,-1 0 0 0 0,0 0 0 0 0,0 0 0 0 0,0 1 0 0 0,1-2 0 0 0,-1 1 0 0 0,0 0 1 0 0,-1 1-3 0 0,1-1 2 0 0,0-1 1 0 0,1 0-1 0 0,0 1 0 0 0,-1-1 1 0 0,1 1-1 0 0,-1-1 0 0 0,1 1 0 0 0,-1-1 1 0 0,1 0-1 0 0,-1 1 0 0 0,1-1 1 0 0,-1 0-1 0 0,0 0 0 0 0,1 1 1 0 0,-1-1-1 0 0,1 0 0 0 0,-1 0 0 0 0,1 0 1 0 0,-1 0-1 0 0,0 0 0 0 0,1 0 1 0 0,-1 0-1 0 0,0 0 0 0 0,1 0 1 0 0,-1 0-1 0 0,1 0 0 0 0,-1 0 0 0 0,0 0 1 0 0,1 0-1 0 0,-1 0 0 0 0,1-1 1 0 0,-1 1-1 0 0,1 0 0 0 0,-1-1 1 0 0,0 1-1 0 0,1 0 0 0 0,-1-1 0 0 0,1 1 1 0 0,0 0-1 0 0,-1-1 0 0 0,1 1 1 0 0,-1-1-1 0 0,1 1 0 0 0,0-1 1 0 0,-1 1-3 0 0,1-1-5 0 0,0 1 0 0 0,0-1 1 0 0,0 1-1 0 0,0-1 1 0 0,0 1-1 0 0,0-1 1 0 0,0 1-1 0 0,0-1 0 0 0,1 1 1 0 0,-1-1-1 0 0,0 1 1 0 0,0-1-1 0 0,0 1 1 0 0,1-1-1 0 0,-1 1 0 0 0,0-1 1 0 0,0 1-1 0 0,1 0 1 0 0,-1-1-1 0 0,0 1 1 0 0,1 0-1 0 0,-1-1 0 0 0,1 1 1 0 0,-1 0-1 0 0,0-1 1 0 0,1 1-1 0 0,-1 0 1 0 0,1 0 4 0 0,11-7-128 0 0,-10 5 128 0 0,6 0 14 0 0,-8 2 56 0 0,0 0-2 0 0,0 0-4 0 0,0 0 0 0 0,1 1-45 0 0,0 0 1 0 0,-1 0-1 0 0,1 1 1 0 0,0-1 0 0 0,-1 0-1 0 0,0 0 1 0 0,1 0-1 0 0,-1 1 1 0 0,0-1-1 0 0,1 0 1 0 0,-1 0 0 0 0,0 1-1 0 0,0 0-19 0 0,0-2-134 0 0</inkml:trace>
  <inkml:trace contextRef="#ctx0" brushRef="#br0" timeOffset="5223.27">1632 91 920 0 0,'0'0'220'0'0,"3"-5"2494"0"0,3-5-926 0 0,1-3-1611 0 0,-7 11-121 0 0,1 0 0 0 0,0 0 0 0 0,0 1 0 0 0,0-1 0 0 0,0 0 0 0 0,0 1 0 0 0,0-1 0 0 0,0 0-1 0 0,1 0-55 0 0,1-4 893 0 0,-1 3 2713 0 0,-1 6-2107 0 0,-2 1-1285 0 0,0 0 0 0 0,0 0 0 0 0,0 0-1 0 0,-1 0 1 0 0,1 0 0 0 0,-1 0 0 0 0,0-1 0 0 0,0 1 0 0 0,-1 0-214 0 0,-4 8 212 0 0,-20 37 375 0 0,-7 7-587 0 0,16-27 677 0 0,-62 89 655 0 0,47-67-713 0 0,0 5-619 0 0,0 0 7 0 0,-6 13 81 0 0,19-32 58 0 0,-1-2-1 0 0,-4 2-145 0 0,-51 62 421 0 0,39-43 86 0 0,17-24-304 0 0,-17 31-104 0 0,15-24 0 0 0,-20 34 183 0 0,15-33-68 0 0,0-1 337 0 0,-15 32-551 0 0,11-29 229 0 0,14-12-120 0 0,12-21-75 0 0,-1 0 1 0 0,2 0-1 0 0,-1 0 0 0 0,1 1 0 0 0,0 1-34 0 0,2-5 16 0 0,-1 1 0 0 0,0-1-1 0 0,0 0 1 0 0,-3 5-16 0 0,-3 4 1 0 0,8-14-23 0 0,1 1-43 0 0,0-1 1 0 0,-1 0 0 0 0,0 0-1 0 0,1 0 1 0 0,-1 0-1 0 0,0 0 1 0 0,1 0 0 0 0,-1 0-1 0 0,0 0 1 0 0,0 0-1 0 0,0 0 1 0 0,0-1-1 0 0,-1 2 65 0 0,2-2-785 0 0,0 0-42 0 0</inkml:trace>
  <inkml:trace contextRef="#ctx0" brushRef="#br0" timeOffset="7082.21">90 157 3680 0 0,'-53'-39'4968'0'0,"50"36"-4761"0"0,0 0 1 0 0,0 0-1 0 0,0-1 1 0 0,0 1-1 0 0,0-1 1 0 0,1 1-1 0 0,-1-1 1 0 0,1 0-1 0 0,0 0 1 0 0,0 0-1 0 0,1 0 1 0 0,-1 0-1 0 0,0-3-207 0 0,2-17 1551 0 0,0 20-1306 0 0,0-1 0 0 0,0 1 0 0 0,0 0 0 0 0,0 0 0 0 0,-1-3-245 0 0,0 7 20 0 0,1 0 0 0 0,0-1 1 0 0,0 1-1 0 0,0-1 0 0 0,0 1 0 0 0,-1-1 1 0 0,1 1-1 0 0,0-1 0 0 0,0 1 0 0 0,0 0 1 0 0,0-1-1 0 0,0 1 0 0 0,0-1 0 0 0,0 1 1 0 0,0-1-1 0 0,0 1 0 0 0,0-1 0 0 0,1 1 1 0 0,-1-1-1 0 0,0 1 0 0 0,0 0 0 0 0,0-1 1 0 0,0 1-1 0 0,1-1 0 0 0,-1 1-20 0 0,1-1 35 0 0,-1 2 1 0 0,1-1-1 0 0,-1 0 0 0 0,1 0 0 0 0,-1 0 0 0 0,0 0 0 0 0,1 0 1 0 0,-1 0-1 0 0,1 0 0 0 0,-1 0 0 0 0,1 1 0 0 0,-1-1 1 0 0,1 0-1 0 0,-1 0 0 0 0,0 1 0 0 0,1-1 0 0 0,-1 0 0 0 0,0 1 1 0 0,1-1-1 0 0,-1 0-35 0 0,18 21 989 0 0,-14-12-637 0 0,0-1 0 0 0,-1 2 0 0 0,0-1 1 0 0,0 3-353 0 0,-1-4 147 0 0,0-1 1 0 0,0 1 0 0 0,1-1-1 0 0,0 0 1 0 0,0 0-1 0 0,1 0 1 0 0,2 4-148 0 0,18 26 227 0 0,-16-24-6 0 0,1 1 0 0 0,0-2 1 0 0,3 4-222 0 0,-2-4 256 0 0,0 2 0 0 0,2 4-256 0 0,-3-5 209 0 0,0 0 0 0 0,8 7-209 0 0,4 6 145 0 0,-2 0 0 0 0,0 1 0 0 0,7 16-145 0 0,-8-12 183 0 0,2-2-1 0 0,22 27-182 0 0,-19-27 175 0 0,-1 0-1 0 0,-1 2 0 0 0,12 25-174 0 0,-5-2 416 0 0,9 28-416 0 0,-37-82 2 0 0,12 29 416 0 0,1-1-1 0 0,17 26-417 0 0,-26-48 10 0 0,5 8 50 0 0,0 0-1 0 0,-1 1 1 0 0,0-1-1 0 0,5 16-59 0 0,-12-26 22 0 0,1 0-1 0 0,0-1 0 0 0,0 1 1 0 0,0-1-1 0 0,0 0 0 0 0,1 1-21 0 0,10 18 134 0 0,-10-18-104 0 0,-1 1 0 0 0,1-1 1 0 0,0 0-1 0 0,0 0 0 0 0,1 0 1 0 0,0 0-31 0 0,3 4 56 0 0,11 20 156 0 0,1 1-12 0 0,-16-26-190 0 0,-1 1 1 0 0,0-1-1 0 0,0 1 0 0 0,-1 0 0 0 0,1 0 1 0 0,-1 0-1 0 0,1 3-10 0 0,7 15 52 0 0,-4-10 9 0 0,-5-10-54 0 0,0 0 0 0 0,1 0-1 0 0,0-1 1 0 0,-1 1 0 0 0,1-1 0 0 0,0 1 0 0 0,0-1 0 0 0,0 1 0 0 0,0-1 0 0 0,0 1-7 0 0,1 1 15 0 0,0-1 1 0 0,0 1-1 0 0,-1-1 1 0 0,1 1 0 0 0,-1 0-1 0 0,0 0 1 0 0,0-1 0 0 0,1 3-16 0 0,-1-2 9 0 0,0-1 1 0 0,0 1 0 0 0,0 0-1 0 0,0 0 1 0 0,1-1 0 0 0,-1 1 0 0 0,1-1-1 0 0,1 2-9 0 0,1 1 16 0 0,-1-1 1 0 0,0 1-1 0 0,0 0 0 0 0,0 1 0 0 0,0-1 0 0 0,1 5-16 0 0,4 8-3791 0 0,-8-18-3906 0 0</inkml:trace>
  <inkml:trace contextRef="#ctx0" brushRef="#br0" timeOffset="7903.79">628 1000 9240 0 0,'0'0'422'0'0,"-3"-11"1044"0"0,3 7-1226 0 0,1 0 1 0 0,-1 0 0 0 0,1 0-1 0 0,0 0 1 0 0,0 0 0 0 0,0 0-1 0 0,1 0 1 0 0,-1 0 0 0 0,1 1-1 0 0,0-1 1 0 0,0 0 0 0 0,0 1-1 0 0,0 0 1 0 0,1-1-1 0 0,0 1 1 0 0,1-1-241 0 0,2-2 452 0 0,0 0 0 0 0,0 1 0 0 0,1 0 0 0 0,0 0 0 0 0,0 1 0 0 0,1-1 0 0 0,3 0-452 0 0,3 0 125 0 0,0 1 1 0 0,1 0-1 0 0,-1 1 0 0 0,1 1 0 0 0,0 0 1 0 0,0 1-1 0 0,4 0-125 0 0,10 0 436 0 0,-20 0-279 0 0,-1 2 0 0 0,0-1 0 0 0,0 1 0 0 0,2 1-157 0 0,13 0 150 0 0,-16-1-83 0 0,0 0 1 0 0,0 1 0 0 0,-1 0 0 0 0,1 0-1 0 0,4 2-67 0 0,12 3 159 0 0,15 9 398 0 0,-38-15-477 0 0,0-1-1 0 0,0 0-6 0 0,1 4 240 0 0,0-3-4204 0 0,-1-1-2698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5:17.345"/>
    </inkml:context>
    <inkml:brush xml:id="br0">
      <inkml:brushProperty name="width" value="0.1" units="cm"/>
      <inkml:brushProperty name="height" value="0.1" units="cm"/>
    </inkml:brush>
  </inkml:definitions>
  <inkml:trace contextRef="#ctx0" brushRef="#br0">725 0 7280 0 0,'0'0'332'0'0,"0"0"-4"0"0,-1 0-210 0 0,-1 0-35 0 0,0 0 115 0 0,1 1 0 0 0,-1-1-1 0 0,1 0 1 0 0,-1 1 0 0 0,1-1 0 0 0,0 1 0 0 0,-1 0-1 0 0,1-1 1 0 0,-1 1 0 0 0,1 0 0 0 0,0 0 0 0 0,0 0-1 0 0,0 0 1 0 0,-1 0 0 0 0,1 0 0 0 0,0 0-198 0 0,-18 23 753 0 0,12-15-252 0 0,-6 9 87 0 0,1 0 1 0 0,1 1-1 0 0,0 1 1 0 0,1 0-1 0 0,2 0-588 0 0,-39 107 986 0 0,41-108-899 0 0,-15 49 11 0 0,4 2 0 0 0,3 0 0 0 0,3 1 0 0 0,-1 48-98 0 0,12-95 37 0 0,0-1 0 0 0,2 1-1 0 0,0 0 1 0 0,2-1-1 0 0,0 0 1 0 0,2 1-1 0 0,3 6-36 0 0,-9-28 21 0 0,1 1-1 0 0,0-1 0 0 0,0 1 0 0 0,0-1 0 0 0,0 1 1 0 0,1-1-1 0 0,-1 0 0 0 0,0 0 0 0 0,1 0 0 0 0,0 0 1 0 0,-1 0-1 0 0,1 0 0 0 0,0 0 0 0 0,0 0 0 0 0,0-1 1 0 0,0 1-1 0 0,1-1 0 0 0,-1 1 0 0 0,0-1 0 0 0,1 0 1 0 0,-1 0-1 0 0,1 0-20 0 0,0 0 24 0 0,0 0 0 0 0,0-1 0 0 0,0 0 0 0 0,0 1 0 0 0,0-1 0 0 0,0 0 0 0 0,0-1 0 0 0,1 1 0 0 0,-1-1 0 0 0,0 1 0 0 0,0-1 0 0 0,0 0 0 0 0,-1 0 0 0 0,1 0-1 0 0,0 0 1 0 0,0-1 0 0 0,0 1 0 0 0,1-2-24 0 0,7-4 30 0 0,-1-1-1 0 0,0 0 1 0 0,0 0-1 0 0,0-1 0 0 0,7-10-29 0 0,-1-2 1 0 0,0 0-1 0 0,5-11 0 0 0,21-31 66 0 0,-24 38-45 0 0,-1-1 0 0 0,-1-1-1 0 0,10-22-20 0 0,-12 15 102 0 0,-1 0 0 0 0,-2-1 0 0 0,-1 0 0 0 0,-2 0 0 0 0,-1-8-102 0 0,-4 19 99 0 0,-1 1 1 0 0,-2-1 0 0 0,0 0 0 0 0,-2 0-1 0 0,0 0 1 0 0,-2 1 0 0 0,-1-1 0 0 0,0 1-1 0 0,-2 0 1 0 0,-2-4-100 0 0,7 23 10 0 0,-3-12 55 0 0,-1 1 0 0 0,-4-8-65 0 0,8 20 5 0 0,0-1 0 0 0,0 0 0 0 0,0 1 0 0 0,-1 0 0 0 0,1 0 0 0 0,-1-1 0 0 0,0 1 0 0 0,0 1 0 0 0,0-1 0 0 0,0 0 0 0 0,0 1 0 0 0,-4-2-5 0 0,3 2-7 0 0,1 1-1 0 0,-1 0 1 0 0,0 0-1 0 0,1 0 1 0 0,-1 0-1 0 0,0 1 1 0 0,0-1-1 0 0,0 1 1 0 0,0 0-1 0 0,0 0 1 0 0,1 1-1 0 0,-1-1 1 0 0,0 1-1 0 0,0 0 1 0 0,0 0-1 0 0,1 0 1 0 0,-1 0-1 0 0,1 1 1 0 0,-1 0-1 0 0,1-1 1 0 0,-4 3 7 0 0,-3 3-172 0 0,0 0 1 0 0,0 0-1 0 0,1 1 1 0 0,-1 0-1 0 0,2 1 0 0 0,-4 3 172 0 0,-5 13-1797 0 0,12-16 299 0 0</inkml:trace>
  <inkml:trace contextRef="#ctx0" brushRef="#br0" timeOffset="544.32">547 443 3224 0 0,'0'0'476'0'0,"0"0"791"0"0,0 0 350 0 0,0 0 71 0 0,0 0-164 0 0,0 0-724 0 0,0 0-322 0 0,0 0-59 0 0,1 0 1126 0 0,66 1 1218 0 0,-31 0-2045 0 0,0-1 0 0 0,0-1-1 0 0,25-5-717 0 0,-39 2 689 0 0,0 2 1 0 0,19 1-690 0 0,-40 1-383 0 0,-1 0-302 0 0,0 0-62 0 0,0 0-104 0 0,0 0-388 0 0,-8-5-1623 0 0,0 3 1408 0 0</inkml:trace>
  <inkml:trace contextRef="#ctx0" brushRef="#br0" timeOffset="1625.65">253 241 9848 0 0,'0'0'448'0'0,"0"0"-7"0"0,-11 18 1574 0 0,-41 48-675 0 0,-29 51-1340 0 0,54-76 201 0 0,15-24-86 0 0,0 1 0 0 0,1 0 0 0 0,1 1 0 0 0,1 0 0 0 0,0 1 1 0 0,-3 14-116 0 0,6-15 10 0 0,5-18 44 0 0,11 9 474 0 0,-2-7-421 0 0,-1-1 1 0 0,1 0 0 0 0,0-1-1 0 0,-1 1 1 0 0,1-1 0 0 0,0-1 0 0 0,6 0-108 0 0,-2 1 62 0 0,22 1-52 0 0,50 1-32 0 0,-73-3 49 0 0,1-1 0 0 0,0 0 0 0 0,0-1 0 0 0,0-1 0 0 0,9-2-27 0 0,-5 0 121 0 0,-9 3-18 0 0,-1 0-1 0 0,0 0 1 0 0,0-1 0 0 0,1 0-1 0 0,-2 0 1 0 0,1 0-1 0 0,0 0 1 0 0,3-4-103 0 0,-8 6 112 0 0,-1 1 14 0 0,-2-10 922 0 0,-5-1-593 0 0,0-1 0 0 0,0 1 0 0 0,1-1 0 0 0,1 0 0 0 0,-2-7-455 0 0,-10-19 425 0 0,1-1 22 0 0,1-1 1 0 0,2 0-1 0 0,-6-37-447 0 0,13 51-40 0 0,1 13-112 0 0,-1-11-1099 0 0,6 24 836 0 0,0 0-197 0 0,0 0-822 0 0,0 0-352 0 0</inkml:trace>
  <inkml:trace contextRef="#ctx0" brushRef="#br0" timeOffset="2925.59">1000 616 12296 0 0,'-13'1'1793'0'0,"11"0"-215"0"0,10 1-1253 0 0,4 0-167 0 0,0-1 1 0 0,1-1-1 0 0,8-1-158 0 0,-7 1 136 0 0,-1 0-1 0 0,1 1 0 0 0,0 0-135 0 0,7 3 71 0 0,-12-2-48 0 0,1 0-1 0 0,-1-1 0 0 0,6 0-22 0 0,-6-3 83 0 0,-9 2-39 0 0,0 0-92 0 0,0 0-44 0 0,0 0-11 0 0,0 0-26 0 0,0 0-107 0 0,-17 2-1430 0 0,14-2 1408 0 0,-1 1 0 0 0,1 0 0 0 0,-1 0 1 0 0,1 0-1 0 0,-1 0 0 0 0,1 1 0 0 0,-1-1 1 0 0,1 1-1 0 0,0 0 0 0 0,-3 2 258 0 0,6-4-342 0 0,0 0 7 0 0,0 0 38 0 0,0 0 10 0 0,0 0 6 0 0,0 0 31 0 0,0 0 124 0 0,0 0 46 0 0,-1-1 80 0 0,1 1 80 0 0,0 0-53 0 0,0 0 1 0 0,0 0-1 0 0,0-1 1 0 0,0 1-1 0 0,0 0 1 0 0,0 0 0 0 0,0 0-1 0 0,0 0 1 0 0,0 0-1 0 0,0 0 1 0 0,0-1-1 0 0,0 1 1 0 0,0 0-1 0 0,0 0 1 0 0,0 0-1 0 0,0 0 1 0 0,0 0 0 0 0,0 0-1 0 0,0-1 1 0 0,0 1-1 0 0,-1 0 1 0 0,1 0-1 0 0,0 0 1 0 0,0 0-1 0 0,0 0 1 0 0,0 0-1 0 0,0 0 1 0 0,0 0 0 0 0,0-1-1 0 0,0 1 1 0 0,0 0-1 0 0,0 0 1 0 0,-1 0-1 0 0,1 0 1 0 0,0 0-1 0 0,0 0 1 0 0,0 0 0 0 0,0 0-1 0 0,0 0 1 0 0,0 0-1 0 0,-1 0 1 0 0,1 0-1 0 0,0 0 1 0 0,0 0-1 0 0,0 0 1 0 0,0 0-1 0 0,0 0 1 0 0,0 0 0 0 0,-1 0-1 0 0,1 0 1 0 0,0 0-1 0 0,0 0 1 0 0,0 0-1 0 0,0 0 1 0 0,0 0-1 0 0,0 0 1 0 0,-1 0-1 0 0,1 0 1 0 0,0 0 0 0 0,0 1-1 0 0,0-1 1 0 0,0 0-1 0 0,0 0 1 0 0,0 0-1 0 0,0 0 1 0 0,0 0-1 0 0,0 0 1 0 0,-1 0-28 0 0,-4 9 1197 0 0,-8 34 455 0 0,-1 3-862 0 0,-8 35 65 0 0,16-54-744 0 0,-2 7-62 0 0,-4 22-49 0 0,8-26-17 0 0,2-16-118 0 0,0-1-1 0 0,1 9 136 0 0,1-16-230 0 0,0 0 0 0 0,-1 0 0 0 0,1 0-1 0 0,-2 4 231 0 0,1-9 96 0 0,0 0-3204 0 0,1-1 1802 0 0</inkml:trace>
  <inkml:trace contextRef="#ctx0" brushRef="#br0" timeOffset="3300.48">874 1045 3224 0 0,'0'0'240'0'0,"-3"7"3688"0"0,3-7-3829 0 0,0 0-1 0 0,0 0 1 0 0,0 0-1 0 0,0 0 1 0 0,0 0 0 0 0,1 0-1 0 0,-1 0 1 0 0,0 0-1 0 0,0 0 1 0 0,0 0 0 0 0,0 0-1 0 0,0 0 1 0 0,0 0-1 0 0,0 0 1 0 0,0 0 0 0 0,0 0-1 0 0,0 0 1 0 0,0 0 0 0 0,0 0-1 0 0,0 0 1 0 0,0 0-1 0 0,0 0 1 0 0,0 0 0 0 0,0 0-1 0 0,0 0 1 0 0,0 0-1 0 0,0 0 1 0 0,0 0 0 0 0,0 0-1 0 0,1 0 1 0 0,-1 0-1 0 0,0 0 1 0 0,0 0 0 0 0,0 0-1 0 0,0 0 1 0 0,0 1-1 0 0,0-1 1 0 0,0 0 0 0 0,0 0-1 0 0,0 0 1 0 0,0 0-1 0 0,0 0 1 0 0,0 0 0 0 0,0 0-1 0 0,0 0 1 0 0,0 0 0 0 0,0 0-1 0 0,0 0 1 0 0,0 0-1 0 0,0 0 1 0 0,0 0 0 0 0,0 0-1 0 0,0 0 1 0 0,0 0-1 0 0,-1 0 1 0 0,1 0 0 0 0,0 1-1 0 0,0-1 1 0 0,0 0-1 0 0,0 0 1 0 0,0 0 0 0 0,0 0-99 0 0,6 0-537 0 0,0 1 1208 0 0,0 0 0 0 0,1-1-1 0 0,-1 0 1 0 0,5-1-671 0 0,21 0 1039 0 0,26 6-653 0 0,-26-3-766 0 0,0 2 0 0 0,6 2 380 0 0,-30-3-397 0 0</inkml:trace>
  <inkml:trace contextRef="#ctx0" brushRef="#br0" timeOffset="4804.97">1261 816 5528 0 0,'-2'1'2801'0'0,"3"0"-891"0"0,-1-1-1851 0 0,1 0 0 0 0,-1 1 0 0 0,1-1 0 0 0,-1 1-1 0 0,1-1 1 0 0,-1 0 0 0 0,1 1 0 0 0,-1 0 0 0 0,1-1-1 0 0,-1 1 1 0 0,0-1 0 0 0,1 1 0 0 0,-1-1-1 0 0,0 1 1 0 0,1 0 0 0 0,-1-1 0 0 0,0 1 0 0 0,0-1-1 0 0,0 1 1 0 0,0 0 0 0 0,1-1 0 0 0,-1 1 0 0 0,0 0-59 0 0,-2 27 218 0 0,0 8-128 0 0,-1-10-198 0 0,0-7 52 0 0,2-15 56 0 0,1 0 0 0 0,-1 0 0 0 0,0 0 0 0 0,0 0 0 0 0,-1-1 0 0 0,1 1 0 0 0,-1 0 0 0 0,-6 21 0 0 0,2-12 13 0 0,6-13 26 0 0,0 0-95 0 0,5-11-364 0 0,15-29-364 0 0,-7 18 505 0 0,-3 6 102 0 0,-4 6 113 0 0,0 2-1 0 0,0-1 1 0 0,1 1 0 0 0,2-3 64 0 0,9-11 535 0 0,-17 21-525 0 0,-1 1 0 0 0,0 0-1 0 0,0 0 1 0 0,1 0-1 0 0,-1 0 1 0 0,0 0 0 0 0,0 0-1 0 0,1 0 1 0 0,-1 0-1 0 0,0 0 1 0 0,1 0 0 0 0,-1 0-1 0 0,0 0 1 0 0,0 0 0 0 0,1 0-1 0 0,-1 0 1 0 0,0 0-1 0 0,1 0 1 0 0,-1 0 0 0 0,0 0-1 0 0,0 0 1 0 0,1 0-1 0 0,-1 0 1 0 0,0 0 0 0 0,0 0-1 0 0,1 1 1 0 0,-1-1 0 0 0,0 0-1 0 0,0 0 1 0 0,1 0-1 0 0,-1 1 1 0 0,0-1 0 0 0,0 0-1 0 0,0 0 1 0 0,0 0-1 0 0,1 1-9 0 0,5 6 74 0 0,-4-2-7 0 0,0 0 1 0 0,-1 1-1 0 0,1-1 0 0 0,-1 0 0 0 0,-1 1 0 0 0,1-1 0 0 0,-1 1 0 0 0,1-1 1 0 0,-2 1-1 0 0,1-1 0 0 0,-1 3-67 0 0,1 11 119 0 0,-5 24 5 0 0,4-40-131 0 0,0 0-1 0 0,0 1 1 0 0,0-1 0 0 0,0 0 0 0 0,0 0 0 0 0,-2 3 7 0 0,3-6-85 0 0,8-11-131 0 0,33-56-543 0 0,12-16 760 0 0,-51 79 250 0 0,0 1-1 0 0,1 0 1 0 0,-1 0-1 0 0,1 0 1 0 0,0 1-1 0 0,0-1 1 0 0,1-1-251 0 0,-3 4 21 0 0,-1 0 1 0 0,0 0 0 0 0,1 0 0 0 0,-1 0 0 0 0,0 0-1 0 0,1 0 1 0 0,-1 0 0 0 0,0-1 0 0 0,1 1-1 0 0,-1 0 1 0 0,0 1 0 0 0,1-1 0 0 0,-1 0 0 0 0,0 0-1 0 0,1 0 1 0 0,-1 0 0 0 0,0 0 0 0 0,1 0 0 0 0,-1 0-1 0 0,0 0 1 0 0,0 0 0 0 0,1 1 0 0 0,-1-1-1 0 0,0 0 1 0 0,1 0 0 0 0,-1 0 0 0 0,0 1 0 0 0,0-1-1 0 0,1 0 1 0 0,-1 0 0 0 0,0 1 0 0 0,0-1 0 0 0,0 0-1 0 0,0 1 1 0 0,1-1 0 0 0,-1 0 0 0 0,0 0-1 0 0,0 1 1 0 0,0-1 0 0 0,0 0 0 0 0,0 1 0 0 0,0-1-22 0 0,4 14 561 0 0,-2-4-224 0 0,-1-7-241 0 0,-1-1-1 0 0,0 0 1 0 0,1 1 0 0 0,-1-1 0 0 0,0 1 0 0 0,0-1 0 0 0,0 3-96 0 0,-1 36 485 0 0,-2-6-460 0 0,1-10-209 0 0,1-17-299 0 0,0-1 0 0 0,1 0 0 0 0,0 0-1 0 0,0 0 1 0 0,1 3 483 0 0,-1-6-614 0 0</inkml:trace>
  <inkml:trace contextRef="#ctx0" brushRef="#br0" timeOffset="5389.54">1745 900 8752 0 0,'0'0'673'0'0,"0"0"-313"0"0,0 0 307 0 0,-7-15 2222 0 0,3 7-2904 0 0,-1 0 1 0 0,0 0-1 0 0,0 0 1 0 0,-4-3 14 0 0,7 8 37 0 0,-1 0 0 0 0,1 0 1 0 0,-1 0-1 0 0,0 1 0 0 0,1-1 0 0 0,-1 1 1 0 0,-1 0-1 0 0,1 0 0 0 0,0 0 1 0 0,0 0-1 0 0,-1 1 0 0 0,-1-1-37 0 0,4 1 46 0 0,-1 1-1 0 0,1 0 1 0 0,0 0 0 0 0,0 0-1 0 0,0-1 1 0 0,-1 1-1 0 0,1 0 1 0 0,0 1 0 0 0,0-1-1 0 0,0 0 1 0 0,-1 0-1 0 0,1 0 1 0 0,0 1 0 0 0,0-1-1 0 0,0 0 1 0 0,0 1-1 0 0,0 0 1 0 0,0-1 0 0 0,0 1-1 0 0,-1 0-45 0 0,0 0 47 0 0,1 1-1 0 0,-1-1 1 0 0,1 1 0 0 0,-1 0-1 0 0,1 0 1 0 0,0-1-1 0 0,0 1 1 0 0,0 0 0 0 0,0 0-1 0 0,-1 2-46 0 0,-1 6 42 0 0,0-1 1 0 0,1 0-1 0 0,0 1 0 0 0,-1 7-42 0 0,3-13-5 0 0,-4 25-65 0 0,1 15 70 0 0,3-35-46 0 0,0 0 1 0 0,0 1 0 0 0,1-1 0 0 0,1 0-1 0 0,0 0 1 0 0,2 8 45 0 0,-4-17-25 0 0,0 1 0 0 0,0-1 0 0 0,0 1 0 0 0,1-1 0 0 0,-1 0 0 0 0,0 1 0 0 0,0-1 0 0 0,0 1 0 0 0,1-1 0 0 0,-1 0 0 0 0,0 1 0 0 0,0-1 0 0 0,1 0 0 0 0,-1 1 0 0 0,0-1-1 0 0,1 0 1 0 0,-1 1 0 0 0,0-1 0 0 0,1 0 0 0 0,-1 0 0 0 0,0 1 0 0 0,1-1 0 0 0,-1 0 0 0 0,1 0 0 0 0,-1 0 0 0 0,0 0 0 0 0,1 1 0 0 0,-1-1 0 0 0,1 0 0 0 0,-1 0 0 0 0,1 0 0 0 0,-1 0 25 0 0,1 0-49 0 0,1-1 0 0 0,-1 1 0 0 0,0-1 1 0 0,0 1-1 0 0,0-1 0 0 0,0 1 0 0 0,0-1 0 0 0,0 1 1 0 0,0-1-1 0 0,0 0 0 0 0,0 1 0 0 0,0-2 49 0 0,3-2-136 0 0,0 0-1 0 0,-1 0 1 0 0,1 0-1 0 0,-1 0 1 0 0,1-3 136 0 0,12-25-1812 0 0,5-17 1812 0 0,8-16-225 0 0,-28 64 288 0 0,-1 0 1 0 0,0 0 0 0 0,1 0 0 0 0,-1 1 0 0 0,1-1-1 0 0,0 0 1 0 0,-1 0 0 0 0,1 0 0 0 0,0 1-1 0 0,-1-1 1 0 0,1 0 0 0 0,0 1 0 0 0,0-2-64 0 0,0 2 45 0 0,-1 0 0 0 0,0 0 0 0 0,0 0 0 0 0,0 0 0 0 0,1 0 0 0 0,-1 0 0 0 0,0 0 0 0 0,0 0 1 0 0,1 0-1 0 0,-1 0 0 0 0,0 1 0 0 0,0-1 0 0 0,0 0 0 0 0,1 0 0 0 0,-1 0 0 0 0,0 0 0 0 0,0 0 0 0 0,0 0 0 0 0,1 0 1 0 0,-1 0-1 0 0,0 1 0 0 0,0-1 0 0 0,0 0 0 0 0,0 0 0 0 0,1 0 0 0 0,-1 0 0 0 0,0 1 0 0 0,0-1 0 0 0,0 0 1 0 0,0 0-1 0 0,0 0 0 0 0,0 1 0 0 0,0-1 0 0 0,0 0 0 0 0,1 0-45 0 0,0 4 193 0 0,0-1 1 0 0,0 0-1 0 0,-1 1 1 0 0,1-1-1 0 0,0 1 1 0 0,-1 2-194 0 0,1 13 339 0 0,2-1 0 0 0,1 7-339 0 0,8 15-2406 0 0,-9-32-2218 0 0</inkml:trace>
  <inkml:trace contextRef="#ctx0" brushRef="#br0" timeOffset="6003.96">2084 774 16040 0 0,'-8'-1'459'0'0,"0"1"1"0"0,0-2 0 0 0,0 1 0 0 0,-6-3-460 0 0,7 2-329 0 0,0 0 1 0 0,1 1-1 0 0,-1-1 1 0 0,0 2 0 0 0,0-1-1 0 0,-1 1 329 0 0,5 0-101 0 0,1 0 0 0 0,-1 1-1 0 0,1-1 1 0 0,-1 1 0 0 0,1 0-1 0 0,0-1 1 0 0,-1 1 0 0 0,1 0 0 0 0,0 1-1 0 0,0-1 1 0 0,0 0 0 0 0,0 0-1 0 0,0 1 1 0 0,0 0 0 0 0,0-1-1 0 0,0 1 1 0 0,0 0 0 0 0,1 0 0 0 0,-2 2 101 0 0,-2 2 12 0 0,1 0 1 0 0,0 1 0 0 0,0 0 0 0 0,0-1 0 0 0,1 2 0 0 0,0-1 0 0 0,0 0 0 0 0,1 1 0 0 0,0-1-1 0 0,0 1 1 0 0,1-1 0 0 0,0 1 0 0 0,1 0 0 0 0,-1 0 0 0 0,1-1 0 0 0,1 1 0 0 0,-1 0 0 0 0,2 5-13 0 0,-1-12-52 0 0,-1 1 1 0 0,0-1 0 0 0,1 0 0 0 0,-1 0 0 0 0,1 0-1 0 0,-1 0 1 0 0,1 0 0 0 0,0 0 0 0 0,-1 0 0 0 0,1 0 0 0 0,0-1-1 0 0,0 1 1 0 0,-1 0 0 0 0,1 0 0 0 0,0-1 0 0 0,0 1-1 0 0,0 0 1 0 0,0-1 0 0 0,0 1 0 0 0,0-1 0 0 0,0 1 0 0 0,0-1-1 0 0,0 1 1 0 0,0-1 0 0 0,1 0 0 0 0,-1 0 0 0 0,0 1-1 0 0,0-1 1 0 0,0 0 0 0 0,0 0 0 0 0,0 0 0 0 0,1 0 0 0 0,-1 0-1 0 0,0-1 1 0 0,0 1 0 0 0,0 0 0 0 0,0 0 0 0 0,0-1-1 0 0,0 1 1 0 0,0-1 0 0 0,1 0 51 0 0,3 0-281 0 0,-1-1 1 0 0,1 0-1 0 0,-1-1 0 0 0,0 1 0 0 0,0-1 1 0 0,0 0-1 0 0,0 0 0 0 0,0 0 0 0 0,1-1 281 0 0,-2 0-302 0 0,1-1-1 0 0,-1 0 0 0 0,0 0 0 0 0,-1 0 1 0 0,1 0-1 0 0,-1-1 303 0 0,11-18-29 0 0,-14 24 89 0 0,1 0 0 0 0,0 0 1 0 0,0 0-1 0 0,0 0 0 0 0,0 1 0 0 0,0-1 0 0 0,0 0 1 0 0,0 0-1 0 0,0 0 0 0 0,0 0 0 0 0,0 0 0 0 0,0 0 1 0 0,0 0-1 0 0,0 0 0 0 0,0 0 0 0 0,0 0 0 0 0,0 0 1 0 0,0 0-1 0 0,0 0 0 0 0,0 0 0 0 0,0 0 0 0 0,0 1 1 0 0,0-1-1 0 0,0 0 0 0 0,0 0 0 0 0,0 0 0 0 0,0 0 0 0 0,0 0 1 0 0,0 0-1 0 0,0 0 0 0 0,0 0 0 0 0,0 0 0 0 0,0 0 1 0 0,0 0-1 0 0,0 0 0 0 0,1 0 0 0 0,-1 0 0 0 0,0 0 1 0 0,0 0-1 0 0,0 0 0 0 0,0 0 0 0 0,0 0 0 0 0,0 1 1 0 0,0-1-1 0 0,0 0 0 0 0,0 0 0 0 0,0 0 0 0 0,0 0 1 0 0,0 0-1 0 0,0 0 0 0 0,0 0 0 0 0,0 0 0 0 0,0 0 0 0 0,1 0 1 0 0,-1 0-1 0 0,0 0 0 0 0,0 0 0 0 0,0 0 0 0 0,0 0 1 0 0,0 0-1 0 0,0 0 0 0 0,0 0 0 0 0,0 0 0 0 0,0 0 1 0 0,0-1-1 0 0,0 1-60 0 0,1 12 1293 0 0,-3 12-568 0 0,-24 261 1768 0 0,25-252-2460 0 0,0-5 19 0 0,-3 17-52 0 0,0-18-12 0 0,0 3 228 0 0,-1 0 0 0 0,-9 27-216 0 0,12-49 36 0 0,-1 0-1 0 0,0-1 1 0 0,0 1-1 0 0,0-1 1 0 0,-1 0 0 0 0,0 0-1 0 0,-1-1 1 0 0,0 1-1 0 0,0-1 1 0 0,0 0 0 0 0,-1 0-1 0 0,1 0 1 0 0,-4 1-36 0 0,3-3-136 0 0,-1 0-1 0 0,0-1 1 0 0,0 1 0 0 0,0-2 0 0 0,0 1 0 0 0,0-1-1 0 0,0 0 1 0 0,-1-1 0 0 0,1 1 0 0 0,0-1 0 0 0,-1-1 0 0 0,1 0-1 0 0,-1 0 1 0 0,-2 0 136 0 0,3-1-662 0 0,0 0 0 0 0,0 0 0 0 0,0 0 1 0 0,0-1-1 0 0,1 0 0 0 0,-1 0 0 0 0,0 0 0 0 0,1-1 0 0 0,-5-3 662 0 0,-2-3-4029 0 0</inkml:trace>
  <inkml:trace contextRef="#ctx0" brushRef="#br0" timeOffset="6603.97">2132 998 4608 0 0,'12'10'448'0'0,"-8"-9"-247"0"0,-1 0-1 0 0,0 1 1 0 0,1-2-1 0 0,-1 1 1 0 0,1 0 0 0 0,-1-1-1 0 0,0 0 1 0 0,1 0 0 0 0,-1 0-1 0 0,1 0 1 0 0,-1 0 0 0 0,1-1-1 0 0,-1 1 1 0 0,1-1 0 0 0,-1 0-1 0 0,0 0 1 0 0,1 0 0 0 0,-1-1-1 0 0,0 1 1 0 0,0-1 0 0 0,0 1-1 0 0,0-1 1 0 0,0 0 0 0 0,0-1-201 0 0,4-2 496 0 0,-1 0 0 0 0,0-1 0 0 0,0 1 0 0 0,-1-1 0 0 0,0 0 0 0 0,0 0 0 0 0,0-1 0 0 0,-1 0 0 0 0,0 1 0 0 0,1-3-496 0 0,-1 0 181 0 0,0 0 1 0 0,-1 0 0 0 0,0 0-1 0 0,0-1 1 0 0,-1 1 0 0 0,-1-1 0 0 0,1 1-1 0 0,-1-1 1 0 0,-1 0 0 0 0,0 1-1 0 0,0-1 1 0 0,-1 0 0 0 0,0 0-1 0 0,-1 0-181 0 0,2 9 27 0 0,0 1-1 0 0,-1-1 1 0 0,1 0-1 0 0,0 0 0 0 0,0 0 1 0 0,0 1-1 0 0,-1-1 1 0 0,1 0-1 0 0,0 0 0 0 0,-1 1 1 0 0,1-1-1 0 0,-1 0 1 0 0,1 1-1 0 0,-1-1 0 0 0,1 0 1 0 0,-1 1-1 0 0,1-1 1 0 0,-1 1-1 0 0,0-1 0 0 0,1 1 1 0 0,-1-1-1 0 0,0 1 1 0 0,1-1-1 0 0,-1 1 0 0 0,0 0 1 0 0,0-1-1 0 0,0 1-26 0 0,0 0 34 0 0,0 0 0 0 0,0 0 1 0 0,-1 0-1 0 0,1 1 0 0 0,0-1 0 0 0,0 0 0 0 0,-1 1 0 0 0,1-1 0 0 0,0 0 0 0 0,0 1 0 0 0,0 0 1 0 0,0-1-1 0 0,0 1 0 0 0,-1 0 0 0 0,1-1 0 0 0,0 1-34 0 0,-3 3 43 0 0,-1 0-1 0 0,1 0 1 0 0,0 0 0 0 0,0 1-1 0 0,0-1 1 0 0,1 1 0 0 0,-2 3-43 0 0,-3 6 48 0 0,1 1 0 0 0,1 0 0 0 0,0 1 0 0 0,1-1 1 0 0,0 4-49 0 0,2-10 91 0 0,2 1 1 0 0,-1 0 0 0 0,1-1 0 0 0,1 1-1 0 0,0 0 1 0 0,0 0 0 0 0,1 0 0 0 0,0-1-1 0 0,1 5-91 0 0,-1-10 60 0 0,1-1 0 0 0,-1 1 0 0 0,1 0 0 0 0,0-1 0 0 0,0 1 0 0 0,0-1 0 0 0,0 1-1 0 0,1-1 1 0 0,-1 0 0 0 0,1 0 0 0 0,0 0 0 0 0,0 0 0 0 0,0-1 0 0 0,0 1 0 0 0,0-1-1 0 0,1 0 1 0 0,-1 0 0 0 0,1 0 0 0 0,-1 0 0 0 0,1-1 0 0 0,0 1 0 0 0,0-1 0 0 0,0 0-1 0 0,1 0-59 0 0,6 2-351 0 0,1-1 0 0 0,-1 0 0 0 0,1-1 0 0 0,0 0-1 0 0,-1-1 1 0 0,1 0 0 0 0,10-2 351 0 0,-4-1-1179 0 0,2-3-5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14:41.162"/>
    </inkml:context>
    <inkml:brush xml:id="br0">
      <inkml:brushProperty name="width" value="0.1" units="cm"/>
      <inkml:brushProperty name="height" value="0.1" units="cm"/>
      <inkml:brushProperty name="color" value="#E71224"/>
    </inkml:brush>
  </inkml:definitions>
  <inkml:trace contextRef="#ctx0" brushRef="#br0">288 51 15520 0 0,'0'0'712'0'0,"0"0"-17"0"0,0-2-449 0 0,0-4-344 0 0,0 4 397 0 0,0-1-1 0 0,0 1 1 0 0,1-1-1 0 0,-1 0 1 0 0,0 1-1 0 0,1-1 1 0 0,0 1-1 0 0,0-3-298 0 0,5-10 667 0 0,-6 15-666 0 0,0 0-1 0 0,0 0 1 0 0,0 0 0 0 0,1-1-1 0 0,-1 1 1 0 0,0 0 0 0 0,0 0-1 0 0,0 0 1 0 0,0 0 0 0 0,1-1-1 0 0,-1 1 1 0 0,0 0 0 0 0,0 0-1 0 0,0 0 1 0 0,1 0 0 0 0,-1 0-1 0 0,0 0 1 0 0,0-1 0 0 0,1 1-1 0 0,-1 0 1 0 0,0 0 0 0 0,0 0-1 0 0,1 0 1 0 0,-1 0 0 0 0,0 0-1 0 0,0 0 1 0 0,1 0 0 0 0,-1 0-1 0 0,0 0 1 0 0,0 0 0 0 0,1 0-1 0 0,-1 0 1 0 0,0 1 0 0 0,0-1-1 0 0,0 0 1 0 0,1 0 0 0 0,-1 0-1 0 0,0 0 1 0 0,0 0 0 0 0,0 0-1 0 0,1 1 1 0 0,-1-1 0 0 0,0 0-1 0 0,0 0 1 0 0,0 0 0 0 0,1 0-1 0 0,-1 1 1 0 0,0-1 0 0 0,0 0-1 0 0,0 0 1 0 0,0 0 0 0 0,0 1-1 0 0,0-1 1 0 0,0 0 0 0 0,0 0-1 0 0,1 1 1 0 0,-1-1 0 0 0,0 0-1 0 0,7 22 221 0 0,-2-6-45 0 0,-2-7 47 0 0,0 0 1 0 0,-1 0-1 0 0,0 0 0 0 0,0 2-223 0 0,7 29 644 0 0,48 149 780 0 0,-18-42-1296 0 0,-8-39-128 0 0,-4-13 0 0 0,7 4 0 0 0,1 10-2 0 0,-1-3 15 0 0,-22-64 46 0 0,-10-33-32 0 0,0-1-1 0 0,1 1 1 0 0,-1-1-1 0 0,2 0 1 0 0,3 7-27 0 0,-6-13 21 0 0,-1-2-127 0 0,0 0-77 0 0,-6-5-380 0 0,2-1-629 0 0,1 0 0 0 0,-1 0 0 0 0,1 0 0 0 0,-1-3 1192 0 0,2 1-6787 0 0</inkml:trace>
  <inkml:trace contextRef="#ctx0" brushRef="#br0" timeOffset="542.47">780 226 5528 0 0,'0'0'422'0'0,"1"-1"-276"0"0,1 0 185 0 0,0 0 0 0 0,-1 0 1 0 0,1 0-1 0 0,-1 0 0 0 0,1-1 0 0 0,-1 1 1 0 0,0 0-1 0 0,1-1 0 0 0,-1 0 1 0 0,0 1-1 0 0,0-1 0 0 0,0 1 0 0 0,0-1 1 0 0,-1 0-1 0 0,2-1-331 0 0,3-6 1271 0 0,0 3 295 0 0,-6 3 1051 0 0,0 3-2525 0 0,1 0-1 0 0,-1 0 1 0 0,0 0 0 0 0,1 0 0 0 0,-1 0-1 0 0,1 0 1 0 0,-1 0 0 0 0,1 0-1 0 0,-1 0 1 0 0,0 0 0 0 0,1 0-1 0 0,-1 1 1 0 0,1-1 0 0 0,-1 0 0 0 0,1 1-1 0 0,-1-1 1 0 0,1 0 0 0 0,-1 1-1 0 0,1-1 1 0 0,-1 0 0 0 0,1 1-92 0 0,-56 52 2291 0 0,28-24-1484 0 0,-7 3-807 0 0,-46 40 268 0 0,67-59-239 0 0,1 2-1 0 0,0 0-28 0 0,-16 17 19 0 0,-112 126 341 0 0,59-72-282 0 0,-124 127-140 0 0,174-180 62 0 0,21-20 0 0 0,0-2 0 0 0,-11 10 0 0 0,-2 0-901 0 0,23-20-90 0 0,1-1-37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6:05.721"/>
    </inkml:context>
    <inkml:brush xml:id="br0">
      <inkml:brushProperty name="width" value="0.1" units="cm"/>
      <inkml:brushProperty name="height" value="0.1" units="cm"/>
      <inkml:brushProperty name="color" value="#66CC00"/>
    </inkml:brush>
  </inkml:definitions>
  <inkml:trace contextRef="#ctx0" brushRef="#br0">1423 692 6792 0 0,'0'0'308'0'0,"0"0"-2"0"0,0 0-124 0 0,0 0 202 0 0,-3-14 3309 0 0,5 13-3557 0 0,0 0-1 0 0,0 0 1 0 0,0 1 0 0 0,0-1-1 0 0,0 1 1 0 0,0-1 0 0 0,0 1-1 0 0,0 0 1 0 0,0 0 0 0 0,0 0-1 0 0,0 0 1 0 0,0 0 0 0 0,0 0-1 0 0,1 1 1 0 0,-1-1 0 0 0,0 1-1 0 0,0-1 1 0 0,0 2-136 0 0,5 0 169 0 0,-2 0-1 0 0,1 0 1 0 0,0 1 0 0 0,0 0-1 0 0,3 3-168 0 0,-7-4 39 0 0,0-1 0 0 0,-1 1-1 0 0,1 0 1 0 0,0 0 0 0 0,-1 0 0 0 0,1 0-1 0 0,-1 0 1 0 0,0 0 0 0 0,1 1-39 0 0,10 15 173 0 0,2-4-7 0 0,7 6 12 0 0,-1 2 1 0 0,5 8-179 0 0,-20-24 29 0 0,0 0 0 0 0,-1 0-1 0 0,0 1 1 0 0,-1 0 0 0 0,1-1 0 0 0,-1 1-1 0 0,-1 1 1 0 0,1-1 0 0 0,-1 0 0 0 0,0 1 0 0 0,-1 2-29 0 0,1 4 73 0 0,-2 1 0 0 0,0-1 0 0 0,0 1 0 0 0,-2-1 0 0 0,0 1 0 0 0,0-1 0 0 0,-1 1 0 0 0,-1-1 0 0 0,-1 0 0 0 0,-4 9-73 0 0,7-18 9 0 0,-4 9-12 0 0,0 1-1 0 0,1 0 1 0 0,-2 12 3 0 0,6-24-37 0 0,0-1-1 0 0,0 1 1 0 0,0-1 0 0 0,0 1 0 0 0,0-1 0 0 0,0 1 0 0 0,-2 1 37 0 0,-5 12-1193 0 0,7-15 1030 0 0,1 0 0 0 0,0 0 0 0 0,-1 0 0 0 0,1 0 1 0 0,-1 1-1 0 0,0-1 0 0 0,1-1 0 0 0,-1 1 1 0 0,0 0-1 0 0,1 0 0 0 0,-1 0 0 0 0,-1 1 163 0 0,1-1-308 0 0,-1 1-858 0 0</inkml:trace>
  <inkml:trace contextRef="#ctx0" brushRef="#br0" timeOffset="9913.71">275 1105 10248 0 0,'-1'-1'83'0'0,"1"1"0"0"0,-1 0 0 0 0,0 0 0 0 0,0-1 0 0 0,1 1 0 0 0,-1 0 1 0 0,0 0-1 0 0,0 0 0 0 0,1 0 0 0 0,-1 0 0 0 0,0 0 0 0 0,0 0 0 0 0,1 0 1 0 0,-1 0-1 0 0,0 1 0 0 0,1-1 0 0 0,-1 0 0 0 0,0 0 0 0 0,1 1 0 0 0,-1-1 1 0 0,0 0-1 0 0,1 1 0 0 0,-1-1 0 0 0,0 0 0 0 0,1 1 0 0 0,-1-1 0 0 0,1 1 0 0 0,-1-1 1 0 0,1 1-1 0 0,-1 0 0 0 0,1-1 0 0 0,-1 1 0 0 0,1-1 0 0 0,-1 1-83 0 0,-134 141 2766 0 0,112-116-2799 0 0,-12 18 33 0 0,6-7-31 0 0,24-32 31 0 0,0 1 0 0 0,0 1 0 0 0,0-1 0 0 0,1 1 0 0 0,-1 0 0 0 0,4-4 0 0 0,1-2-3 0 0,0-1 1 0 0,0 1 0 0 0,0-1-1 0 0,1 1 1 0 0,-1-1 0 0 0,0 1 0 0 0,0-1-1 0 0,0 1 1 0 0,0-1 0 0 0,0 1-1 0 0,0-1 1 0 0,1 1 0 0 0,-1-1 0 0 0,0 1-1 0 0,0-1 1 0 0,1 0 0 0 0,-1 1 0 0 0,0-1-1 0 0,1 0 1 0 0,-1 1 0 0 0,0-1-1 0 0,1 1 1 0 0,-1-1 0 0 0,1 0 0 0 0,-1 0-1 0 0,1 1 1 0 0,-1-1 0 0 0,0 0-1 0 0,1 0 1 0 0,-1 0 2 0 0,16 6 65 0 0,-14-6-43 0 0,45 12 327 0 0,20 1-349 0 0,-20-3 9 0 0,-22-6 54 0 0,1 0 0 0 0,0-2 1 0 0,0 0-1 0 0,0-2 0 0 0,0-1 0 0 0,13-3-63 0 0,-34 4 60 0 0,15-4 36 0 0,-20 4-11 0 0,1 0 1 0 0,0-1-1 0 0,0 1 1 0 0,0 0-1 0 0,0-1 1 0 0,-1 1-1 0 0,1 0 1 0 0,0-1-1 0 0,0 1 1 0 0,-1-1-1 0 0,1 1 1 0 0,0-1-1 0 0,-1 0 1 0 0,1 1-1 0 0,-1-1 1 0 0,1 0-1 0 0,-1 1 1 0 0,1-1-1 0 0,-1 0-85 0 0,0 0 103 0 0,1 0 1 0 0,-1 0-1 0 0,-1 0 0 0 0,1-1 0 0 0,0 1 0 0 0,0 0 0 0 0,0 0 0 0 0,-1 0 0 0 0,1 0 0 0 0,0 0 0 0 0,-1 0 0 0 0,1 0 0 0 0,-1 0 0 0 0,0 0 0 0 0,0-1-103 0 0,-9-14-10 0 0,0 0 166 0 0,0-1-1 0 0,1 0 0 0 0,1 0 1 0 0,1-1-156 0 0,-14-26 442 0 0,-61-130 462 0 0,81 172-947 0 0,-8-20-207 0 0,9 7-3483 0 0,1 10-2768 0 0</inkml:trace>
  <inkml:trace contextRef="#ctx0" brushRef="#br0" timeOffset="11198.37">718 1126 4608 0 0,'-19'0'6665'0'0,"15"3"-6629"0"0,0 0-1 0 0,0 0 1 0 0,0 1 0 0 0,1-1 0 0 0,0 1-1 0 0,0 0 1 0 0,0 0 0 0 0,0 0 0 0 0,1 1-1 0 0,-1-1-35 0 0,1 0-22 0 0,-9 15 201 0 0,0 1 1 0 0,2 0 0 0 0,0 1-1 0 0,1 0 1 0 0,1 0 0 0 0,1 1-1 0 0,1 0 1 0 0,1 0 0 0 0,1 0 0 0 0,1 0-1 0 0,1 1 1 0 0,1-1 0 0 0,2 21-180 0 0,0-29 115 0 0,0 0 1 0 0,1 0 0 0 0,1 0-1 0 0,0-1 1 0 0,4 8-116 0 0,-7-17 30 0 0,1 0 0 0 0,0 0 0 0 0,0-1 1 0 0,0 1-1 0 0,0 0 0 0 0,1-1 0 0 0,-1 0 0 0 0,1 1 0 0 0,0-1 0 0 0,0 0 1 0 0,0 0-1 0 0,1-1 0 0 0,-1 1 0 0 0,0-1 0 0 0,1 1 0 0 0,0-1 0 0 0,0 0 1 0 0,0-1-1 0 0,-1 1 0 0 0,4 0-30 0 0,-4-2 26 0 0,0 1 0 0 0,0-1 0 0 0,1 0 0 0 0,-1 0 0 0 0,0-1 0 0 0,0 1 0 0 0,0-1 0 0 0,0 0 1 0 0,0 1-1 0 0,0-1 0 0 0,0 0 0 0 0,0-1 0 0 0,0 1 0 0 0,0-1 0 0 0,-1 1 0 0 0,1-1 0 0 0,0 0 0 0 0,-1 0 0 0 0,1 0 0 0 0,-1 0 0 0 0,0 0 0 0 0,0-1 1 0 0,0 1-27 0 0,5-6 217 0 0,-1 1 1 0 0,0-1-1 0 0,-1 0 1 0 0,0 0 0 0 0,0-1-1 0 0,3-8-217 0 0,6-21 466 0 0,-2 0 1 0 0,-2-1-1 0 0,-1 0 0 0 0,-2 0 0 0 0,-2-1 0 0 0,0-36-466 0 0,-4 66 89 0 0,-1 0-1 0 0,0-1 1 0 0,-1 1 0 0 0,-1 0-1 0 0,1 0 1 0 0,-2 0-1 0 0,1 0 1 0 0,-1 0-1 0 0,-1 0 1 0 0,-2-5-89 0 0,5 13-10 0 0,0 0 0 0 0,0 0 0 0 0,-1 0 0 0 0,1 0 0 0 0,0 1 0 0 0,-1-1 0 0 0,1 0-1 0 0,-1 1 1 0 0,0-1 0 0 0,1 1 0 0 0,-1 0 0 0 0,0-1 0 0 0,0 1 0 0 0,0 0 0 0 0,0 0 0 0 0,0 0 0 0 0,0 0 0 0 0,0 1 0 0 0,-1-1 10 0 0,0 1-75 0 0,0-1 0 0 0,0 1 0 0 0,0 0 0 0 0,0 0 0 0 0,0 0 0 0 0,0 0 0 0 0,0 1 0 0 0,0-1 0 0 0,0 1 0 0 0,0 0 0 0 0,0 0 0 0 0,-3 1 75 0 0,-1 2-200 0 0,1-1-1 0 0,-1 1 0 0 0,1 0 1 0 0,-1 0-1 0 0,1 1 0 0 0,0 0 1 0 0,1 0-1 0 0,-1 1 0 0 0,1-1 0 0 0,-4 6 201 0 0,4-4-75 0 0,0 0-1 0 0,1 0 0 0 0,-1 0 1 0 0,1 0-1 0 0,0 1 0 0 0,1-1 1 0 0,0 1-1 0 0,0 0 0 0 0,1 0 1 0 0,0 0-1 0 0,0 1 0 0 0,1 0 76 0 0,0 5-127 0 0,0-10 90 0 0,0 0 0 0 0,1 0-1 0 0,0 0 1 0 0,0 0 0 0 0,0 0 0 0 0,0 0-1 0 0,1 0 1 0 0,-1 0 0 0 0,1 0 0 0 0,0 0 37 0 0,0-3 5 0 0,0 0 1 0 0,-1 1 0 0 0,1-1-1 0 0,0 0 1 0 0,0 0 0 0 0,0 0-1 0 0,0 0 1 0 0,0 0 0 0 0,0 0-1 0 0,0 0 1 0 0,0 0 0 0 0,0-1-1 0 0,1 1 1 0 0,-1 0 0 0 0,0-1-1 0 0,0 1 1 0 0,1-1 0 0 0,-1 1-6 0 0,24 5 274 0 0,-24-6-256 0 0,28 4 139 0 0,1-2 0 0 0,-1-1 0 0 0,4-1-157 0 0,-16 0-94 0 0,-13 0-38 0 0</inkml:trace>
  <inkml:trace contextRef="#ctx0" brushRef="#br0" timeOffset="12018.43">937 1571 3680 0 0,'0'0'167'0'0,"9"-4"7423"0"0,-1 1-5970 0 0,-7 3-1605 0 0,2-2-7 0 0,1 1 1 0 0,0-1-1 0 0,-1 1 1 0 0,1 0-1 0 0,0 0 1 0 0,0 0 0 0 0,0 0-1 0 0,0 1 1 0 0,0 0-1 0 0,0 0 1 0 0,0 0-1 0 0,0 0 1 0 0,0 0 0 0 0,3 2-9 0 0,-6-2 20 0 0,-1 1 0 0 0,1-1 0 0 0,-1 1 0 0 0,1-1 0 0 0,-1 1 0 0 0,0-1 0 0 0,1 1 1 0 0,-1 0-1 0 0,1-1 0 0 0,-1 1 0 0 0,0-1 0 0 0,1 1 0 0 0,-1 0 0 0 0,0 0 0 0 0,0-1 0 0 0,0 1 1 0 0,0 0-1 0 0,0-1 0 0 0,1 1 0 0 0,-1 0 0 0 0,0 0 0 0 0,0-1 0 0 0,-1 1 0 0 0,1 0 0 0 0,0-1 1 0 0,0 1-1 0 0,0 0 0 0 0,0 0 0 0 0,-1-1 0 0 0,1 1 0 0 0,-1 0-20 0 0,-8 24 553 0 0,8-24-537 0 0,-9 22 290 0 0,0 1 1 0 0,-1 5-307 0 0,9-20 110 0 0,-1-1 0 0 0,1 0 0 0 0,1 1 0 0 0,0 0 0 0 0,0-1 0 0 0,0 1 0 0 0,1 0 0 0 0,1 4-110 0 0,-1-12 17 0 0,0 1 0 0 0,1 0 1 0 0,-1 0-1 0 0,1 0 0 0 0,-1-1 1 0 0,1 1-1 0 0,0 0 0 0 0,0 0 1 0 0,-1-1-1 0 0,1 1 0 0 0,0-1 0 0 0,1 1 1 0 0,-1-1-1 0 0,0 1 0 0 0,0-1 1 0 0,1 1-1 0 0,-1-1 0 0 0,0 0 1 0 0,1 0-1 0 0,-1 0 0 0 0,1 0 0 0 0,0 0 1 0 0,-1 0-1 0 0,1 0 0 0 0,0-1 1 0 0,0 1-1 0 0,-1 0 0 0 0,1-1 1 0 0,0 0-1 0 0,0 1 0 0 0,0-1 0 0 0,0 0 1 0 0,-1 0-1 0 0,1 0 0 0 0,0 0 1 0 0,0 0-1 0 0,1-1-17 0 0,-1 1-345 0 0,0-1 1 0 0,0 1-1 0 0,0-1 0 0 0,0 0 0 0 0,0 0 1 0 0,-1 0-1 0 0,1 0 0 0 0,0 0 1 0 0,-1 0-1 0 0,1 0 0 0 0,-1 0 0 0 0,1-1 1 0 0,-1 1-1 0 0,1-1 0 0 0,-1 0 345 0 0,3-2-4890 0 0</inkml:trace>
  <inkml:trace contextRef="#ctx0" brushRef="#br0" timeOffset="12402.58">1035 1384 6448 0 0,'-6'1'1860'0'0,"3"5"7612"0"0,3-2-5878 0 0,3-1-3316 0 0,2 1-8377 0 0,-2-2 2258 0 0</inkml:trace>
  <inkml:trace contextRef="#ctx0" brushRef="#br0" timeOffset="21101.41">1105 829 7136 0 0,'0'0'330'0'0,"0"0"-8"0"0,-15-17 1550 0 0,14 17-1931 0 0,-1 0 1 0 0,1 0-1 0 0,-1-1 1 0 0,1 1 0 0 0,0 0-1 0 0,-1 1 1 0 0,1-1-1 0 0,-1 0 1 0 0,1 0-1 0 0,0 1 1 0 0,-1-1 0 0 0,1 0-1 0 0,0 1 1 0 0,-1 0-1 0 0,1-1 1 0 0,0 1-1 0 0,0 0 1 0 0,0-1 0 0 0,-1 1-1 0 0,1 0 1 0 0,0 0-1 0 0,0 0 1 0 0,0 0-1 0 0,0 0 1 0 0,0 1 58 0 0,0-1 490 0 0,-1 0 1 0 0,1 1-1 0 0,-1-1 0 0 0,1 0 0 0 0,-1 0 0 0 0,0 0 1 0 0,1 0-1 0 0,-1 0 0 0 0,0 0 0 0 0,0 0 1 0 0,0-1-1 0 0,0 1 0 0 0,0-1 0 0 0,0 1-490 0 0,1 0 4061 0 0,4 1-3065 0 0,7 1-924 0 0,-7-4 86 0 0,0 1 1 0 0,0-1-1 0 0,-1 1 0 0 0,1-1 0 0 0,0 0 0 0 0,0 0 0 0 0,-1 0 0 0 0,1-1 0 0 0,-1 1 0 0 0,2-1-158 0 0,27-20 674 0 0,-20 15-553 0 0,10-8 22 0 0,-1 1 398 0 0,-1 0-1 0 0,0-1-540 0 0,-7 5 117 0 0,1 1 0 0 0,0 0-1 0 0,1 1 1 0 0,13-5-117 0 0,22-14 85 0 0,54-34 219 0 0,86-47 14 0 0,-75 38-116 0 0,-40 23-202 0 0,10 0 0 0 0,-53 30 0 0 0,31-19 8 0 0,105-55 24 0 0,7-5-26 0 0,-54 32 292 0 0,-100 53-997 0 0,25-12-5802 0 0,-45 23-1370 0 0</inkml:trace>
  <inkml:trace contextRef="#ctx0" brushRef="#br0" timeOffset="25097.5">1003 824 9040 0 0,'-6'-3'0'0'0,"-1"1"4163"0"0,6 6-101 0 0,7 3-2590 0 0,-2-3-980 0 0,1 0 1 0 0,0-1 0 0 0,0 0-1 0 0,0 0 1 0 0,0 0 0 0 0,0 0 0 0 0,1-1-1 0 0,0 0 1 0 0,2 0-493 0 0,21 10 546 0 0,-7-2-184 0 0,0-1 0 0 0,3 0-362 0 0,0 0 342 0 0,1 3-6 0 0,-1 0 1 0 0,-1 1-1 0 0,19 15-336 0 0,16 8 377 0 0,-34-20-95 0 0,1 1 1 0 0,0 3-283 0 0,-4-3 133 0 0,0-1 0 0 0,1-2 0 0 0,2 1-133 0 0,44 22 573 0 0,45 34-573 0 0,-96-60 43 0 0,0-1 1 0 0,1-1-1 0 0,3 0-43 0 0,-2 0 140 0 0,-1 0 0 0 0,17 12-140 0 0,116 76 347 0 0,-70-45 36 0 0,83 36-383 0 0,-156-83 1 0 0,9 5 1 0 0,-1 1 0 0 0,0 1-2 0 0,-4-3 45 0 0,1 0 0 0 0,-1-1 0 0 0,15 6-45 0 0,-19-10 66 0 0,0 1 0 0 0,0 0 0 0 0,0 0 1 0 0,-1 0-1 0 0,1 1 0 0 0,6 7-66 0 0,21 16 48 0 0,-34-27-770 0 0,8 8 1843 0 0,-7-7-3727 0 0,0-1-3601 0 0,-3-2-2826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3:05:16.780"/>
    </inkml:context>
    <inkml:brush xml:id="br0">
      <inkml:brushProperty name="width" value="0.1" units="cm"/>
      <inkml:brushProperty name="height" value="0.1" units="cm"/>
      <inkml:brushProperty name="color" value="#E71224"/>
    </inkml:brush>
  </inkml:definitions>
  <inkml:trace contextRef="#ctx0" brushRef="#br0">6 672 5528 0 0,'0'0'249'0'0,"0"0"-1"0"0,-3-9 1739 0 0,0 4 1344 0 0,5 6 1485 0 0,3 6-1264 0 0,-1 0-4914 0 0,22 49 2054 0 0,-3 2 1 0 0,4 20-693 0 0,-24-67 39 0 0,54 189 275 0 0,-34-120-63 0 0,10 21-251 0 0,-19-48 80 0 0,-11-42-35 0 0,-1 0 0 0 0,1 0 0 0 0,1-1 0 0 0,0 1 1 0 0,0-1-1 0 0,4 5-45 0 0,-5-9 40 0 0,9 18 142 0 0,-11-23-158 0 0,0 1 0 0 0,-1-1-1 0 0,1 1 1 0 0,0-1-1 0 0,0 0 1 0 0,0 1-1 0 0,0-1 1 0 0,0 0-1 0 0,0 0 1 0 0,1 0 0 0 0,-1 1-1 0 0,1-1-23 0 0,-1 0 23 0 0,0-1-1 0 0,0 1 1 0 0,-1-1-1 0 0,1 1 1 0 0,0-1-1 0 0,-1 1 1 0 0,1 0-1 0 0,-1-1 1 0 0,1 1-1 0 0,-1 0 1 0 0,1 0-1 0 0,-1-1 1 0 0,1 1-1 0 0,-1 0 1 0 0,0 0-1 0 0,1-1 1 0 0,-1 1-1 0 0,0 0-22 0 0,0 0 25 0 0,0-1 0 0 0,0 1 0 0 0,0-1 0 0 0,1 0 0 0 0,-1 1-1 0 0,0-1 1 0 0,0 1 0 0 0,0-1 0 0 0,0 0 0 0 0,1 1 0 0 0,-1-1 0 0 0,0 0-1 0 0,0 1 1 0 0,1-1 0 0 0,-1 0 0 0 0,0 1 0 0 0,0-1 0 0 0,1 0 0 0 0,-1 1-1 0 0,1-1 1 0 0,-1 0 0 0 0,0 0 0 0 0,1 0 0 0 0,-1 1 0 0 0,0-1 0 0 0,1 0-1 0 0,-1 0 1 0 0,1 0 0 0 0,-1 0 0 0 0,0 0 0 0 0,1 0 0 0 0,-1 0-1 0 0,1 0 1 0 0,-1 0 0 0 0,1 0 0 0 0,-1 0 0 0 0,0 0 0 0 0,1 0 0 0 0,-1 0-1 0 0,1 0 1 0 0,-1 0 0 0 0,1 0 0 0 0,-1 0 0 0 0,0-1 0 0 0,1 1-25 0 0,16-7 593 0 0,-12 1-506 0 0,0-1 0 0 0,0 1 1 0 0,-1-1-1 0 0,0 0 0 0 0,-1-1 0 0 0,1 1 0 0 0,-1-1 0 0 0,0 1 0 0 0,-1-1 0 0 0,1-4-87 0 0,9-26 201 0 0,40-113 299 0 0,-6 14-352 0 0,-32 98-148 0 0,68-169 0 0 0,-20 47 0 0 0,12-50 0 0 0,-56 168 51 0 0,6-8-51 0 0,-7 13 13 0 0,21-38-23 0 0,-29 55-193 0 0,2 1 0 0 0,0 0 1 0 0,1 1-1 0 0,2 0 0 0 0,0 0 203 0 0,31-32-2651 0 0,-26 31 486 0 0,1-5-4946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28.158"/>
    </inkml:context>
    <inkml:brush xml:id="br0">
      <inkml:brushProperty name="width" value="0.1" units="cm"/>
      <inkml:brushProperty name="height" value="0.1" units="cm"/>
      <inkml:brushProperty name="color" value="#66CC00"/>
    </inkml:brush>
  </inkml:definitions>
  <inkml:trace contextRef="#ctx0" brushRef="#br0">897 1270 2760 0 0,'0'0'345'0'0,"0"0"411"0"0,0 0 186 0 0,0 0 32 0 0,0 0-65 0 0,0 0-305 0 0,0 0-129 0 0,0 0-26 0 0,0 0-37 0 0,0 0-124 0 0,0 0-52 0 0,0 0-10 0 0,6-2 89 0 0,-6 2 3162 0 0,-17 6-2711 0 0,16-6-396 0 0,-12 4 352 0 0,-25 5 803 0 0,36-8-1317 0 0,2-1-9 0 0,-8 1 98 0 0,-47 13 394 0 0,47-12-599 0 0,0-1-1 0 0,0 1 0 0 0,0-1 1 0 0,0-1-1 0 0,0 1 1 0 0,0-1-1 0 0,0-1 0 0 0,0 1 1 0 0,-6-3-92 0 0,-2 1 463 0 0,1 1 0 0 0,-13 1-463 0 0,-13 0 267 0 0,38 0-255 0 0,-3 0-1 0 0,1 0-1 0 0,-1 0 1 0 0,0-1-1 0 0,1 1 1 0 0,-1-1-1 0 0,0-1 1 0 0,1 1-1 0 0,-3-1-10 0 0,-30-9 64 0 0,-5-7 123 0 0,36 15-82 0 0,1 1 1 0 0,-1-1 0 0 0,1 0-1 0 0,-6-5-105 0 0,-2 0 148 0 0,-2 0 0 0 0,1 0 0 0 0,-13-3-148 0 0,20 7 28 0 0,0 0-1 0 0,1 0 1 0 0,-1-1 0 0 0,1 1-1 0 0,0-2 1 0 0,-3-2-28 0 0,3 1 12 0 0,-1 1 1 0 0,0 0 0 0 0,0 1-1 0 0,-8-4-12 0 0,9 5 7 0 0,0 0-1 0 0,1 0 1 0 0,-1-1-1 0 0,-2-3-6 0 0,-14-9 38 0 0,21 16-37 0 0,1 0 0 0 0,0 0-1 0 0,0 1 1 0 0,-1-1 0 0 0,1 0 0 0 0,0 0-1 0 0,0 0 1 0 0,0 0 0 0 0,0 0-1 0 0,0-1 1 0 0,0 1 0 0 0,0 0 0 0 0,1 0-1 0 0,-1-1 1 0 0,0 0-1 0 0,0 1 4 0 0,1 0 0 0 0,-1 0-1 0 0,0 0 1 0 0,1 0 0 0 0,-1 0 0 0 0,0 0-1 0 0,0 0 1 0 0,0 1 0 0 0,0-1 0 0 0,0 0-1 0 0,1 0 1 0 0,-1 1 0 0 0,0-1 0 0 0,-1 1-1 0 0,1-1 1 0 0,0 1 0 0 0,0-1 0 0 0,-1 1-4 0 0,1 0 3 0 0,0-1 0 0 0,0 1 0 0 0,-1-1 0 0 0,1 1 1 0 0,0-1-1 0 0,0 1 0 0 0,0-1 0 0 0,0 0 0 0 0,0 0 0 0 0,0 1 1 0 0,0-1-1 0 0,0 0 0 0 0,0 0 0 0 0,1 0 0 0 0,-1 0 0 0 0,0 0 1 0 0,0 0-1 0 0,1 0 0 0 0,-1 0-3 0 0,-1-4 49 0 0,-1 1 1 0 0,1 0-1 0 0,-1 0 1 0 0,0 0-1 0 0,0 0 0 0 0,-4-2-49 0 0,3 2 37 0 0,4 3-31 0 0,-1 1 1 0 0,1-1-1 0 0,-1 0 0 0 0,1 1 0 0 0,0-1 0 0 0,-1 0 0 0 0,1 1 0 0 0,0-1 0 0 0,-1 0 1 0 0,1 0-1 0 0,0 1 0 0 0,0-1 0 0 0,0 0 0 0 0,0 0 0 0 0,0 0-6 0 0,-2-6 4 0 0,-8-13-4 0 0,8 17 0 0 0,0-1 0 0 0,0 0 0 0 0,0 1 0 0 0,1-1 0 0 0,-1 0 0 0 0,0-3 0 0 0,1 1 6 0 0,-1 0 0 0 0,0 1-1 0 0,0-1 1 0 0,0 1 0 0 0,-1 0-6 0 0,0 0 29 0 0,1 0 0 0 0,0-1-1 0 0,0 1 1 0 0,-1-5-29 0 0,3 4 19 0 0,-2 0 0 0 0,1 1-1 0 0,-1-1 1 0 0,1 1 0 0 0,-1-1-1 0 0,-2-1-18 0 0,-5-32 0 0 0,8 35 0 0 0,-1 0 0 0 0,1-1 0 0 0,0 1 0 0 0,0-1 0 0 0,0 0 0 0 0,1 1 0 0 0,-1-1 0 0 0,1-1 0 0 0,0 3-3 0 0,0-1-1 0 0,-1 1 1 0 0,1 0 0 0 0,-1 0-1 0 0,0-1 1 0 0,0 1-1 0 0,0-1 4 0 0,0 2-10 0 0,0 1 0 0 0,0-1 0 0 0,1 0 0 0 0,-1 0 0 0 0,1 0 0 0 0,-1 0 0 0 0,1 0 0 0 0,0 0 0 0 0,0 0 0 0 0,0 0 0 0 0,0 0-1 0 0,0 0 1 0 0,0 0 0 0 0,0 0 0 0 0,1 0 0 0 0,-1 0 0 0 0,1 0 0 0 0,0-1 10 0 0,18-57-75 0 0,-19 59 75 0 0,1-1 0 0 0,0 1 0 0 0,-1-1 0 0 0,0 0 0 0 0,1 1 0 0 0,-1-1 0 0 0,0 0 0 0 0,0 1 0 0 0,0-1 0 0 0,0 0 0 0 0,0 1 0 0 0,0-1 0 0 0,0 0 0 0 0,-1 1 0 0 0,1 0 0 0 0,0 0 0 0 0,0-1 0 0 0,0 1 0 0 0,1 0 0 0 0,-1 0 0 0 0,0-1 0 0 0,0 1 0 0 0,1 0 0 0 0,-1 0 0 0 0,0 0 0 0 0,1 0 0 0 0,0-1 0 0 0,-1 1 0 0 0,1 0 0 0 0,-1 0 0 0 0,1 0 0 0 0,0-1 5 0 0,0 0-1 0 0,0 1 0 0 0,0-1 0 0 0,0 0 1 0 0,-1 0-1 0 0,1 0 0 0 0,-1 0 0 0 0,1 0 0 0 0,-1 0 1 0 0,0 0-1 0 0,1 0-4 0 0,-1-1 2 0 0,0 1 0 0 0,0-1 0 0 0,1 1 1 0 0,0-1-1 0 0,-1 1 0 0 0,1 0 0 0 0,0-1 0 0 0,1 0-2 0 0,2-5-20 0 0,0-1-1 0 0,-1 0 1 0 0,0-1 0 0 0,2-8 20 0 0,-2 6-5 0 0,1 0 0 0 0,0 0 0 0 0,2-3 5 0 0,-5 13 0 0 0,0 0 0 0 0,1 0 0 0 0,-1 0 0 0 0,1 1 0 0 0,-1-1 0 0 0,1 0 0 0 0,0 0 0 0 0,0 1 0 0 0,0-1 0 0 0,-1 1 0 0 0,1-1 0 0 0,0 1 0 0 0,-1-1 0 0 0,0 0 0 0 0,1 0 0 0 0,-1 1 0 0 0,0-1 0 0 0,0 0 0 0 0,0 0 0 0 0,0-1 0 0 0,1-1-5 0 0,-1-1 0 0 0,1 0-1 0 0,0 1 1 0 0,0-1 0 0 0,1 1-1 0 0,-1-1 1 0 0,1 1 0 0 0,0 0-1 0 0,0 0 1 0 0,1 1 0 0 0,-1-1-1 0 0,4-2 6 0 0,22-26 0 0 0,-22 27 0 0 0,-5 4 0 0 0,1-1 0 0 0,-1 0 0 0 0,0 0 0 0 0,0 0 0 0 0,0 0 0 0 0,1 0 0 0 0,0-2 0 0 0,-2 2 0 0 0,0 0 0 0 0,0 0 0 0 0,0 1 0 0 0,1-1 0 0 0,-1 0 0 0 0,0 1 0 0 0,1-1 0 0 0,0 1 0 0 0,-1-1 0 0 0,1 1 0 0 0,0 0 0 0 0,0 0 0 0 0,0 0 0 0 0,0 0 0 0 0,0 0 0 0 0,0 0 0 0 0,1 0 0 0 0,1-1 0 0 0,0-1 0 0 0,0 0 0 0 0,-1 0 0 0 0,1 0 0 0 0,-1 0 0 0 0,1 0 0 0 0,1-3 0 0 0,17-14 0 0 0,4-4 0 0 0,-20 17 0 0 0,1 1 0 0 0,0 0 0 0 0,7-5 0 0 0,102-67 0 0 0,-101 70 0 0 0,-1 1 0 0 0,1 0 0 0 0,1 1 0 0 0,25-12 0 0 0,11-1-64 0 0,-51 18 65 0 0,4-1 4 0 0,1 0 0 0 0,-1 0 0 0 0,1 0-1 0 0,-1 0 1 0 0,1 1 0 0 0,0 0 0 0 0,-1 0-1 0 0,1 1 1 0 0,0 0 0 0 0,0 0 0 0 0,0 0-5 0 0,-2 1-12 0 0,1 0-4 0 0,13-6-10 0 0,-5 1 26 0 0,1 1 0 0 0,0 1 0 0 0,0 0 0 0 0,0 1 0 0 0,0 1 0 0 0,1 0 0 0 0,79 0 0 0 0,-85 0 0 0 0,-1 1 0 0 0,1 0 0 0 0,-1 1 0 0 0,1 0 0 0 0,-1 0 0 0 0,0 0 0 0 0,0 1 0 0 0,0 1 0 0 0,6 3 0 0 0,34 13 0 0 0,29 15 0 0 0,-57-22-7 0 0,-2-1-39 0 0,6 4 34 0 0,-18-11 13 0 0,1-1-1 0 0,-1 0 0 0 0,7 3 0 0 0,-6-4-1 0 0,0 1 0 0 0,0 1 0 0 0,0-1 0 0 0,-1 1 0 0 0,1 0 0 0 0,0 2 1 0 0,24 17 100 0 0,-29-23-88 0 0,0 1 0 0 0,0-1 1 0 0,0 1-1 0 0,-1 0 1 0 0,1 0-1 0 0,0-1 0 0 0,-1 1 1 0 0,1 0-1 0 0,-1 0 0 0 0,0 0 1 0 0,0 1-1 0 0,1 0-12 0 0,10 15 6 0 0,-11-16-6 0 0,1-1 0 0 0,-1 0 0 0 0,0 0 0 0 0,0 1 0 0 0,0-1 0 0 0,0 1 0 0 0,0-1 0 0 0,0 1 0 0 0,-1-1 0 0 0,1 1 0 0 0,0-1 0 0 0,-1 1 0 0 0,1 0 0 0 0,-1-1 0 0 0,0 1 0 0 0,1 0 0 0 0,-1-1 0 0 0,0 1 0 0 0,0 0 0 0 0,0 0 0 0 0,-1 1 0 0 0,2-1 0 0 0,-1-1 0 0 0,1 1 0 0 0,-1 0 0 0 0,1 0 0 0 0,0 0 0 0 0,-1 0 0 0 0,1-1 0 0 0,0 1 0 0 0,0 0 0 0 0,0-1 0 0 0,1 1 0 0 0,-1-1 0 0 0,0 1 0 0 0,0-1 0 0 0,1 1 0 0 0,1 0 0 0 0,6 8 0 0 0,8 18 1 0 0,-12-20 15 0 0,0 1 0 0 0,1-1 0 0 0,0 0-1 0 0,3 3-15 0 0,19 31 0 0 0,-20-34-24 0 0,0 2 0 0 0,-1-1 0 0 0,0 1 0 0 0,-1 0 0 0 0,0 0 0 0 0,0 1 0 0 0,-1-1 0 0 0,-1 1 0 0 0,4 11 24 0 0,-3-9 0 0 0,-4-12 0 0 0,0 1 0 0 0,0-1 0 0 0,-1 1 0 0 0,1-1 0 0 0,0 1 0 0 0,-1-1 0 0 0,0 1 0 0 0,1-1 0 0 0,-1 1 0 0 0,0 0 0 0 0,0 1 0 0 0,9 83 11 0 0,-9-71 31 0 0,0-1-35 0 0,0 0 1 0 0,1 0-1 0 0,2 10-7 0 0,0 29 53 0 0,-3-51-53 0 0,0 0 0 0 0,0 0 0 0 0,0 0 0 0 0,0 0 0 0 0,0 0 0 0 0,-1 0 0 0 0,1-1 0 0 0,-1 1 0 0 0,1 0 0 0 0,-1 0 0 0 0,-2 13 0 0 0,3-10 10 0 0,-1 1-1 0 0,0-1 0 0 0,0 0 1 0 0,0 1-1 0 0,0-1 0 0 0,-1 0 1 0 0,0 0-1 0 0,-2 3-9 0 0,-1 4 47 0 0,4-9-40 0 0,0 1 1 0 0,0-1-1 0 0,0 0 1 0 0,-1-1-1 0 0,1 1 1 0 0,-1 0-1 0 0,0 0 1 0 0,-1 1-8 0 0,-17 25 134 0 0,17-26-113 0 0,0 1 0 0 0,1 0 0 0 0,0-1 1 0 0,-1 1-1 0 0,1 0 0 0 0,0 1-21 0 0,-8 14 45 0 0,8-16-45 0 0,1-1 0 0 0,0-1 0 0 0,0 1 0 0 0,0 0 0 0 0,0 0 0 0 0,0-1 0 0 0,0 1 0 0 0,1 0 0 0 0,-1 0 0 0 0,0 0 0 0 0,1 0 0 0 0,0 1 0 0 0,-1-1 0 0 0,0 1-1 0 0,0-1 1 0 0,-1 1 0 0 0,1-1-1 0 0,0 0 1 0 0,-1 1-1 0 0,1-1 1 0 0,-1 0 0 0 0,-1 2 0 0 0,-10 13 57 0 0,11-11-56 0 0,-1-1 0 0 0,0-1 1 0 0,1 1-1 0 0,-2 0 1 0 0,1-1-1 0 0,-1 1 1 0 0,-2 2-2 0 0,-2 2 0 0 0,4 1 0 0 0,3-9 0 0 0,1 0 0 0 0,0-1 0 0 0,0 1 0 0 0,0 0 0 0 0,-1 0 0 0 0,1 0 0 0 0,0-1 0 0 0,-1 1 0 0 0,1 0 0 0 0,0 0 0 0 0,-1-1 0 0 0,1 1 0 0 0,-1 0 0 0 0,0 0 0 0 0,-23 17 0 0 0,9-4 0 0 0,12-10 12 0 0,1-2-4 0 0,0 0 0 0 0,0 1 0 0 0,0-1 0 0 0,0-1 0 0 0,0 1 0 0 0,0 0 0 0 0,-1 0 0 0 0,1-1 0 0 0,-2 2-8 0 0,-8 7 62 0 0,6-5-53 0 0,-5 4 73 0 0,10-6-62 0 0,-1 0-2 0 0,-53 35 75 0 0,48-34-24 0 0,0 1 0 0 0,-1-1 0 0 0,0-1 0 0 0,0 1 0 0 0,0-1 1 0 0,0-1-1 0 0,-7 2-69 0 0,0 0 94 0 0,-42 10 414 0 0,49-12-549 0 0,0 0 78 0 0,-1-1 1 0 0,0 0 0 0 0,-4 0-38 0 0,-66 7 249 0 0,-112-1 184 0 0,109 6-513 0 0,37-10 5 0 0,-14 1-1498 0 0,-37-4 1573 0 0,64-2-1256 0 0</inkml:trace>
  <inkml:trace contextRef="#ctx0" brushRef="#br0" timeOffset="1357.14">748 878 1840 0 0,'-24'1'1160'0'0,"23"-1"-1054"0"0,1 0 0 0 0,0 0 0 0 0,-1 0 0 0 0,1 0 0 0 0,0 0 0 0 0,0 0 0 0 0,-1 0 0 0 0,1 0 0 0 0,0 0 0 0 0,-1 0 0 0 0,1 0 0 0 0,0 0 0 0 0,-1 0 0 0 0,1 0 0 0 0,0 0 0 0 0,-1 0 0 0 0,1 0 0 0 0,0 0 0 0 0,-1-1 0 0 0,1 1 0 0 0,0 0 0 0 0,0 0 0 0 0,-1 0 0 0 0,1 0 0 0 0,0-1 0 0 0,0 1 0 0 0,-1 0 0 0 0,1-1-106 0 0,-2-1 22 0 0,4-5 1429 0 0,-4-2 297 0 0,3 8-1680 0 0,-1 0 0 0 0,0 1 0 0 0,0-1 0 0 0,-1 0 0 0 0,1 0 0 0 0,0 0 0 0 0,0 1 0 0 0,0-1-1 0 0,0 0 1 0 0,-1 0 0 0 0,1 1 0 0 0,0-1 0 0 0,-1 0 0 0 0,1 0 0 0 0,0 1 0 0 0,-1-1 0 0 0,1 0 0 0 0,-1 1 0 0 0,1-1 0 0 0,-1 1 0 0 0,0-1-68 0 0,-1-2 250 0 0,1 1 0 0 0,-1-1 0 0 0,1 1 1 0 0,-1-1-1 0 0,1 1 0 0 0,0-1 0 0 0,0 0 1 0 0,0-1-251 0 0,-2-2 434 0 0,4-4 259 0 0,-1 10-682 0 0,0 0 1 0 0,0 0-1 0 0,0-1 0 0 0,1 1 1 0 0,-1 0-1 0 0,0 0 1 0 0,0-1-1 0 0,0 1 0 0 0,0 0 1 0 0,0-1-1 0 0,0 1 1 0 0,0 0-1 0 0,0-1 0 0 0,0 1 1 0 0,0 0-1 0 0,0 0 1 0 0,0-1-1 0 0,0 1 0 0 0,0 0 1 0 0,0-1-1 0 0,-1 1 1 0 0,1 0-1 0 0,0 0 0 0 0,0-1 1 0 0,0 1-1 0 0,0 0 1 0 0,-1 0-1 0 0,1-1 0 0 0,0 1 1 0 0,0 0-1 0 0,0 0 1 0 0,-1 0-1 0 0,1-1-11 0 0,-5-4 213 0 0,6 3 34 0 0,-1 1-225 0 0,1 1-1 0 0,0-1 1 0 0,-1 0 0 0 0,1 0 0 0 0,-1 0-1 0 0,0 1 1 0 0,1-1 0 0 0,-1 0 0 0 0,0 0-1 0 0,1 0 1 0 0,-1 0 0 0 0,0 0 0 0 0,0 0-1 0 0,0 0 1 0 0,0 1 0 0 0,0-1 0 0 0,0 0-1 0 0,0 0 1 0 0,0-1-22 0 0,3-2 79 0 0,-2 4-67 0 0,46-32 188 0 0,-27 20-79 0 0,-8 6 95 0 0,-9 4-162 0 0,20 1 186 0 0,-10 3-305 0 0,-11-1 54 0 0,5 7-53 0 0,6 17 91 0 0,-13-24-22 0 0,1-1-1 0 0,-1 1 0 0 0,1 0 1 0 0,0 0-1 0 0,-1 0 0 0 0,0 0 0 0 0,1 0 1 0 0,-1 0-1 0 0,0 0 0 0 0,1 0 1 0 0,-1 0-1 0 0,0 0 0 0 0,0 0 1 0 0,0 0-1 0 0,0 0 0 0 0,0 0 0 0 0,0 0 1 0 0,0 0-1 0 0,0 0 0 0 0,-1 0 1 0 0,1 0-1 0 0,0 0 0 0 0,-1 0 1 0 0,1 0-1 0 0,0 0 0 0 0,-1 0 1 0 0,0 1-5 0 0,1-2 5 0 0,0 1 0 0 0,0 0 0 0 0,0-1 1 0 0,0 1-1 0 0,0 0 0 0 0,0-1 0 0 0,0 1 1 0 0,0 0-1 0 0,0-1 0 0 0,0 1 0 0 0,0 0 1 0 0,0-1-1 0 0,0 1 0 0 0,1-1 0 0 0,-1 1 1 0 0,0 0-1 0 0,0-1 0 0 0,1 1 0 0 0,-1-1 1 0 0,0 1-1 0 0,1 0-5 0 0,-1-1 7 0 0,1 1 0 0 0,-1-1 0 0 0,0 1 0 0 0,1 0 0 0 0,-1-1 0 0 0,0 1 0 0 0,1-1 0 0 0,-1 1 0 0 0,0-1 0 0 0,0 1 0 0 0,0 0 0 0 0,0-1 0 0 0,0 1 0 0 0,0 0 0 0 0,0-1 0 0 0,0 1 0 0 0,0-1 0 0 0,0 1 0 0 0,0 0 0 0 0,0-1 0 0 0,0 1 0 0 0,0 0 0 0 0,-1-1-6 0 0,-3 8 75 0 0,3-6-64 0 0,1-1 0 0 0,-1 1-1 0 0,0-1 1 0 0,0 1 0 0 0,1-1 0 0 0,-1 1 0 0 0,1 0 0 0 0,-1-1 0 0 0,1 1-1 0 0,0 0 1 0 0,0 0-12 0 0,0-1 5 0 0,0 0 0 0 0,0 0 0 0 0,-1 0-1 0 0,1 0 1 0 0,0-1 0 0 0,0 1 0 0 0,0 0 0 0 0,-1 0 0 0 0,1 0-1 0 0,-1 0 1 0 0,1 0 0 0 0,0 0 0 0 0,-1 0 0 0 0,0-1 0 0 0,1 1-1 0 0,-1 0 1 0 0,1 0 0 0 0,-1-1 0 0 0,0 1 0 0 0,0 0 0 0 0,1-1-1 0 0,-1 1 1 0 0,0-1 0 0 0,0 1 0 0 0,0-1 0 0 0,0 1 0 0 0,0-1-1 0 0,0 1-4 0 0,-15 9 114 0 0,6-6-36 0 0,8-3-69 0 0,0-1 1 0 0,0 0-1 0 0,0 1 1 0 0,0-1-1 0 0,0 1 1 0 0,1 0 0 0 0,-1 0-1 0 0,0-1 1 0 0,0 1-1 0 0,1 0 1 0 0,-1 0-1 0 0,-1 1-9 0 0,2-1 44 0 0,-1-1 0 0 0,0 1 0 0 0,1-1 0 0 0,-1 0 0 0 0,0 0 0 0 0,0 0 0 0 0,1 0 0 0 0,-1 0 0 0 0,0 0 0 0 0,0-1 0 0 0,1 1 0 0 0,-1 0 0 0 0,0-1 0 0 0,1 0 0 0 0,-1 1-1 0 0,1-1 1 0 0,-2 0-44 0 0,3 1 37 0 0,-6-3 123 0 0,-3-5 3 0 0,9 4-172 0 0,0 1 15 0 0,-6-4-6 0 0,5 6 0 0 0,0 0 0 0 0,0 0 0 0 0,1 0 0 0 0,-1 0 0 0 0,0 0 0 0 0,1 0 0 0 0,-1 0 0 0 0,0 0 0 0 0,1-1 0 0 0,-1 1 0 0 0,1 0 0 0 0,0 0 0 0 0,-1-1 0 0 0,1 1 0 0 0,0 0 0 0 0,0 0 0 0 0,0-1 0 0 0,0 0 6 0 0,0 1-1 0 0,-1-1 1 0 0,1 0-1 0 0,0 1 0 0 0,-1-1 1 0 0,1 1-1 0 0,-1-1 1 0 0,1 1-1 0 0,-1 0 0 0 0,0-1 1 0 0,0 1-1 0 0,0 0 1 0 0,0-1-1 0 0,0 1 0 0 0,0 0 1 0 0,0-1-6 0 0,0 2 4 0 0,0-2 11 0 0,0 1 0 0 0,3-9 78 0 0,-5 6-82 0 0,3 3-11 0 0,0 1 0 0 0,-1 0 0 0 0,1 0 0 0 0,0 0 0 0 0,0-1 0 0 0,-1 1 0 0 0,1 0 0 0 0,0 0 0 0 0,0-1 0 0 0,0 1 0 0 0,-1 0 0 0 0,1-1 0 0 0,0 1 0 0 0,0 0 0 0 0,0-1 0 0 0,0 1 0 0 0,0 0 0 0 0,-1-1 0 0 0,1 1 0 0 0,0 0-1 0 0,0-1 1 0 0,0 1 0 0 0,0 0 0 0 0,0-1 0 0 0,0 1 0 0 0,11-21 0 0 0,-11 19-2 0 0,1 0-1 0 0,0 0 0 0 0,0 0 1 0 0,0 0-1 0 0,0 1 0 0 0,1-1 0 0 0,-1 0 1 0 0,0 1-1 0 0,1-1 0 0 0,-1 0 0 0 0,1 1 1 0 0,-1 0-1 0 0,1-1 0 0 0,0 1 1 0 0,0 0-1 0 0,0 0 0 0 0,0 0 3 0 0,6-3-8 0 0,-1 1 0 0 0,1 0 0 0 0,6-1 8 0 0,-1 0 66 0 0,-12 4-134 0 0,0 0 15 0 0,0 0 50 0 0,0 0 0 0 0,0 0 0 0 0,0 0 0 0 0,0 0 0 0 0,0 0 0 0 0,0 0-1 0 0,0 0 1 0 0,0 0 0 0 0,0 1 0 0 0,0-1 0 0 0,0 0 0 0 0,0 1 0 0 0,0-1 0 0 0,-1 0 0 0 0,1 1 0 0 0,0-1-1 0 0,0 1 1 0 0,0 0 0 0 0,-1-1 0 0 0,1 1 0 0 0,0 0 0 0 0,-1-1 0 0 0,1 1 0 0 0,0 0 0 0 0,-1 0 0 0 0,1-1-1 0 0,-1 1 1 0 0,0 0 0 0 0,1 0 0 0 0,-1 0 0 0 0,1 0 0 0 0,-1 0 0 0 0,0 0 0 0 0,0 0 0 0 0,0 0 0 0 0,1 0 0 0 0,-1 0-1 0 0,0 0 1 0 0,0 0 3 0 0,1 4-50 0 0,-1-3 49 0 0,1 0-1 0 0,-1 0 1 0 0,1 0-1 0 0,-1 0 1 0 0,0 0-1 0 0,0 0 1 0 0,0 0-1 0 0,0 0 0 0 0,0 0 1 0 0,0 0-1 0 0,0 1 2 0 0,0-3 0 0 0,-1 1 0 0 0,1-1 1 0 0,0 1-1 0 0,0-1 0 0 0,0 1 0 0 0,0 0 0 0 0,0-1 0 0 0,0 1 0 0 0,0-1 0 0 0,1 1 0 0 0,-1-1 0 0 0,0 1 0 0 0,0-1 0 0 0,0 1 0 0 0,0-1 0 0 0,1 1 0 0 0,-1-1 0 0 0,0 1 0 0 0,1 0 0 0 0,-1-1 0 0 0,1 1 0 0 0,-1-1 0 0 0,0 1 0 0 0,1 0 0 0 0,-1-1 0 0 0,0 1 0 0 0,0 0 0 0 0,1-1 0 0 0,-1 1 0 0 0,0 0 0 0 0,0-1 0 0 0,0 1 0 0 0,0 0 0 0 0,0 0 0 0 0,0-1 0 0 0,0 1 0 0 0,0 0 0 0 0,0-1 0 0 0,0 1 0 0 0,0 0 0 0 0,-1-1 0 0 0,1 1 0 0 0,0 0 0 0 0,0-1 0 0 0,-1 1 0 0 0,1 0 0 0 0,0-1 0 0 0,-1 1 0 0 0,1 0 0 0 0,-3 3 0 0 0,4-3 2 0 0,-1-1 0 0 0,0 1 0 0 0,0-1-1 0 0,0 0 1 0 0,0 1 0 0 0,0-1 0 0 0,0 1 0 0 0,0-1-1 0 0,0 1 1 0 0,0-1 0 0 0,-1 0 0 0 0,1 1-1 0 0,0-1 1 0 0,0 1 0 0 0,0-1 0 0 0,0 1-1 0 0,-1-1 1 0 0,1 0 0 0 0,0 1 0 0 0,0-1-1 0 0,-1 0 1 0 0,1 1 0 0 0,0-1 0 0 0,-1 0-1 0 0,1 1 1 0 0,0-1-2 0 0,-10 11 88 0 0,8-9-81 0 0,-10 11-4 0 0,-17 4 125 0 0,28-17-64 0 0,-10 0 0 0 0,3-1-64 0 0,5-4 0 0 0,-1 0 0 0 0,7-1 0 0 0,-4 1 0 0 0,-3-1 0 0 0,3 6-9 0 0,1-1 0 0 0,0 1 0 0 0,-1-1 0 0 0,1 1 0 0 0,-1 0-1 0 0,1-1 1 0 0,0 1 0 0 0,-1-1 0 0 0,0 1 0 0 0,1 0 0 0 0,-1-1-1 0 0,1 1 1 0 0,-1 0 0 0 0,1 0 0 0 0,-1 0 0 0 0,1-1 0 0 0,-1 1-1 0 0,0 0 1 0 0,0 0 9 0 0,0-1-482 0 0,1 1 130 0 0</inkml:trace>
  <inkml:trace contextRef="#ctx0" brushRef="#br0" timeOffset="2526.8">872 799 2528 0 0,'-16'2'116'0'0,"12"-1"15"0"0,4-1-2 0 0,-1 1-1 0 0,-36 29 843 0 0,35-28-515 0 0,2-2 21 0 0,-5-1 805 0 0,4-1 864 0 0,8-3 591 0 0,-5 3-3270 0 0,0 1 1013 0 0,-2 1 0 0 0,7-8 574 0 0,-8 8-1004 0 0,1 0 1 0 0,0-1-1 0 0,0 1 0 0 0,0 0 0 0 0,0 0 0 0 0,0 0 0 0 0,0-1 1 0 0,0 1-1 0 0,0 0 0 0 0,0 0 0 0 0,0-1 0 0 0,0 1 0 0 0,0 0 1 0 0,0 0-1 0 0,0 0 0 0 0,0-1 0 0 0,0 1 0 0 0,0 0 0 0 0,0 0 1 0 0,0-1-1 0 0,1 1 0 0 0,-1 0 0 0 0,0 0 0 0 0,0 0 0 0 0,0 0 0 0 0,0-1 1 0 0,0 1-1 0 0,0 0 0 0 0,1 0 0 0 0,-1 0 0 0 0,0 0 0 0 0,0-1 1 0 0,0 1-1 0 0,1 0 0 0 0,-1 0 0 0 0,0 0 0 0 0,0 0 0 0 0,0 0 1 0 0,1 0-1 0 0,-1 0 0 0 0,0 0 0 0 0,0 0 0 0 0,0 0 0 0 0,1 0 1 0 0,-1 0-1 0 0,0 0-50 0 0,7-6 512 0 0,-6 5-298 0 0,-1 1 2 0 0,2-1 0 0 0,18-1 149 0 0,-18 2-227 0 0,-1 0-2 0 0,9-1 15 0 0,-1 0 0 0 0,0-1 0 0 0,0 0 0 0 0,0-1 0 0 0,0 0 0 0 0,7-4-151 0 0,24-7 334 0 0,-35 13-275 0 0,0-1 0 0 0,0 0 0 0 0,-1 0-1 0 0,1-1 1 0 0,-1 0 0 0 0,3-1-59 0 0,12-8 213 0 0,32-16 276 0 0,-32 20-382 0 0,21-8-9 0 0,-24 11-79 0 0,0 0-1 0 0,-1-1 1 0 0,1-1-19 0 0,-9 3 4 0 0,17-8-5 0 0,-16 7 25 0 0,1 0 0 0 0,0 1-1 0 0,0 0 1 0 0,0 1 0 0 0,5-2-24 0 0,-10 4 6 0 0,7-1-2 0 0,1 1-4 0 0,3-2 0 0 0,-10 1 0 0 0,0 1 0 0 0,1 1 0 0 0,-1-1 0 0 0,0 1 0 0 0,1 0 0 0 0,0 0 0 0 0,-1 0 0 0 0,17-1 0 0 0,-14 1 15 0 0,21-6 34 0 0,-23 3-38 0 0,-5 2 44 0 0,-1 1-19 0 0,0 0-152 0 0,-1 0-95 0 0,-5 0-20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33.144"/>
    </inkml:context>
    <inkml:brush xml:id="br0">
      <inkml:brushProperty name="width" value="0.1" units="cm"/>
      <inkml:brushProperty name="height" value="0.1" units="cm"/>
      <inkml:brushProperty name="color" value="#66CC00"/>
    </inkml:brush>
  </inkml:definitions>
  <inkml:trace contextRef="#ctx0" brushRef="#br0">781 1018 10680 0 0,'0'0'241'0'0,"0"0"38"0"0,0 0 11 0 0,0 0-28 0 0,0 0-158 0 0,0 0-40 0 0,0 0 0 0 0,0 0 0 0 0,-2 0-11 0 0,2 0-53 0 0,-1-1 1 0 0,1 1-1 0 0,-1 0 0 0 0,1 0 1 0 0,-1 0-1 0 0,1 0 0 0 0,-1 0 1 0 0,1 0-1 0 0,-1 0 1 0 0,1 0-1 0 0,-1 0 0 0 0,1 1 1 0 0,-1-1-1 0 0,1 0 0 0 0,-1 0 1 0 0,1 0-1 0 0,-1 1 0 0 0,1-1 1 0 0,-1 0-1 0 0,1 1 0 0 0,-1-1 1 0 0,1 0-1 0 0,-1 1 1 0 0,1-1-1 0 0,0 0 0 0 0,-1 1 1 0 0,1-1-1 0 0,0 1 0 0 0,-2 0 1 0 0,-5 4-1 0 0,5-4 8 0 0,-1 2 22 0 0,0 0 0 0 0,0 0 0 0 0,0-1 0 0 0,0 1 0 0 0,0-1 0 0 0,-1 0 0 0 0,1 0 0 0 0,-1 0 0 0 0,1 0 0 0 0,-3 0-30 0 0,4-1 167 0 0,0 0 0 0 0,0 0 0 0 0,0 0 0 0 0,1 1 1 0 0,-1-1-1 0 0,0 1 0 0 0,0-1 0 0 0,1 1 0 0 0,-1 0 1 0 0,0 1-168 0 0,1-2 476 0 0,-16 7 1570 0 0,15-7-1975 0 0,0 0 0 0 0,0 0 0 0 0,0 0 0 0 0,-1-1 0 0 0,1 1 0 0 0,0-1 0 0 0,0 1 0 0 0,0-1 0 0 0,-1 0 1 0 0,1 0-1 0 0,0 0 0 0 0,0 0 0 0 0,0 0 0 0 0,-1 0 0 0 0,1-1 0 0 0,0 1 0 0 0,0-1 0 0 0,-1 0-71 0 0,-27-5 338 0 0,-41-13 158 0 0,10 5-128 0 0,49 11-297 0 0,-1 0-1 0 0,1 1 1 0 0,0 1-1 0 0,-1 0 0 0 0,-1 0-70 0 0,-62-9 480 0 0,70 10-490 0 0,1-1 0 0 0,0 0 0 0 0,0 0 0 0 0,0 0 0 0 0,0 0 0 0 0,-3-2 10 0 0,-19-4 86 0 0,22 5-9 0 0,0 0 0 0 0,1 0-1 0 0,-1 0 1 0 0,0-1 0 0 0,1 1 0 0 0,0-1 0 0 0,-1 0 0 0 0,1 0 0 0 0,1-1 0 0 0,-1 1 0 0 0,-1-2-77 0 0,-18-14 336 0 0,-9-10-24 0 0,26 25-243 0 0,1 0-1 0 0,0-1 0 0 0,-1 1 1 0 0,2-1-1 0 0,-1 0 0 0 0,0-1 0 0 0,1 1 1 0 0,0-1-1 0 0,0 1 0 0 0,1-1 1 0 0,0-1-1 0 0,0 1 0 0 0,0-1-68 0 0,-6-8 39 0 0,7 13-36 0 0,1 0-1 0 0,0 1 1 0 0,0-1 0 0 0,0 0 0 0 0,0 0 0 0 0,0 0 0 0 0,0 0-1 0 0,1 0 1 0 0,-1-1-3 0 0,-6-13-1 0 0,7 14 3 0 0,-1 1-1 0 0,0-1 0 0 0,0 1 1 0 0,1-1-1 0 0,-1 1 0 0 0,1-1 1 0 0,-1 0-1 0 0,1 1 0 0 0,0-1 0 0 0,-1 1 1 0 0,1-1-1 0 0,0 0-1 0 0,0-3 25 0 0,1 0 1 0 0,-2 0-1 0 0,1-1 0 0 0,-1 1 1 0 0,0 0-1 0 0,0 0 0 0 0,0 0 1 0 0,-1 1-1 0 0,0-4-25 0 0,-11-27 64 0 0,10 29-51 0 0,1 0 0 0 0,-1 1 0 0 0,1-1 0 0 0,0-1 0 0 0,0 1 0 0 0,0 0 0 0 0,1 0 0 0 0,0 0 0 0 0,0-2-13 0 0,1 0 0 0 0,-1 0 0 0 0,-1 0 0 0 0,1 0-1 0 0,-3-7 1 0 0,2 7 3 0 0,0 0 0 0 0,0-1 0 0 0,1 1 0 0 0,0-8-3 0 0,0-6 8 0 0,2 0-1 0 0,1 1 1 0 0,0-1-1 0 0,2 0 1 0 0,0 1 0 0 0,1 0-1 0 0,2 0-7 0 0,-2 7 0 0 0,1 0 0 0 0,6-8 0 0 0,-12 21 0 0 0,1-1 0 0 0,-1 1 0 0 0,1-1 0 0 0,-1 1 0 0 0,1-1 0 0 0,-1 0 0 0 0,0 1 0 0 0,0-1 0 0 0,0 1 0 0 0,0-1 0 0 0,0 0 0 0 0,-1 1 0 0 0,1-1 0 0 0,0 1 0 0 0,-1-1 0 0 0,1 0 0 0 0,-1 0 0 0 0,1 0 0 0 0,-1 0 0 0 0,1 0 0 0 0,0 0 0 0 0,0 0 0 0 0,0 0 0 0 0,0 0 0 0 0,0 0 0 0 0,0 0 0 0 0,1 0 0 0 0,0-2 0 0 0,2-5 0 0 0,1 1 0 0 0,1 0 0 0 0,0 0 0 0 0,0 0 0 0 0,0 0 0 0 0,1 1 0 0 0,0 0 0 0 0,1 0 0 0 0,-1 1 0 0 0,6-4 0 0 0,24-16 0 0 0,-11 8 0 0 0,-17 13 0 0 0,-1 1 0 0 0,1-1 0 0 0,1 1 0 0 0,0 0 0 0 0,22-11 0 0 0,-19 8 0 0 0,0 2 0 0 0,0-1 0 0 0,0 1 0 0 0,1 1 0 0 0,23-10 0 0 0,-8 4 0 0 0,1 0 0 0 0,17-2 0 0 0,-33 8 0 0 0,8-1 0 0 0,-1 1 0 0 0,1 1 0 0 0,0 1 0 0 0,-1 1 0 0 0,1 1 0 0 0,0 0 0 0 0,0 2 0 0 0,6 1 0 0 0,22 5 0 0 0,-34-6 0 0 0,0 2 0 0 0,-1-1 0 0 0,1 2 0 0 0,-1 0 0 0 0,9 5 0 0 0,29 10 0 0 0,-47-18 0 0 0,0 0 0 0 0,-1 0 0 0 0,1 0 0 0 0,-1 0 0 0 0,3 3 0 0 0,32 16 0 0 0,-35-20 0 0 0,0 1 0 0 0,0 1 0 0 0,0-1 0 0 0,-1 1 0 0 0,1-1 0 0 0,-1 1 0 0 0,3 3 0 0 0,18 14 0 0 0,-19-15 0 0 0,1 0 0 0 0,-1 1 0 0 0,0 0 0 0 0,-1 0 0 0 0,1 0 0 0 0,-1 0 0 0 0,0 1 0 0 0,0 1 0 0 0,8 17 2 0 0,4 18-2 0 0,-2-9 9 0 0,-9-21 29 0 0,-1-5-35 0 0,0 0-1 0 0,-1 1 0 0 0,0-1 0 0 0,-1 1 0 0 0,1 0 0 0 0,-2 0 0 0 0,2 8-2 0 0,6 50 64 0 0,-9-46-59 0 0,0-11 5 0 0,1 0 0 0 0,-2 0 0 0 0,1-1 0 0 0,-2 1 0 0 0,1 0 0 0 0,-1 0 0 0 0,-2 5-10 0 0,-1 14 62 0 0,4-24-51 0 0,1-1 0 0 0,-1 1 0 0 0,0 0 0 0 0,0-1 0 0 0,-2 5-11 0 0,0 0 12 0 0,1 0-1 0 0,-1 0 0 0 0,2 1 0 0 0,-1 5-11 0 0,-3 15 19 0 0,2-16-16 0 0,0-1 0 0 0,-1 1-1 0 0,-1-1 1 0 0,-4 11-3 0 0,-8 19 64 0 0,6-10-11 0 0,-6 5 1 0 0,15-34-47 0 0,0 0 0 0 0,0 0 1 0 0,0-1-1 0 0,0 1 0 0 0,-1-1 0 0 0,-1 1-7 0 0,0 2 8 0 0,-1 0 0 0 0,1 1 0 0 0,0-1-1 0 0,-2 5-7 0 0,5-8 7 0 0,-1 0 0 0 0,0 0 0 0 0,0 0-1 0 0,0 0 1 0 0,0 0 0 0 0,-1 0 0 0 0,1-1-1 0 0,-1 1 1 0 0,0-1 0 0 0,1 1 0 0 0,-1-1-1 0 0,0 0 1 0 0,0 0 0 0 0,-3 1-7 0 0,-16 11 33 0 0,16-9 2 0 0,0-1-1 0 0,0 1 0 0 0,-1-1 1 0 0,1 0-1 0 0,-1-1 1 0 0,0 0-1 0 0,0 0 0 0 0,-1 0 1 0 0,1-1-1 0 0,-5 1-34 0 0,-33 11 126 0 0,24-10-115 0 0,11-2-11 0 0,0 0-1 0 0,0-1 1 0 0,-7 0 0 0 0,-8-1-1125 0 0,0-1-1 0 0,-1-2 0 0 0,1 0 1 0 0,-11-4 1125 0 0,13 0-1554 0 0</inkml:trace>
  <inkml:trace contextRef="#ctx0" brushRef="#br0" timeOffset="925.64">560 631 1376 0 0,'0'0'65'0'0,"0"-1"-6"0"0,0-29 4578 0 0,0 29-4073 0 0,-1-7 293 0 0,-1 6-667 0 0,1-1-1 0 0,-1 1 0 0 0,1-1 0 0 0,0 0 0 0 0,0 1 1 0 0,0-1-1 0 0,0 0 0 0 0,1 0 0 0 0,-1 0 0 0 0,1 0 1 0 0,0-1-190 0 0,-10-9 1246 0 0,-1-11 1220 0 0,12 21-2278 0 0,1 0 0 0 0,0-1 0 0 0,0 1 0 0 0,0 1 1 0 0,0-1-1 0 0,0 0 0 0 0,2-1-188 0 0,-1 1 66 0 0,-2 2-51 0 0,0 0-1 0 0,0 0 1 0 0,0 0 0 0 0,0 0 0 0 0,0 1-1 0 0,0-1 1 0 0,0 0 0 0 0,0 0 0 0 0,1 1-1 0 0,-1-1 1 0 0,0 1 0 0 0,1-1 0 0 0,-1 1 0 0 0,0 0-1 0 0,1-1 1 0 0,-1 1 0 0 0,0 0 0 0 0,1 0-1 0 0,-1 0 1 0 0,0 0 0 0 0,1 0 0 0 0,0 0-15 0 0,3 0 44 0 0,11 2 34 0 0,-13-1-66 0 0,7 4 31 0 0,-8-4-43 0 0,0 1 1 0 0,-1-1 0 0 0,1 0-1 0 0,0 1 1 0 0,-1-1-1 0 0,1 1 1 0 0,-1 0-1 0 0,0-1 1 0 0,0 1-1 0 0,0 0 1 0 0,0 0 0 0 0,0 0-1 0 0,0 0 1 0 0,0 0-1 0 0,0 0 1 0 0,-1 0-1 0 0,1 0 1 0 0,0 1-1 0 0,2 8 1 0 0,-2-8 22 0 0,-1-1 1 0 0,1 1 0 0 0,0 0 0 0 0,-1-1 0 0 0,1 1 0 0 0,-1 0 0 0 0,0-1 0 0 0,0 1 0 0 0,0 0 0 0 0,0-1 0 0 0,0 1-1 0 0,-1 0 1 0 0,1-1 0 0 0,-1 1 0 0 0,0 0 0 0 0,0-1 0 0 0,0 1 0 0 0,0-1 0 0 0,0 1 0 0 0,0-1 0 0 0,-1 0 0 0 0,1 1 0 0 0,-1-1-1 0 0,-1 1-23 0 0,-4 5 16 0 0,0 0-1 0 0,-1-1 0 0 0,0 0 1 0 0,0-1-1 0 0,-7 4-15 0 0,13-9 22 0 0,0 0-1 0 0,0 0 0 0 0,0 0 1 0 0,0 0-1 0 0,0-1 1 0 0,0 1-1 0 0,0-1 0 0 0,0 0 1 0 0,-1 0-1 0 0,1 0 1 0 0,0 0-1 0 0,0 0 0 0 0,0 0 1 0 0,-1 0-1 0 0,1-1 1 0 0,0 1-22 0 0,-5-2 96 0 0,0 1 0 0 0,1-1 0 0 0,-1-1 0 0 0,-2-1-96 0 0,3 1 108 0 0,0-1-1 0 0,0 0 1 0 0,0 0 0 0 0,1-1-1 0 0,-1 0 1 0 0,1 0 0 0 0,1 0-1 0 0,-1-1 1 0 0,-2-3-108 0 0,6 7 2 0 0,0 1 0 0 0,0-1-1 0 0,0 0 1 0 0,0 0 0 0 0,0 0 0 0 0,1 0-1 0 0,-1 0 1 0 0,1-1-2 0 0,-5-11-1 0 0,4 13 1 0 0,0 1 0 0 0,1-1 0 0 0,0 1 0 0 0,-1 0 0 0 0,1-1 0 0 0,0 1 0 0 0,0 0 0 0 0,-1-1 0 0 0,1 1 0 0 0,0-1 0 0 0,0 1 0 0 0,0 0 0 0 0,0-1 0 0 0,-1 1 0 0 0,1-1 0 0 0,0 1 0 0 0,0 0 0 0 0,0-1 0 0 0,0 1 0 0 0,0-1 0 0 0,0 1 0 0 0,0-1 0 0 0,0 1 0 0 0,0 0 0 0 0,0-1 0 0 0,1 1 0 0 0,-1-1 0 0 0,0 1 0 0 0,0-1 0 0 0,0 1 0 0 0,0 0 0 0 0,1-1 0 0 0,5-17 0 0 0,-5 15 0 0 0,2 0 0 0 0,-1 0 0 0 0,1 1 0 0 0,-1-1 0 0 0,1 1 0 0 0,0-1 0 0 0,0 1 0 0 0,0 0 0 0 0,0 1 0 0 0,0-1 0 0 0,1 0 0 0 0,3-2 0 0 0,1 0 1 0 0,-1 0 0 0 0,1 1-1 0 0,0-1 1 0 0,0 2-1 0 0,0-1 1 0 0,8 0-1 0 0,-10 1-7 0 0,-1 2 0 0 0,1-1 0 0 0,-1 0 0 0 0,1 1 1 0 0,-1 0-1 0 0,1 1 0 0 0,0-1 0 0 0,-1 1 0 0 0,0 0 0 0 0,1 0 0 0 0,-1 1 7 0 0,1 0-2 0 0,-1 1 0 0 0,1 0 0 0 0,-1 0 0 0 0,0 0 0 0 0,1 1 2 0 0,-5-3-6 0 0,0 0 0 0 0,1-1 0 0 0,-1 1 0 0 0,0 0 0 0 0,0 0 0 0 0,0 0 0 0 0,0 0 0 0 0,1 0 0 0 0,-1 0 0 0 0,-1 0 0 0 0,1 1 1 0 0,0-1-1 0 0,0 0 0 0 0,0 1 0 0 0,-1-1 0 0 0,1 0 0 0 0,0 1 0 0 0,-1 0 6 0 0,2 3-61 0 0,-1-3 32 0 0,0 1 0 0 0,-1-1 1 0 0,1 0-1 0 0,-1 0 0 0 0,0 0 0 0 0,1 1 1 0 0,-1-1-1 0 0,0 0 0 0 0,0 0 0 0 0,0 1 1 0 0,-1-1-1 0 0,1 0 0 0 0,0 0 0 0 0,-1 0 1 0 0,0 1-1 0 0,1-1 0 0 0,-1 0 0 0 0,0 0 1 0 0,0 0-1 0 0,0 0 0 0 0,-1 0 29 0 0,0 2-43 0 0,0-1 0 0 0,0 0 0 0 0,0 0-1 0 0,-1 0 1 0 0,0 0 0 0 0,1 0 0 0 0,-1 0 0 0 0,0-1 0 0 0,0 0-1 0 0,0 1 1 0 0,-3 0 43 0 0,-8 5-136 0 0,11-6 73 0 0,0 0 1 0 0,-1 0-1 0 0,1 0 1 0 0,0-1-1 0 0,0 1 1 0 0,-1-1 0 0 0,1 0-1 0 0,-3 0 63 0 0,-14 6-1766 0 0,12-7 722 0 0</inkml:trace>
  <inkml:trace contextRef="#ctx0" brushRef="#br0" timeOffset="1267.04">708 555 688 0 0,'0'0'0'0'0,"0"0"64"0"0,0 0-64 0 0</inkml:trace>
  <inkml:trace contextRef="#ctx0" brushRef="#br0" timeOffset="2279.6">635 535 3624 0 0,'0'0'165'0'0,"0"0"41"0"0,0 0 82 0 0,0 0 30 0 0,0 0 9 0 0,0 0-27 0 0,0 0-117 0 0,0 0-50 0 0,0 0-7 0 0,0 0 13 0 0,0 0 73 0 0,0 0 39 0 0,0 0 5 0 0,0 0 5 0 0,0 0 22 0 0,0 0 6 0 0,0 0 6 0 0,0 0-6 0 0,-7 3 228 0 0,-20 11 145 0 0,26-13-566 0 0,-5 2 748 0 0,-31 18 1386 0 0,35-20-2160 0 0,1 0 27 0 0,1 0 0 0 0,-1 0 0 0 0,0 0 0 0 0,1 0 0 0 0,-1 0 0 0 0,1 1 0 0 0,-1-1 0 0 0,1 0 0 0 0,-1 0 0 0 0,1 1 0 0 0,0-1 0 0 0,0 0 0 0 0,-1 0 0 0 0,1 1 0 0 0,0-1-97 0 0,-1 6 149 0 0,1-6-90 0 0,0 0 0 0 0,0 0 1 0 0,0 0-1 0 0,0 0 1 0 0,0 0-1 0 0,0 0 0 0 0,0 0 1 0 0,0 0-1 0 0,0 0 1 0 0,1-1-1 0 0,-1 1 0 0 0,0 0 1 0 0,1 0-1 0 0,-1 0 1 0 0,0 0-1 0 0,1 0 0 0 0,-1-1 1 0 0,1 1-1 0 0,0 0 1 0 0,-1 0-1 0 0,1-1 0 0 0,0 1 1 0 0,-1-1-1 0 0,1 1 1 0 0,0 0-1 0 0,-1-1 1 0 0,2 1-60 0 0,0 0 134 0 0,-2-1 24 0 0,6 4 370 0 0,18 5 15 0 0,-7 0-55 0 0,16-2 374 0 0,-33-7-865 0 0,4 2 113 0 0,1 1-1 0 0,-1 0 1 0 0,0 0 0 0 0,0 0 0 0 0,0 0 0 0 0,0 2-110 0 0,-4-5 2 0 0,0 0-2 0 0,0 1 0 0 0,1-1 1 0 0,-1 1-1 0 0,0-1 1 0 0,1 1-1 0 0,-1-1 0 0 0,0 0 1 0 0,1 1-1 0 0,-1-1 0 0 0,0 0 1 0 0,1 1-1 0 0,-1-1 0 0 0,1 0 1 0 0,-1 1-1 0 0,1-1 1 0 0,-1 0-1 0 0,1 0 0 0 0,-1 0 1 0 0,1 1-1 0 0,-1-1 0 0 0,1 0 0 0 0,13 6 68 0 0,5 1 23 0 0,-17-6-27 0 0,9-1 93 0 0,-7 0-134 0 0,9 1 257 0 0,14 12-35 0 0,-23-12-225 0 0,-4-1-15 0 0,17 16 43 0 0,-9-9-48 0 0,-1-1 12 0 0,-5-4 36 0 0,3 0-20 0 0,-3-1-4 0 0,-1 0 0 0 0,1 1 0 0 0,0-1-1 0 0,-1 0 1 0 0,1 0 0 0 0,-1 1 0 0 0,1-1-1 0 0,-1 1 1 0 0,1 1-24 0 0,9 9 160 0 0,-10-12-158 0 0,-1 0 1 0 0,1 1-1 0 0,0-1 0 0 0,-1 1 1 0 0,1-1-1 0 0,0 1 1 0 0,-1-1-1 0 0,1 1 1 0 0,-1-1-1 0 0,1 1 1 0 0,-1-1-1 0 0,1 1 0 0 0,-1 0 1 0 0,1-1-1 0 0,-1 1 1 0 0,0 0-1 0 0,1 0 1 0 0,-1-1-1 0 0,0 1-2 0 0,5 12 28 0 0,-5-11-25 0 0,0-1-1 0 0,0 0 0 0 0,0-1 1 0 0,0 1-1 0 0,1 0 0 0 0,-1-1 1 0 0,0 1-1 0 0,0-1 0 0 0,1 1 1 0 0,-1-1-1 0 0,0 1 0 0 0,1 0 1 0 0,-1-1-1 0 0,1 1 0 0 0,-1-1 0 0 0,0 1 1 0 0,1-1-1 0 0,-1 0 0 0 0,1 1 1 0 0,0-1-1 0 0,-1 0 0 0 0,1 1 1 0 0,0-1-3 0 0,6 5 10 0 0,15 8 1 0 0,-18-12 32 0 0,34 9 95 0 0,-37-10-133 0 0,0 0 0 0 0,0 1 0 0 0,0-1-1 0 0,0 0 1 0 0,0 1 0 0 0,0-1 0 0 0,0 1 0 0 0,0-1-1 0 0,0 1 1 0 0,0-1 0 0 0,0 1 0 0 0,0 0 0 0 0,-1-1-1 0 0,1 1 1 0 0,0 0 0 0 0,0 0 0 0 0,-1-1-1 0 0,1 1 1 0 0,0 0-5 0 0,1 2 21 0 0,-2-2 54 0 0,0-1-6 0 0,2 1-15 0 0,3 3-33 0 0,-4-3 32 0 0,-1-1 11 0 0,1 2-10 0 0,-1 0-109 0 0,3 7-1056 0 0,-3-4-105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3.116"/>
    </inkml:context>
    <inkml:brush xml:id="br0">
      <inkml:brushProperty name="width" value="0.1" units="cm"/>
      <inkml:brushProperty name="height" value="0.6" units="cm"/>
      <inkml:brushProperty name="color" value="#849398"/>
      <inkml:brushProperty name="inkEffects" value="pencil"/>
    </inkml:brush>
  </inkml:definitions>
  <inkml:trace contextRef="#ctx0" brushRef="#br0">30 0 8720 210588 61819,'-4'0'2400'-14'-631,"-1"0"-1880"14"631,1 0-352 0 0,0 0-72 0 0,2 0-8 0 0,0 1-8 0 0,-1 3-80 0 0,0 1 0 0 0,1 3 0 0 0,3 4 0-1-697,2 3 0 1 697,1 1 0 0 0,0-1 0 0 0,2 1 0 0 0,2-1-112 0 0,-1 2 24 0 0,0-1 8 0 0,0 0 80 0 0,2 1 0 0 0,-2 0 0 0 0,-1 1 64 0 0,-1-1-136 0 0,0-1-24 0 0,0 0-8 0 0,-1 0 0 0 0,-1 0 8 0 0,1 3-96 0 0,1 1 96 0 0,2 5-1624 0 0,0-2-7656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3.423"/>
    </inkml:context>
    <inkml:brush xml:id="br0">
      <inkml:brushProperty name="width" value="0.1" units="cm"/>
      <inkml:brushProperty name="height" value="0.6" units="cm"/>
      <inkml:brushProperty name="color" value="#849398"/>
      <inkml:brushProperty name="inkEffects" value="pencil"/>
    </inkml:brush>
  </inkml:definitions>
  <inkml:trace contextRef="#ctx0" brushRef="#br0">0 1 920 207879 62057,'3'2'80'0'0,"1"3"-80"0"0,0 2 0 0 0,2 4 1440 0 0,0 3 280 0 0,0 3 48 0 0,-1 0 16 0 0,-1 2-1152 0 0,-1 0-232 0 0,0 1-48 0 0,0-1 0 0 0,1 0-208 0 0,0 0-40 0 0,-1 0-8 0 0,0 0 0 0 0,-2-1-16 0 0,-1-2-8 0 0,1 0 0 0 0,0-1 0 0 0,0-2-72 0 0,1-1 0 0 0,-1-1 0 0 0,1 2 64 0 0,0 0-64 0 0,1-1 0 0 0,0 0 0 0 0,1 0 0 0 0,0 0-72 0 0,0 0 72 0 0,-2-1-104 0 0,0 2-56 0 0,0 2-192 0 0,-1 4-72 0 0,1 3-96 0 0,0 2 40 0 0,-1-2 280 0 0,0-2 0-560 3,1-3-2920 560-3,0-5-1496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3.767"/>
    </inkml:context>
    <inkml:brush xml:id="br0">
      <inkml:brushProperty name="width" value="0.1" units="cm"/>
      <inkml:brushProperty name="height" value="0.6" units="cm"/>
      <inkml:brushProperty name="color" value="#849398"/>
      <inkml:brushProperty name="inkEffects" value="pencil"/>
    </inkml:brush>
  </inkml:definitions>
  <inkml:trace contextRef="#ctx0" brushRef="#br0">9 1 11920 202426 67247,'-3'2'528'0'0,"-1"1"112"0"0,3 2-512 0 0,1 2-128 0 0,2 1 0 0 0,2 2 0 0 0,0 1 192 0 0,3 1 8 0 0,0 0 8 0 0,1 0 0 0 0,-1 0-144 0 0,0 0-64 0 0,-1 0 64 0 0,0-1-64 0 0,-1 3-832 0 0,0 2 512 0 0,0 3-2000-590-568,1 0 1504 590 568,0 3-336 0 0,-1 1 808 0 0,0-3 264-565-3,0-2 80 565 3,-2-1 0 0 0,-2-2 0 0 0,0 0 144 0 0,0 0 80 0 0,-1 0 24 0 0,-1 0 0 0 0,-1 1 64 0 0,1-1 8 0 0,0 2 8 0 0,0 1 0 0 0,1 0-112 0 0,0-1-24 0 0,0 0-8 0 0,2 0 0 0 0,0-1-120 0 0,0 0-64 0 0,0-2 64 0 0,2 0-64 0 0,0 0 0 0 0,-1-1 0 0 0,0 0 0 0 0,3 2-360 0 0,0 2-336 0 0,2 0-3456 0 0,-2-3-1984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12-04T02:23:44.117"/>
    </inkml:context>
    <inkml:brush xml:id="br0">
      <inkml:brushProperty name="width" value="0.1" units="cm"/>
      <inkml:brushProperty name="height" value="0.6" units="cm"/>
      <inkml:brushProperty name="color" value="#849398"/>
      <inkml:brushProperty name="inkEffects" value="pencil"/>
    </inkml:brush>
  </inkml:definitions>
  <inkml:trace contextRef="#ctx0" brushRef="#br0">1 1 9472 199925 66901,'0'4'928'0'0,"0"3"-832"0"0,0 1-96 0 0,2 2 0 0 0,0 2 0 0 0,-2 1 608 0 0,1 1 96 0 0,2 0 16 0 0,2 0 8 0 0,0 0-88-551 8,1-1-8 551-8,0 1-8 0 0,3 2 352-1148-616,1 0-673 635 615,2 0-15 513 1,-2-1 0-653 3,2-2-16-214 0,0 0-8 216-7,-2-1 0 651 4,1 2 184-503 0,0 1-288-44 2,-1 1 0-22 0,-3-1 0 569-2,0 0-96 0 0,0 0-64 0 0,-1 1 80-524-5,-1 0-80 524 5,-1 1 272 0 0,-1-1 8 0 0,0 1 0 0 0,0-1 0 0 0,-1 1-280 0 0,-1-1 0 0 0,1 0 0 0 0,0-1 0 0 0,1 0 0 0 0,-1-1 0 0 0,0-1 80 0 0,0-1-80 0 0,2 0 0 0 0,0 0 64 0 0,-1-1-64 0 0,0 0 0 0 0,0 0 0 0 0,1 0 0 0 0,-2 0 0 0 0,0 1 0 0 0,1 0 0 0 0,-1 4-72 0 0,0 2-696 0 0,0 3-1000-518 4,0 0-3023 518-4,1-1-777 0 0,-1-4-1600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E0261-9B39-407C-9C43-97467B59750F}"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51661-B70D-4A80-AAAB-43575F4E7038}" type="slidenum">
              <a:rPr lang="en-US" smtClean="0"/>
              <a:t>‹#›</a:t>
            </a:fld>
            <a:endParaRPr lang="en-US"/>
          </a:p>
        </p:txBody>
      </p:sp>
    </p:spTree>
    <p:extLst>
      <p:ext uri="{BB962C8B-B14F-4D97-AF65-F5344CB8AC3E}">
        <p14:creationId xmlns:p14="http://schemas.microsoft.com/office/powerpoint/2010/main" val="2189170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651661-B70D-4A80-AAAB-43575F4E7038}" type="slidenum">
              <a:rPr lang="en-US" smtClean="0"/>
              <a:t>1</a:t>
            </a:fld>
            <a:endParaRPr lang="en-US"/>
          </a:p>
        </p:txBody>
      </p:sp>
    </p:spTree>
    <p:extLst>
      <p:ext uri="{BB962C8B-B14F-4D97-AF65-F5344CB8AC3E}">
        <p14:creationId xmlns:p14="http://schemas.microsoft.com/office/powerpoint/2010/main" val="3202720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dirty="0">
                <a:latin typeface="Lato"/>
                <a:ea typeface="Lato"/>
                <a:cs typeface="Lato"/>
                <a:sym typeface="Lato"/>
              </a:rPr>
              <a:t>The corrected matched feature sets have the same changed angle and same scale ratio;</a:t>
            </a:r>
          </a:p>
          <a:p>
            <a:pPr marL="0" lvl="0" indent="0" algn="l" rtl="0">
              <a:spcBef>
                <a:spcPts val="0"/>
              </a:spcBef>
              <a:spcAft>
                <a:spcPts val="0"/>
              </a:spcAft>
              <a:buNone/>
            </a:pPr>
            <a:r>
              <a:rPr lang="en-US" sz="1100" b="0" dirty="0">
                <a:latin typeface="Lato"/>
                <a:cs typeface="Lato"/>
                <a:sym typeface="Lato"/>
              </a:rPr>
              <a:t>Since we do</a:t>
            </a:r>
            <a:r>
              <a:rPr lang="en-US" sz="1100" b="0" baseline="0" dirty="0">
                <a:latin typeface="Lato"/>
                <a:cs typeface="Lato"/>
                <a:sym typeface="Lato"/>
              </a:rPr>
              <a:t>n’t the actual differences of angles between the matched features; as well as the actual scale ratio between them.</a:t>
            </a:r>
          </a:p>
          <a:p>
            <a:pPr marL="0" lvl="0" indent="0" algn="l" rtl="0">
              <a:spcBef>
                <a:spcPts val="0"/>
              </a:spcBef>
              <a:spcAft>
                <a:spcPts val="0"/>
              </a:spcAft>
              <a:buNone/>
            </a:pPr>
            <a:r>
              <a:rPr lang="en-US" sz="1100" b="0" baseline="0" dirty="0">
                <a:latin typeface="Lato"/>
                <a:cs typeface="Lato"/>
                <a:sym typeface="Lato"/>
              </a:rPr>
              <a:t>We basically divided the angles space into 9 bins and </a:t>
            </a:r>
            <a:r>
              <a:rPr lang="en-US" sz="1100" b="0" baseline="0" dirty="0" err="1">
                <a:latin typeface="Lato"/>
                <a:cs typeface="Lato"/>
                <a:sym typeface="Lato"/>
              </a:rPr>
              <a:t>ScaleRatio</a:t>
            </a:r>
            <a:r>
              <a:rPr lang="en-US" sz="1100" b="0" baseline="0" dirty="0">
                <a:latin typeface="Lato"/>
                <a:cs typeface="Lato"/>
                <a:sym typeface="Lato"/>
              </a:rPr>
              <a:t> space into 6 bins, and test image into 25 patches, to calculate </a:t>
            </a:r>
          </a:p>
        </p:txBody>
      </p:sp>
    </p:spTree>
    <p:extLst>
      <p:ext uri="{BB962C8B-B14F-4D97-AF65-F5344CB8AC3E}">
        <p14:creationId xmlns:p14="http://schemas.microsoft.com/office/powerpoint/2010/main" val="1678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d9c67055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d9c6705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d9c67055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d9c6705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736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d9c67055b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d9c67055b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210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dirty="0">
                <a:latin typeface="Lato"/>
                <a:ea typeface="Lato"/>
                <a:cs typeface="Lato"/>
                <a:sym typeface="Lato"/>
              </a:rPr>
              <a:t>The corrected matched feature sets have the same changed angle and same scale ratio;</a:t>
            </a:r>
            <a:endParaRPr dirty="0"/>
          </a:p>
        </p:txBody>
      </p:sp>
    </p:spTree>
    <p:extLst>
      <p:ext uri="{BB962C8B-B14F-4D97-AF65-F5344CB8AC3E}">
        <p14:creationId xmlns:p14="http://schemas.microsoft.com/office/powerpoint/2010/main" val="4034643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dirty="0">
                <a:latin typeface="Lato"/>
                <a:ea typeface="Lato"/>
                <a:cs typeface="Lato"/>
                <a:sym typeface="Lato"/>
              </a:rPr>
              <a:t>The corrected matched feature sets have the same changed angle and same scale ratio;</a:t>
            </a:r>
          </a:p>
          <a:p>
            <a:pPr marL="0" lvl="0" indent="0" algn="l" rtl="0">
              <a:spcBef>
                <a:spcPts val="0"/>
              </a:spcBef>
              <a:spcAft>
                <a:spcPts val="0"/>
              </a:spcAft>
              <a:buNone/>
            </a:pPr>
            <a:r>
              <a:rPr lang="en-US" sz="1100" b="0" dirty="0">
                <a:latin typeface="Lato"/>
                <a:cs typeface="Lato"/>
                <a:sym typeface="Lato"/>
              </a:rPr>
              <a:t>Since we do</a:t>
            </a:r>
            <a:r>
              <a:rPr lang="en-US" sz="1100" b="0" baseline="0" dirty="0">
                <a:latin typeface="Lato"/>
                <a:cs typeface="Lato"/>
                <a:sym typeface="Lato"/>
              </a:rPr>
              <a:t>n’t the actual differences of angles between the matched features; as well as the actual scale ratio between them.</a:t>
            </a:r>
          </a:p>
          <a:p>
            <a:pPr marL="0" lvl="0" indent="0" algn="l" rtl="0">
              <a:spcBef>
                <a:spcPts val="0"/>
              </a:spcBef>
              <a:spcAft>
                <a:spcPts val="0"/>
              </a:spcAft>
              <a:buNone/>
            </a:pPr>
            <a:r>
              <a:rPr lang="en-US" sz="1100" b="0" baseline="0" dirty="0">
                <a:latin typeface="Lato"/>
                <a:cs typeface="Lato"/>
                <a:sym typeface="Lato"/>
              </a:rPr>
              <a:t>We basically divided the angles space into 9 bins and </a:t>
            </a:r>
            <a:r>
              <a:rPr lang="en-US" sz="1100" b="0" baseline="0" dirty="0" err="1">
                <a:latin typeface="Lato"/>
                <a:cs typeface="Lato"/>
                <a:sym typeface="Lato"/>
              </a:rPr>
              <a:t>ScaleRatio</a:t>
            </a:r>
            <a:r>
              <a:rPr lang="en-US" sz="1100" b="0" baseline="0" dirty="0">
                <a:latin typeface="Lato"/>
                <a:cs typeface="Lato"/>
                <a:sym typeface="Lato"/>
              </a:rPr>
              <a:t> space into 6 bins, and test image into 25 patches, to calculate </a:t>
            </a:r>
          </a:p>
        </p:txBody>
      </p:sp>
    </p:spTree>
    <p:extLst>
      <p:ext uri="{BB962C8B-B14F-4D97-AF65-F5344CB8AC3E}">
        <p14:creationId xmlns:p14="http://schemas.microsoft.com/office/powerpoint/2010/main" val="103169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dirty="0">
                <a:latin typeface="Lato"/>
                <a:ea typeface="Lato"/>
                <a:cs typeface="Lato"/>
                <a:sym typeface="Lato"/>
              </a:rPr>
              <a:t>The corrected matched feature sets have the same changed angle and same scale ratio;</a:t>
            </a:r>
          </a:p>
          <a:p>
            <a:pPr marL="0" lvl="0" indent="0" algn="l" rtl="0">
              <a:spcBef>
                <a:spcPts val="0"/>
              </a:spcBef>
              <a:spcAft>
                <a:spcPts val="0"/>
              </a:spcAft>
              <a:buNone/>
            </a:pPr>
            <a:r>
              <a:rPr lang="en-US" sz="1100" b="0" dirty="0">
                <a:latin typeface="Lato"/>
                <a:cs typeface="Lato"/>
                <a:sym typeface="Lato"/>
              </a:rPr>
              <a:t>Since we do</a:t>
            </a:r>
            <a:r>
              <a:rPr lang="en-US" sz="1100" b="0" baseline="0" dirty="0">
                <a:latin typeface="Lato"/>
                <a:cs typeface="Lato"/>
                <a:sym typeface="Lato"/>
              </a:rPr>
              <a:t>n’t the actual differences of angles between the matched features; as well as the actual scale ratio between them.</a:t>
            </a:r>
          </a:p>
          <a:p>
            <a:pPr marL="0" lvl="0" indent="0" algn="l" rtl="0">
              <a:spcBef>
                <a:spcPts val="0"/>
              </a:spcBef>
              <a:spcAft>
                <a:spcPts val="0"/>
              </a:spcAft>
              <a:buNone/>
            </a:pPr>
            <a:r>
              <a:rPr lang="en-US" sz="1100" b="0" baseline="0" dirty="0">
                <a:latin typeface="Lato"/>
                <a:cs typeface="Lato"/>
                <a:sym typeface="Lato"/>
              </a:rPr>
              <a:t>We basically divided the angles space into 9 bins and </a:t>
            </a:r>
            <a:r>
              <a:rPr lang="en-US" sz="1100" b="0" baseline="0" dirty="0" err="1">
                <a:latin typeface="Lato"/>
                <a:cs typeface="Lato"/>
                <a:sym typeface="Lato"/>
              </a:rPr>
              <a:t>ScaleRatio</a:t>
            </a:r>
            <a:r>
              <a:rPr lang="en-US" sz="1100" b="0" baseline="0" dirty="0">
                <a:latin typeface="Lato"/>
                <a:cs typeface="Lato"/>
                <a:sym typeface="Lato"/>
              </a:rPr>
              <a:t> space into 6 bins, and test image into 25 patches, to calculate </a:t>
            </a:r>
          </a:p>
        </p:txBody>
      </p:sp>
    </p:spTree>
    <p:extLst>
      <p:ext uri="{BB962C8B-B14F-4D97-AF65-F5344CB8AC3E}">
        <p14:creationId xmlns:p14="http://schemas.microsoft.com/office/powerpoint/2010/main" val="294858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CB2A-F93A-423C-90AF-D16A29A7B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EEED82-908D-442E-839E-B345F978E8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54498D-E8E5-467C-A08B-D01E96D6E66E}"/>
              </a:ext>
            </a:extLst>
          </p:cNvPr>
          <p:cNvSpPr>
            <a:spLocks noGrp="1"/>
          </p:cNvSpPr>
          <p:nvPr>
            <p:ph type="dt" sz="half" idx="10"/>
          </p:nvPr>
        </p:nvSpPr>
        <p:spPr/>
        <p:txBody>
          <a:bodyPr/>
          <a:lstStyle/>
          <a:p>
            <a:fld id="{A8D8DAD2-02CB-491F-A059-9730851807E6}" type="datetimeFigureOut">
              <a:rPr lang="en-US" smtClean="0"/>
              <a:t>12/4/2023</a:t>
            </a:fld>
            <a:endParaRPr lang="en-US"/>
          </a:p>
        </p:txBody>
      </p:sp>
      <p:sp>
        <p:nvSpPr>
          <p:cNvPr id="5" name="Footer Placeholder 4">
            <a:extLst>
              <a:ext uri="{FF2B5EF4-FFF2-40B4-BE49-F238E27FC236}">
                <a16:creationId xmlns:a16="http://schemas.microsoft.com/office/drawing/2014/main" id="{947D6B79-84CE-4875-A4FC-D9C79B10C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217FA-EE55-403C-A132-23B5306A51AA}"/>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389011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A846-F2D9-42DA-9B16-8722763CE0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763E3F-6367-4009-8E58-4CFDD59C30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0C000-D2EB-4E24-8E00-3272FEA7F7C1}"/>
              </a:ext>
            </a:extLst>
          </p:cNvPr>
          <p:cNvSpPr>
            <a:spLocks noGrp="1"/>
          </p:cNvSpPr>
          <p:nvPr>
            <p:ph type="dt" sz="half" idx="10"/>
          </p:nvPr>
        </p:nvSpPr>
        <p:spPr/>
        <p:txBody>
          <a:bodyPr/>
          <a:lstStyle/>
          <a:p>
            <a:fld id="{A8D8DAD2-02CB-491F-A059-9730851807E6}" type="datetimeFigureOut">
              <a:rPr lang="en-US" smtClean="0"/>
              <a:t>12/4/2023</a:t>
            </a:fld>
            <a:endParaRPr lang="en-US"/>
          </a:p>
        </p:txBody>
      </p:sp>
      <p:sp>
        <p:nvSpPr>
          <p:cNvPr id="5" name="Footer Placeholder 4">
            <a:extLst>
              <a:ext uri="{FF2B5EF4-FFF2-40B4-BE49-F238E27FC236}">
                <a16:creationId xmlns:a16="http://schemas.microsoft.com/office/drawing/2014/main" id="{CAEF1C95-0513-40D1-A944-F0816D52E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860AA-F437-41C1-87A1-C20D09ADAD0D}"/>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5078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0C8E89-C82B-43CC-81DE-6591FF1A5E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57C526-6406-4B82-8493-CD1A4D5ED0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68F48-CF4D-4415-93BD-3E86E5DC3E7D}"/>
              </a:ext>
            </a:extLst>
          </p:cNvPr>
          <p:cNvSpPr>
            <a:spLocks noGrp="1"/>
          </p:cNvSpPr>
          <p:nvPr>
            <p:ph type="dt" sz="half" idx="10"/>
          </p:nvPr>
        </p:nvSpPr>
        <p:spPr/>
        <p:txBody>
          <a:bodyPr/>
          <a:lstStyle/>
          <a:p>
            <a:fld id="{A8D8DAD2-02CB-491F-A059-9730851807E6}" type="datetimeFigureOut">
              <a:rPr lang="en-US" smtClean="0"/>
              <a:t>12/4/2023</a:t>
            </a:fld>
            <a:endParaRPr lang="en-US"/>
          </a:p>
        </p:txBody>
      </p:sp>
      <p:sp>
        <p:nvSpPr>
          <p:cNvPr id="5" name="Footer Placeholder 4">
            <a:extLst>
              <a:ext uri="{FF2B5EF4-FFF2-40B4-BE49-F238E27FC236}">
                <a16:creationId xmlns:a16="http://schemas.microsoft.com/office/drawing/2014/main" id="{273C644E-8BA6-46E3-BC68-F295CF423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288A9-55ED-4D10-9D14-56F80467F5EE}"/>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703867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43"/>
        <p:cNvGrpSpPr/>
        <p:nvPr/>
      </p:nvGrpSpPr>
      <p:grpSpPr>
        <a:xfrm>
          <a:off x="0" y="0"/>
          <a:ext cx="0" cy="0"/>
          <a:chOff x="0" y="0"/>
          <a:chExt cx="0" cy="0"/>
        </a:xfrm>
      </p:grpSpPr>
      <p:grpSp>
        <p:nvGrpSpPr>
          <p:cNvPr id="44" name="Google Shape;44;p4"/>
          <p:cNvGrpSpPr/>
          <p:nvPr/>
        </p:nvGrpSpPr>
        <p:grpSpPr>
          <a:xfrm>
            <a:off x="1107190" y="1588342"/>
            <a:ext cx="994351" cy="61101"/>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4"/>
          <p:cNvSpPr txBox="1">
            <a:spLocks noGrp="1"/>
          </p:cNvSpPr>
          <p:nvPr>
            <p:ph type="title"/>
          </p:nvPr>
        </p:nvSpPr>
        <p:spPr>
          <a:xfrm>
            <a:off x="972600" y="1763267"/>
            <a:ext cx="10251200" cy="20248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000"/>
              <a:buNone/>
              <a:defRPr sz="4000">
                <a:solidFill>
                  <a:schemeClr val="lt1"/>
                </a:solidFill>
              </a:defRPr>
            </a:lvl1pPr>
            <a:lvl2pPr lvl="1">
              <a:spcBef>
                <a:spcPts val="0"/>
              </a:spcBef>
              <a:spcAft>
                <a:spcPts val="0"/>
              </a:spcAft>
              <a:buClr>
                <a:schemeClr val="lt1"/>
              </a:buClr>
              <a:buSzPts val="3000"/>
              <a:buNone/>
              <a:defRPr sz="4000">
                <a:solidFill>
                  <a:schemeClr val="lt1"/>
                </a:solidFill>
              </a:defRPr>
            </a:lvl2pPr>
            <a:lvl3pPr lvl="2">
              <a:spcBef>
                <a:spcPts val="0"/>
              </a:spcBef>
              <a:spcAft>
                <a:spcPts val="0"/>
              </a:spcAft>
              <a:buClr>
                <a:schemeClr val="lt1"/>
              </a:buClr>
              <a:buSzPts val="3000"/>
              <a:buNone/>
              <a:defRPr sz="4000">
                <a:solidFill>
                  <a:schemeClr val="lt1"/>
                </a:solidFill>
              </a:defRPr>
            </a:lvl3pPr>
            <a:lvl4pPr lvl="3">
              <a:spcBef>
                <a:spcPts val="0"/>
              </a:spcBef>
              <a:spcAft>
                <a:spcPts val="0"/>
              </a:spcAft>
              <a:buClr>
                <a:schemeClr val="lt1"/>
              </a:buClr>
              <a:buSzPts val="3000"/>
              <a:buNone/>
              <a:defRPr sz="4000">
                <a:solidFill>
                  <a:schemeClr val="lt1"/>
                </a:solidFill>
              </a:defRPr>
            </a:lvl4pPr>
            <a:lvl5pPr lvl="4">
              <a:spcBef>
                <a:spcPts val="0"/>
              </a:spcBef>
              <a:spcAft>
                <a:spcPts val="0"/>
              </a:spcAft>
              <a:buClr>
                <a:schemeClr val="lt1"/>
              </a:buClr>
              <a:buSzPts val="3000"/>
              <a:buNone/>
              <a:defRPr sz="4000">
                <a:solidFill>
                  <a:schemeClr val="lt1"/>
                </a:solidFill>
              </a:defRPr>
            </a:lvl5pPr>
            <a:lvl6pPr lvl="5">
              <a:spcBef>
                <a:spcPts val="0"/>
              </a:spcBef>
              <a:spcAft>
                <a:spcPts val="0"/>
              </a:spcAft>
              <a:buClr>
                <a:schemeClr val="lt1"/>
              </a:buClr>
              <a:buSzPts val="3000"/>
              <a:buNone/>
              <a:defRPr sz="4000">
                <a:solidFill>
                  <a:schemeClr val="lt1"/>
                </a:solidFill>
              </a:defRPr>
            </a:lvl6pPr>
            <a:lvl7pPr lvl="6">
              <a:spcBef>
                <a:spcPts val="0"/>
              </a:spcBef>
              <a:spcAft>
                <a:spcPts val="0"/>
              </a:spcAft>
              <a:buClr>
                <a:schemeClr val="lt1"/>
              </a:buClr>
              <a:buSzPts val="3000"/>
              <a:buNone/>
              <a:defRPr sz="4000">
                <a:solidFill>
                  <a:schemeClr val="lt1"/>
                </a:solidFill>
              </a:defRPr>
            </a:lvl7pPr>
            <a:lvl8pPr lvl="7">
              <a:spcBef>
                <a:spcPts val="0"/>
              </a:spcBef>
              <a:spcAft>
                <a:spcPts val="0"/>
              </a:spcAft>
              <a:buClr>
                <a:schemeClr val="lt1"/>
              </a:buClr>
              <a:buSzPts val="3000"/>
              <a:buNone/>
              <a:defRPr sz="4000">
                <a:solidFill>
                  <a:schemeClr val="lt1"/>
                </a:solidFill>
              </a:defRPr>
            </a:lvl8pPr>
            <a:lvl9pPr lvl="8">
              <a:spcBef>
                <a:spcPts val="0"/>
              </a:spcBef>
              <a:spcAft>
                <a:spcPts val="0"/>
              </a:spcAft>
              <a:buClr>
                <a:schemeClr val="lt1"/>
              </a:buClr>
              <a:buSzPts val="3000"/>
              <a:buNone/>
              <a:defRPr sz="4000">
                <a:solidFill>
                  <a:schemeClr val="lt1"/>
                </a:solidFill>
              </a:defRPr>
            </a:lvl9pPr>
          </a:lstStyle>
          <a:p>
            <a:endParaRPr/>
          </a:p>
        </p:txBody>
      </p:sp>
      <p:sp>
        <p:nvSpPr>
          <p:cNvPr id="48" name="Google Shape;48;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72649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84"/>
        <p:cNvGrpSpPr/>
        <p:nvPr/>
      </p:nvGrpSpPr>
      <p:grpSpPr>
        <a:xfrm>
          <a:off x="0" y="0"/>
          <a:ext cx="0" cy="0"/>
          <a:chOff x="0" y="0"/>
          <a:chExt cx="0" cy="0"/>
        </a:xfrm>
      </p:grpSpPr>
      <p:grpSp>
        <p:nvGrpSpPr>
          <p:cNvPr id="85" name="Google Shape;85;p10"/>
          <p:cNvGrpSpPr/>
          <p:nvPr/>
        </p:nvGrpSpPr>
        <p:grpSpPr>
          <a:xfrm>
            <a:off x="1107190" y="5558840"/>
            <a:ext cx="994351" cy="61101"/>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 name="Google Shape;88;p10"/>
          <p:cNvSpPr txBox="1">
            <a:spLocks noGrp="1"/>
          </p:cNvSpPr>
          <p:nvPr>
            <p:ph type="title"/>
          </p:nvPr>
        </p:nvSpPr>
        <p:spPr>
          <a:xfrm>
            <a:off x="972600" y="1152400"/>
            <a:ext cx="9361600" cy="3980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000"/>
              <a:buNone/>
              <a:defRPr sz="4000">
                <a:solidFill>
                  <a:schemeClr val="lt1"/>
                </a:solidFill>
              </a:defRPr>
            </a:lvl1pPr>
            <a:lvl2pPr lvl="1">
              <a:spcBef>
                <a:spcPts val="0"/>
              </a:spcBef>
              <a:spcAft>
                <a:spcPts val="0"/>
              </a:spcAft>
              <a:buClr>
                <a:schemeClr val="lt1"/>
              </a:buClr>
              <a:buSzPts val="3000"/>
              <a:buNone/>
              <a:defRPr sz="4000">
                <a:solidFill>
                  <a:schemeClr val="lt1"/>
                </a:solidFill>
              </a:defRPr>
            </a:lvl2pPr>
            <a:lvl3pPr lvl="2">
              <a:spcBef>
                <a:spcPts val="0"/>
              </a:spcBef>
              <a:spcAft>
                <a:spcPts val="0"/>
              </a:spcAft>
              <a:buClr>
                <a:schemeClr val="lt1"/>
              </a:buClr>
              <a:buSzPts val="3000"/>
              <a:buNone/>
              <a:defRPr sz="4000">
                <a:solidFill>
                  <a:schemeClr val="lt1"/>
                </a:solidFill>
              </a:defRPr>
            </a:lvl3pPr>
            <a:lvl4pPr lvl="3">
              <a:spcBef>
                <a:spcPts val="0"/>
              </a:spcBef>
              <a:spcAft>
                <a:spcPts val="0"/>
              </a:spcAft>
              <a:buClr>
                <a:schemeClr val="lt1"/>
              </a:buClr>
              <a:buSzPts val="3000"/>
              <a:buNone/>
              <a:defRPr sz="4000">
                <a:solidFill>
                  <a:schemeClr val="lt1"/>
                </a:solidFill>
              </a:defRPr>
            </a:lvl4pPr>
            <a:lvl5pPr lvl="4">
              <a:spcBef>
                <a:spcPts val="0"/>
              </a:spcBef>
              <a:spcAft>
                <a:spcPts val="0"/>
              </a:spcAft>
              <a:buClr>
                <a:schemeClr val="lt1"/>
              </a:buClr>
              <a:buSzPts val="3000"/>
              <a:buNone/>
              <a:defRPr sz="4000">
                <a:solidFill>
                  <a:schemeClr val="lt1"/>
                </a:solidFill>
              </a:defRPr>
            </a:lvl5pPr>
            <a:lvl6pPr lvl="5">
              <a:spcBef>
                <a:spcPts val="0"/>
              </a:spcBef>
              <a:spcAft>
                <a:spcPts val="0"/>
              </a:spcAft>
              <a:buClr>
                <a:schemeClr val="lt1"/>
              </a:buClr>
              <a:buSzPts val="3000"/>
              <a:buNone/>
              <a:defRPr sz="4000">
                <a:solidFill>
                  <a:schemeClr val="lt1"/>
                </a:solidFill>
              </a:defRPr>
            </a:lvl6pPr>
            <a:lvl7pPr lvl="6">
              <a:spcBef>
                <a:spcPts val="0"/>
              </a:spcBef>
              <a:spcAft>
                <a:spcPts val="0"/>
              </a:spcAft>
              <a:buClr>
                <a:schemeClr val="lt1"/>
              </a:buClr>
              <a:buSzPts val="3000"/>
              <a:buNone/>
              <a:defRPr sz="4000">
                <a:solidFill>
                  <a:schemeClr val="lt1"/>
                </a:solidFill>
              </a:defRPr>
            </a:lvl7pPr>
            <a:lvl8pPr lvl="7">
              <a:spcBef>
                <a:spcPts val="0"/>
              </a:spcBef>
              <a:spcAft>
                <a:spcPts val="0"/>
              </a:spcAft>
              <a:buClr>
                <a:schemeClr val="lt1"/>
              </a:buClr>
              <a:buSzPts val="3000"/>
              <a:buNone/>
              <a:defRPr sz="4000">
                <a:solidFill>
                  <a:schemeClr val="lt1"/>
                </a:solidFill>
              </a:defRPr>
            </a:lvl8pPr>
            <a:lvl9pPr lvl="8">
              <a:spcBef>
                <a:spcPts val="0"/>
              </a:spcBef>
              <a:spcAft>
                <a:spcPts val="0"/>
              </a:spcAft>
              <a:buClr>
                <a:schemeClr val="lt1"/>
              </a:buClr>
              <a:buSzPts val="3000"/>
              <a:buNone/>
              <a:defRPr sz="4000">
                <a:solidFill>
                  <a:schemeClr val="lt1"/>
                </a:solidFill>
              </a:defRPr>
            </a:lvl9pPr>
          </a:lstStyle>
          <a:p>
            <a:endParaRPr/>
          </a:p>
        </p:txBody>
      </p:sp>
      <p:sp>
        <p:nvSpPr>
          <p:cNvPr id="89" name="Google Shape;89;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3215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66BB-8912-4FBE-BF39-1399424D6C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493962-E989-45C7-81BB-E23C179810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CC7D7-7D52-40A8-A65C-37669BE854F9}"/>
              </a:ext>
            </a:extLst>
          </p:cNvPr>
          <p:cNvSpPr>
            <a:spLocks noGrp="1"/>
          </p:cNvSpPr>
          <p:nvPr>
            <p:ph type="dt" sz="half" idx="10"/>
          </p:nvPr>
        </p:nvSpPr>
        <p:spPr/>
        <p:txBody>
          <a:bodyPr/>
          <a:lstStyle/>
          <a:p>
            <a:fld id="{A8D8DAD2-02CB-491F-A059-9730851807E6}" type="datetimeFigureOut">
              <a:rPr lang="en-US" smtClean="0"/>
              <a:t>12/4/2023</a:t>
            </a:fld>
            <a:endParaRPr lang="en-US"/>
          </a:p>
        </p:txBody>
      </p:sp>
      <p:sp>
        <p:nvSpPr>
          <p:cNvPr id="5" name="Footer Placeholder 4">
            <a:extLst>
              <a:ext uri="{FF2B5EF4-FFF2-40B4-BE49-F238E27FC236}">
                <a16:creationId xmlns:a16="http://schemas.microsoft.com/office/drawing/2014/main" id="{BA0976CC-2D7F-4433-9D15-4D6EC4405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8A34C-526C-48D8-8741-591F45D0A9B3}"/>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931980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3B0C-070A-4F89-9758-2A9D017753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79A4AC-40F2-477A-9282-E4B38BBF3E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D3CF12-2CAE-4F66-9620-AA34B584753E}"/>
              </a:ext>
            </a:extLst>
          </p:cNvPr>
          <p:cNvSpPr>
            <a:spLocks noGrp="1"/>
          </p:cNvSpPr>
          <p:nvPr>
            <p:ph type="dt" sz="half" idx="10"/>
          </p:nvPr>
        </p:nvSpPr>
        <p:spPr/>
        <p:txBody>
          <a:bodyPr/>
          <a:lstStyle/>
          <a:p>
            <a:fld id="{A8D8DAD2-02CB-491F-A059-9730851807E6}" type="datetimeFigureOut">
              <a:rPr lang="en-US" smtClean="0"/>
              <a:t>12/4/2023</a:t>
            </a:fld>
            <a:endParaRPr lang="en-US"/>
          </a:p>
        </p:txBody>
      </p:sp>
      <p:sp>
        <p:nvSpPr>
          <p:cNvPr id="5" name="Footer Placeholder 4">
            <a:extLst>
              <a:ext uri="{FF2B5EF4-FFF2-40B4-BE49-F238E27FC236}">
                <a16:creationId xmlns:a16="http://schemas.microsoft.com/office/drawing/2014/main" id="{FD973337-ACB6-4FDA-80CC-4C4D8CEEB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1712D-2D2A-4E34-A752-410B199ACDE9}"/>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94314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58D8-47D9-4D6A-A201-782861D216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CD40E4-37D2-4868-A134-1673F4F2440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B1F28-EB23-4F79-B678-E7980A7285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BA068A-3DB9-41D0-9ABA-95A71B7A1CE9}"/>
              </a:ext>
            </a:extLst>
          </p:cNvPr>
          <p:cNvSpPr>
            <a:spLocks noGrp="1"/>
          </p:cNvSpPr>
          <p:nvPr>
            <p:ph type="dt" sz="half" idx="10"/>
          </p:nvPr>
        </p:nvSpPr>
        <p:spPr/>
        <p:txBody>
          <a:bodyPr/>
          <a:lstStyle/>
          <a:p>
            <a:fld id="{A8D8DAD2-02CB-491F-A059-9730851807E6}" type="datetimeFigureOut">
              <a:rPr lang="en-US" smtClean="0"/>
              <a:t>12/4/2023</a:t>
            </a:fld>
            <a:endParaRPr lang="en-US"/>
          </a:p>
        </p:txBody>
      </p:sp>
      <p:sp>
        <p:nvSpPr>
          <p:cNvPr id="6" name="Footer Placeholder 5">
            <a:extLst>
              <a:ext uri="{FF2B5EF4-FFF2-40B4-BE49-F238E27FC236}">
                <a16:creationId xmlns:a16="http://schemas.microsoft.com/office/drawing/2014/main" id="{5CE21012-2C88-47CD-88D2-B7DAAA6A8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6F31A3-4EEB-445C-B3F3-135B65F2D999}"/>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271762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DD77-37EE-4C2C-B2BA-82D8DE2A27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97E2DA-0A7B-4229-A99E-23E2DC68A9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22A770-FDC7-4B3E-BC82-18DB606C41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9345ED-67C4-4A83-81D1-E877379D81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42145A-E15C-4BD6-88E5-D1E51EC24B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B877EC-F668-4120-AABA-A878D1692FEF}"/>
              </a:ext>
            </a:extLst>
          </p:cNvPr>
          <p:cNvSpPr>
            <a:spLocks noGrp="1"/>
          </p:cNvSpPr>
          <p:nvPr>
            <p:ph type="dt" sz="half" idx="10"/>
          </p:nvPr>
        </p:nvSpPr>
        <p:spPr/>
        <p:txBody>
          <a:bodyPr/>
          <a:lstStyle/>
          <a:p>
            <a:fld id="{A8D8DAD2-02CB-491F-A059-9730851807E6}" type="datetimeFigureOut">
              <a:rPr lang="en-US" smtClean="0"/>
              <a:t>12/4/2023</a:t>
            </a:fld>
            <a:endParaRPr lang="en-US"/>
          </a:p>
        </p:txBody>
      </p:sp>
      <p:sp>
        <p:nvSpPr>
          <p:cNvPr id="8" name="Footer Placeholder 7">
            <a:extLst>
              <a:ext uri="{FF2B5EF4-FFF2-40B4-BE49-F238E27FC236}">
                <a16:creationId xmlns:a16="http://schemas.microsoft.com/office/drawing/2014/main" id="{F896D041-6316-42EB-901B-E06D5F9A54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30CF3E-3A4F-4505-95B0-DAAE7C85927C}"/>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180885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3E4D-E09E-4969-8F64-F3B9F597D7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428CDD-0FD1-47ED-B18D-E261F182A3F6}"/>
              </a:ext>
            </a:extLst>
          </p:cNvPr>
          <p:cNvSpPr>
            <a:spLocks noGrp="1"/>
          </p:cNvSpPr>
          <p:nvPr>
            <p:ph type="dt" sz="half" idx="10"/>
          </p:nvPr>
        </p:nvSpPr>
        <p:spPr/>
        <p:txBody>
          <a:bodyPr/>
          <a:lstStyle/>
          <a:p>
            <a:fld id="{A8D8DAD2-02CB-491F-A059-9730851807E6}" type="datetimeFigureOut">
              <a:rPr lang="en-US" smtClean="0"/>
              <a:t>12/4/2023</a:t>
            </a:fld>
            <a:endParaRPr lang="en-US"/>
          </a:p>
        </p:txBody>
      </p:sp>
      <p:sp>
        <p:nvSpPr>
          <p:cNvPr id="4" name="Footer Placeholder 3">
            <a:extLst>
              <a:ext uri="{FF2B5EF4-FFF2-40B4-BE49-F238E27FC236}">
                <a16:creationId xmlns:a16="http://schemas.microsoft.com/office/drawing/2014/main" id="{0BAB51B0-38AC-4F64-A264-ABE9A53EB4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F07CBB-3E6A-44C0-8EF9-96B8E5276753}"/>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129277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1B75BE-4E5F-40B1-B42A-40CA9D681F85}"/>
              </a:ext>
            </a:extLst>
          </p:cNvPr>
          <p:cNvSpPr>
            <a:spLocks noGrp="1"/>
          </p:cNvSpPr>
          <p:nvPr>
            <p:ph type="dt" sz="half" idx="10"/>
          </p:nvPr>
        </p:nvSpPr>
        <p:spPr/>
        <p:txBody>
          <a:bodyPr/>
          <a:lstStyle/>
          <a:p>
            <a:fld id="{A8D8DAD2-02CB-491F-A059-9730851807E6}" type="datetimeFigureOut">
              <a:rPr lang="en-US" smtClean="0"/>
              <a:t>12/4/2023</a:t>
            </a:fld>
            <a:endParaRPr lang="en-US"/>
          </a:p>
        </p:txBody>
      </p:sp>
      <p:sp>
        <p:nvSpPr>
          <p:cNvPr id="3" name="Footer Placeholder 2">
            <a:extLst>
              <a:ext uri="{FF2B5EF4-FFF2-40B4-BE49-F238E27FC236}">
                <a16:creationId xmlns:a16="http://schemas.microsoft.com/office/drawing/2014/main" id="{C3CD2B37-C5A7-454E-9B1A-F6407246D4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5BC407-8C3D-423B-A74E-709AF4A2C678}"/>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213814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4C3A-5AEA-4035-9E90-C1237DFB5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87E668-09C1-4E41-B7EB-4107517A1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E5C544-6B44-45FA-9FE3-A611A2D6F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DCAC52-4C0C-4AD1-A68D-5DC7EE272CDA}"/>
              </a:ext>
            </a:extLst>
          </p:cNvPr>
          <p:cNvSpPr>
            <a:spLocks noGrp="1"/>
          </p:cNvSpPr>
          <p:nvPr>
            <p:ph type="dt" sz="half" idx="10"/>
          </p:nvPr>
        </p:nvSpPr>
        <p:spPr/>
        <p:txBody>
          <a:bodyPr/>
          <a:lstStyle/>
          <a:p>
            <a:fld id="{A8D8DAD2-02CB-491F-A059-9730851807E6}" type="datetimeFigureOut">
              <a:rPr lang="en-US" smtClean="0"/>
              <a:t>12/4/2023</a:t>
            </a:fld>
            <a:endParaRPr lang="en-US"/>
          </a:p>
        </p:txBody>
      </p:sp>
      <p:sp>
        <p:nvSpPr>
          <p:cNvPr id="6" name="Footer Placeholder 5">
            <a:extLst>
              <a:ext uri="{FF2B5EF4-FFF2-40B4-BE49-F238E27FC236}">
                <a16:creationId xmlns:a16="http://schemas.microsoft.com/office/drawing/2014/main" id="{24F64CC1-9A72-4F23-AB4C-F65B9B2D97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B8989-FC62-46EC-8D07-EFDD2947E6A4}"/>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397828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86C1-7D6B-4AB9-A06B-9F804FF0E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A5AA0-76B1-465F-8F1E-2BC1A4528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F47FE-5E7E-49C2-A883-77D532973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6312C3-1AC2-450B-B80D-CEAC87F259BF}"/>
              </a:ext>
            </a:extLst>
          </p:cNvPr>
          <p:cNvSpPr>
            <a:spLocks noGrp="1"/>
          </p:cNvSpPr>
          <p:nvPr>
            <p:ph type="dt" sz="half" idx="10"/>
          </p:nvPr>
        </p:nvSpPr>
        <p:spPr/>
        <p:txBody>
          <a:bodyPr/>
          <a:lstStyle/>
          <a:p>
            <a:fld id="{A8D8DAD2-02CB-491F-A059-9730851807E6}" type="datetimeFigureOut">
              <a:rPr lang="en-US" smtClean="0"/>
              <a:t>12/4/2023</a:t>
            </a:fld>
            <a:endParaRPr lang="en-US"/>
          </a:p>
        </p:txBody>
      </p:sp>
      <p:sp>
        <p:nvSpPr>
          <p:cNvPr id="6" name="Footer Placeholder 5">
            <a:extLst>
              <a:ext uri="{FF2B5EF4-FFF2-40B4-BE49-F238E27FC236}">
                <a16:creationId xmlns:a16="http://schemas.microsoft.com/office/drawing/2014/main" id="{511F5074-AF58-43CD-A95B-8932D330E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4D70A1-5FEA-440F-A909-53D4A71497F8}"/>
              </a:ext>
            </a:extLst>
          </p:cNvPr>
          <p:cNvSpPr>
            <a:spLocks noGrp="1"/>
          </p:cNvSpPr>
          <p:nvPr>
            <p:ph type="sldNum" sz="quarter" idx="12"/>
          </p:nvPr>
        </p:nvSpPr>
        <p:spPr/>
        <p:txBody>
          <a:bodyPr/>
          <a:lstStyle/>
          <a:p>
            <a:fld id="{3FBBDADF-1E49-42F6-B463-8E56F357CE29}" type="slidenum">
              <a:rPr lang="en-US" smtClean="0"/>
              <a:t>‹#›</a:t>
            </a:fld>
            <a:endParaRPr lang="en-US"/>
          </a:p>
        </p:txBody>
      </p:sp>
    </p:spTree>
    <p:extLst>
      <p:ext uri="{BB962C8B-B14F-4D97-AF65-F5344CB8AC3E}">
        <p14:creationId xmlns:p14="http://schemas.microsoft.com/office/powerpoint/2010/main" val="408854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8ECD44-0AA9-4C45-AFC8-D6B14540E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E108C7-54B5-4C28-868C-99D2CAFEC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BDEE9-5F4A-4ABB-9C61-A10B32341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8DAD2-02CB-491F-A059-9730851807E6}" type="datetimeFigureOut">
              <a:rPr lang="en-US" smtClean="0"/>
              <a:t>12/4/2023</a:t>
            </a:fld>
            <a:endParaRPr lang="en-US"/>
          </a:p>
        </p:txBody>
      </p:sp>
      <p:sp>
        <p:nvSpPr>
          <p:cNvPr id="5" name="Footer Placeholder 4">
            <a:extLst>
              <a:ext uri="{FF2B5EF4-FFF2-40B4-BE49-F238E27FC236}">
                <a16:creationId xmlns:a16="http://schemas.microsoft.com/office/drawing/2014/main" id="{045395AC-28E5-4FCB-9648-1C1E77B97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A8E661-A4CC-4CF9-97A4-2F86663AF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BDADF-1E49-42F6-B463-8E56F357CE29}" type="slidenum">
              <a:rPr lang="en-US" smtClean="0"/>
              <a:t>‹#›</a:t>
            </a:fld>
            <a:endParaRPr lang="en-US"/>
          </a:p>
        </p:txBody>
      </p:sp>
    </p:spTree>
    <p:extLst>
      <p:ext uri="{BB962C8B-B14F-4D97-AF65-F5344CB8AC3E}">
        <p14:creationId xmlns:p14="http://schemas.microsoft.com/office/powerpoint/2010/main" val="1645187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9.xml"/><Relationship Id="rId18" Type="http://schemas.openxmlformats.org/officeDocument/2006/relationships/image" Target="../media/image26.png"/><Relationship Id="rId26" Type="http://schemas.openxmlformats.org/officeDocument/2006/relationships/image" Target="../media/image30.png"/><Relationship Id="rId21" Type="http://schemas.openxmlformats.org/officeDocument/2006/relationships/customXml" Target="../ink/ink13.xml"/><Relationship Id="rId34" Type="http://schemas.openxmlformats.org/officeDocument/2006/relationships/image" Target="../media/image34.emf"/><Relationship Id="rId7" Type="http://schemas.openxmlformats.org/officeDocument/2006/relationships/customXml" Target="../ink/ink6.xml"/><Relationship Id="rId12" Type="http://schemas.openxmlformats.org/officeDocument/2006/relationships/image" Target="../media/image23.png"/><Relationship Id="rId17" Type="http://schemas.openxmlformats.org/officeDocument/2006/relationships/customXml" Target="../ink/ink11.xml"/><Relationship Id="rId25" Type="http://schemas.openxmlformats.org/officeDocument/2006/relationships/customXml" Target="../ink/ink15.xml"/><Relationship Id="rId33" Type="http://schemas.openxmlformats.org/officeDocument/2006/relationships/customXml" Target="../ink/ink19.xml"/><Relationship Id="rId2" Type="http://schemas.openxmlformats.org/officeDocument/2006/relationships/image" Target="../media/image18.png"/><Relationship Id="rId16" Type="http://schemas.openxmlformats.org/officeDocument/2006/relationships/image" Target="../media/image25.png"/><Relationship Id="rId20" Type="http://schemas.openxmlformats.org/officeDocument/2006/relationships/image" Target="../media/image27.png"/><Relationship Id="rId29"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image" Target="../media/image20.emf"/><Relationship Id="rId11" Type="http://schemas.openxmlformats.org/officeDocument/2006/relationships/customXml" Target="../ink/ink8.xml"/><Relationship Id="rId24" Type="http://schemas.openxmlformats.org/officeDocument/2006/relationships/image" Target="../media/image29.png"/><Relationship Id="rId32" Type="http://schemas.openxmlformats.org/officeDocument/2006/relationships/image" Target="../media/image33.emf"/><Relationship Id="rId37" Type="http://schemas.openxmlformats.org/officeDocument/2006/relationships/image" Target="../media/image36.png"/><Relationship Id="rId5" Type="http://schemas.openxmlformats.org/officeDocument/2006/relationships/customXml" Target="../ink/ink5.xml"/><Relationship Id="rId15" Type="http://schemas.openxmlformats.org/officeDocument/2006/relationships/customXml" Target="../ink/ink10.xml"/><Relationship Id="rId23" Type="http://schemas.openxmlformats.org/officeDocument/2006/relationships/customXml" Target="../ink/ink14.xml"/><Relationship Id="rId28" Type="http://schemas.openxmlformats.org/officeDocument/2006/relationships/image" Target="../media/image31.png"/><Relationship Id="rId36" Type="http://schemas.openxmlformats.org/officeDocument/2006/relationships/image" Target="../media/image35.emf"/><Relationship Id="rId10" Type="http://schemas.openxmlformats.org/officeDocument/2006/relationships/image" Target="../media/image22.png"/><Relationship Id="rId19" Type="http://schemas.openxmlformats.org/officeDocument/2006/relationships/customXml" Target="../ink/ink12.xml"/><Relationship Id="rId31" Type="http://schemas.openxmlformats.org/officeDocument/2006/relationships/customXml" Target="../ink/ink18.xml"/><Relationship Id="rId4" Type="http://schemas.openxmlformats.org/officeDocument/2006/relationships/image" Target="../media/image19.emf"/><Relationship Id="rId9" Type="http://schemas.openxmlformats.org/officeDocument/2006/relationships/customXml" Target="../ink/ink7.xml"/><Relationship Id="rId14" Type="http://schemas.openxmlformats.org/officeDocument/2006/relationships/image" Target="../media/image24.png"/><Relationship Id="rId22" Type="http://schemas.openxmlformats.org/officeDocument/2006/relationships/image" Target="../media/image28.png"/><Relationship Id="rId27" Type="http://schemas.openxmlformats.org/officeDocument/2006/relationships/customXml" Target="../ink/ink16.xml"/><Relationship Id="rId30" Type="http://schemas.openxmlformats.org/officeDocument/2006/relationships/image" Target="../media/image32.png"/><Relationship Id="rId35" Type="http://schemas.openxmlformats.org/officeDocument/2006/relationships/customXml" Target="../ink/ink20.xml"/><Relationship Id="rId8" Type="http://schemas.openxmlformats.org/officeDocument/2006/relationships/image" Target="../media/image21.png"/><Relationship Id="rId3" Type="http://schemas.openxmlformats.org/officeDocument/2006/relationships/customXml" Target="../ink/ink4.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inside.mines.edu/~whoff/courses/EENG512/lectures/" TargetMode="External"/><Relationship Id="rId2" Type="http://schemas.openxmlformats.org/officeDocument/2006/relationships/hyperlink" Target="http://www.vlfeat.org/" TargetMode="External"/><Relationship Id="rId1" Type="http://schemas.openxmlformats.org/officeDocument/2006/relationships/slideLayout" Target="../slideLayouts/slideLayout2.xml"/><Relationship Id="rId4" Type="http://schemas.openxmlformats.org/officeDocument/2006/relationships/hyperlink" Target="https://www.kaggle.com/dansbecker/cross-valida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DEE5-104C-4007-A0F9-6DA5F0FCC394}"/>
              </a:ext>
            </a:extLst>
          </p:cNvPr>
          <p:cNvSpPr>
            <a:spLocks noGrp="1"/>
          </p:cNvSpPr>
          <p:nvPr>
            <p:ph type="ctrTitle"/>
          </p:nvPr>
        </p:nvSpPr>
        <p:spPr/>
        <p:txBody>
          <a:bodyPr/>
          <a:lstStyle/>
          <a:p>
            <a:r>
              <a:rPr lang="en-US" dirty="0"/>
              <a:t>SIFT Digit Recognition</a:t>
            </a:r>
          </a:p>
        </p:txBody>
      </p:sp>
      <p:sp>
        <p:nvSpPr>
          <p:cNvPr id="3" name="Subtitle 2">
            <a:extLst>
              <a:ext uri="{FF2B5EF4-FFF2-40B4-BE49-F238E27FC236}">
                <a16:creationId xmlns:a16="http://schemas.microsoft.com/office/drawing/2014/main" id="{63572639-2659-4AB5-88D3-7856CEB1E849}"/>
              </a:ext>
            </a:extLst>
          </p:cNvPr>
          <p:cNvSpPr>
            <a:spLocks noGrp="1"/>
          </p:cNvSpPr>
          <p:nvPr>
            <p:ph type="subTitle" idx="1"/>
          </p:nvPr>
        </p:nvSpPr>
        <p:spPr/>
        <p:txBody>
          <a:bodyPr/>
          <a:lstStyle/>
          <a:p>
            <a:r>
              <a:rPr lang="en-US" dirty="0" err="1"/>
              <a:t>Ruibo</a:t>
            </a:r>
            <a:r>
              <a:rPr lang="en-US" dirty="0"/>
              <a:t> Zhang</a:t>
            </a:r>
            <a:r>
              <a:rPr lang="en-US"/>
              <a:t>, Abdullah Al Masud</a:t>
            </a:r>
            <a:endParaRPr lang="en-US" dirty="0"/>
          </a:p>
        </p:txBody>
      </p:sp>
    </p:spTree>
    <p:extLst>
      <p:ext uri="{BB962C8B-B14F-4D97-AF65-F5344CB8AC3E}">
        <p14:creationId xmlns:p14="http://schemas.microsoft.com/office/powerpoint/2010/main" val="215599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8A47907-E8FD-4B83-B0BF-3335A4D196F1}"/>
              </a:ext>
            </a:extLst>
          </p:cNvPr>
          <p:cNvSpPr>
            <a:spLocks noGrp="1"/>
          </p:cNvSpPr>
          <p:nvPr>
            <p:ph idx="1"/>
          </p:nvPr>
        </p:nvSpPr>
        <p:spPr>
          <a:xfrm>
            <a:off x="2152650" y="408791"/>
            <a:ext cx="7886700" cy="5768172"/>
          </a:xfrm>
        </p:spPr>
        <p:txBody>
          <a:bodyPr/>
          <a:lstStyle/>
          <a:p>
            <a:r>
              <a:rPr lang="en-US" dirty="0"/>
              <a:t>2.3 Post processing on matches</a:t>
            </a:r>
          </a:p>
          <a:p>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10BE2D3-F1BA-4C26-B141-65ADF1400B3D}"/>
                  </a:ext>
                </a:extLst>
              </p:cNvPr>
              <p:cNvSpPr txBox="1"/>
              <p:nvPr/>
            </p:nvSpPr>
            <p:spPr>
              <a:xfrm>
                <a:off x="1788440" y="1583874"/>
                <a:ext cx="4307560" cy="4524315"/>
              </a:xfrm>
              <a:prstGeom prst="rect">
                <a:avLst/>
              </a:prstGeom>
              <a:noFill/>
            </p:spPr>
            <p:txBody>
              <a:bodyPr wrap="square" rtlCol="0">
                <a:spAutoFit/>
              </a:bodyPr>
              <a:lstStyle/>
              <a:p>
                <a:r>
                  <a:rPr lang="en-US" altLang="zh-CN" b="1" i="1" dirty="0"/>
                  <a:t>2.  Rotation binning</a:t>
                </a:r>
                <a:r>
                  <a:rPr lang="en-US" b="1" i="1" dirty="0"/>
                  <a:t>:</a:t>
                </a:r>
              </a:p>
              <a:p>
                <a:pPr marL="342900" indent="-342900">
                  <a:buAutoNum type="arabicPeriod"/>
                </a:pPr>
                <a:endParaRPr lang="en-US" b="1" i="1" dirty="0"/>
              </a:p>
              <a:p>
                <a:r>
                  <a:rPr lang="en-US" dirty="0"/>
                  <a:t>	The test image might have some rotation compared with its upright gesture; </a:t>
                </a:r>
              </a:p>
              <a:p>
                <a:r>
                  <a:rPr lang="en-US" dirty="0"/>
                  <a:t>	However, what ever the rotation angle is, the angle difference</a:t>
                </a:r>
                <a14:m>
                  <m:oMath xmlns:m="http://schemas.openxmlformats.org/officeDocument/2006/math">
                    <m:r>
                      <a:rPr lang="en-US" dirty="0">
                        <a:latin typeface="Cambria Math" panose="02040503050406030204" pitchFamily="18" charset="0"/>
                      </a:rPr>
                      <m:t> </m:t>
                    </m:r>
                    <m:r>
                      <m:rPr>
                        <m:sty m:val="p"/>
                      </m:rPr>
                      <a:rPr lang="en-US" dirty="0">
                        <a:latin typeface="Cambria Math" panose="02040503050406030204" pitchFamily="18" charset="0"/>
                      </a:rPr>
                      <m:t>Δ</m:t>
                    </m:r>
                    <m:r>
                      <a:rPr lang="en-US" i="1" dirty="0">
                        <a:latin typeface="Cambria Math" panose="02040503050406030204" pitchFamily="18" charset="0"/>
                      </a:rPr>
                      <m:t>𝜃</m:t>
                    </m:r>
                  </m:oMath>
                </a14:m>
                <a:r>
                  <a:rPr lang="en-US" dirty="0"/>
                  <a:t> between matched frames should be close to the picture rotation angle.</a:t>
                </a:r>
              </a:p>
              <a:p>
                <a:endParaRPr lang="en-US" dirty="0"/>
              </a:p>
              <a:p>
                <a:r>
                  <a:rPr lang="en-US" dirty="0"/>
                  <a:t>Therefore, a dominating orientation is calculated. Matches that have a significantly different </a:t>
                </a:r>
                <a14:m>
                  <m:oMath xmlns:m="http://schemas.openxmlformats.org/officeDocument/2006/math">
                    <m:r>
                      <m:rPr>
                        <m:sty m:val="p"/>
                      </m:rPr>
                      <a:rPr lang="en-US" dirty="0">
                        <a:latin typeface="Cambria Math" panose="02040503050406030204" pitchFamily="18" charset="0"/>
                      </a:rPr>
                      <m:t>Δ</m:t>
                    </m:r>
                    <m:r>
                      <a:rPr lang="en-US" i="1" dirty="0">
                        <a:latin typeface="Cambria Math" panose="02040503050406030204" pitchFamily="18" charset="0"/>
                      </a:rPr>
                      <m:t>𝜃</m:t>
                    </m:r>
                  </m:oMath>
                </a14:m>
                <a:r>
                  <a:rPr lang="en-US" dirty="0"/>
                  <a:t> are eliminated.</a:t>
                </a:r>
              </a:p>
              <a:p>
                <a:endParaRPr lang="en-US" dirty="0"/>
              </a:p>
              <a:p>
                <a:r>
                  <a:rPr lang="en-US" dirty="0"/>
                  <a:t>The dominating orientation is calculated from </a:t>
                </a:r>
                <a14:m>
                  <m:oMath xmlns:m="http://schemas.openxmlformats.org/officeDocument/2006/math">
                    <m:d>
                      <m:dPr>
                        <m:ctrlPr>
                          <a:rPr lang="en-US" i="1" dirty="0">
                            <a:latin typeface="Cambria Math" panose="02040503050406030204" pitchFamily="18" charset="0"/>
                          </a:rPr>
                        </m:ctrlPr>
                      </m:dPr>
                      <m:e>
                        <m:nary>
                          <m:naryPr>
                            <m:chr m:val="∑"/>
                            <m:limLoc m:val="undOvr"/>
                            <m:grow m:val="on"/>
                            <m:ctrlPr>
                              <a:rPr lang="en-US" i="1" dirty="0">
                                <a:latin typeface="Cambria Math" panose="02040503050406030204" pitchFamily="18" charset="0"/>
                              </a:rPr>
                            </m:ctrlPr>
                          </m:naryPr>
                          <m:sub>
                            <m:r>
                              <a:rPr lang="en-US" i="1" dirty="0">
                                <a:latin typeface="Cambria Math" panose="02040503050406030204" pitchFamily="18" charset="0"/>
                              </a:rPr>
                              <m:t>𝑖</m:t>
                            </m:r>
                          </m:sub>
                          <m:sup>
                            <m:r>
                              <a:rPr lang="en-US" i="1" dirty="0">
                                <a:latin typeface="Cambria Math" panose="02040503050406030204" pitchFamily="18" charset="0"/>
                              </a:rPr>
                              <m:t>𝑁</m:t>
                            </m:r>
                          </m:sup>
                          <m:e>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sin</m:t>
                                </m:r>
                              </m:fName>
                              <m:e>
                                <m:r>
                                  <m:rPr>
                                    <m:sty m:val="p"/>
                                  </m:rPr>
                                  <a:rPr lang="en-US" dirty="0">
                                    <a:latin typeface="Cambria Math" panose="02040503050406030204" pitchFamily="18" charset="0"/>
                                  </a:rPr>
                                  <m:t>Δ</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𝑖</m:t>
                                    </m:r>
                                  </m:sub>
                                </m:sSub>
                              </m:e>
                            </m:func>
                          </m:e>
                        </m:nary>
                        <m:r>
                          <a:rPr lang="en-US" dirty="0">
                            <a:latin typeface="Cambria Math" panose="02040503050406030204" pitchFamily="18" charset="0"/>
                          </a:rPr>
                          <m:t>,</m:t>
                        </m:r>
                        <m:nary>
                          <m:naryPr>
                            <m:chr m:val="∑"/>
                            <m:limLoc m:val="undOvr"/>
                            <m:grow m:val="on"/>
                            <m:ctrlPr>
                              <a:rPr lang="en-US" i="1" dirty="0">
                                <a:latin typeface="Cambria Math" panose="02040503050406030204" pitchFamily="18" charset="0"/>
                              </a:rPr>
                            </m:ctrlPr>
                          </m:naryPr>
                          <m:sub>
                            <m:r>
                              <a:rPr lang="en-US" i="1" dirty="0">
                                <a:latin typeface="Cambria Math" panose="02040503050406030204" pitchFamily="18" charset="0"/>
                              </a:rPr>
                              <m:t>𝑖</m:t>
                            </m:r>
                          </m:sub>
                          <m:sup>
                            <m:r>
                              <a:rPr lang="en-US" i="1" dirty="0">
                                <a:latin typeface="Cambria Math" panose="02040503050406030204" pitchFamily="18" charset="0"/>
                              </a:rPr>
                              <m:t>𝑁</m:t>
                            </m:r>
                          </m:sup>
                          <m:e>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r>
                                  <m:rPr>
                                    <m:sty m:val="p"/>
                                  </m:rPr>
                                  <a:rPr lang="en-US" dirty="0">
                                    <a:latin typeface="Cambria Math" panose="02040503050406030204" pitchFamily="18" charset="0"/>
                                  </a:rPr>
                                  <m:t>Δ</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𝑖</m:t>
                                    </m:r>
                                  </m:sub>
                                </m:sSub>
                              </m:e>
                            </m:func>
                          </m:e>
                        </m:nary>
                      </m:e>
                    </m:d>
                  </m:oMath>
                </a14:m>
                <a:endParaRPr lang="en-US" dirty="0"/>
              </a:p>
              <a:p>
                <a:endParaRPr lang="en-US" dirty="0"/>
              </a:p>
            </p:txBody>
          </p:sp>
        </mc:Choice>
        <mc:Fallback xmlns="">
          <p:sp>
            <p:nvSpPr>
              <p:cNvPr id="3" name="TextBox 2">
                <a:extLst>
                  <a:ext uri="{FF2B5EF4-FFF2-40B4-BE49-F238E27FC236}">
                    <a16:creationId xmlns:a16="http://schemas.microsoft.com/office/drawing/2014/main" id="{E10BE2D3-F1BA-4C26-B141-65ADF1400B3D}"/>
                  </a:ext>
                </a:extLst>
              </p:cNvPr>
              <p:cNvSpPr txBox="1">
                <a:spLocks noRot="1" noChangeAspect="1" noMove="1" noResize="1" noEditPoints="1" noAdjustHandles="1" noChangeArrowheads="1" noChangeShapeType="1" noTextEdit="1"/>
              </p:cNvSpPr>
              <p:nvPr/>
            </p:nvSpPr>
            <p:spPr>
              <a:xfrm>
                <a:off x="1788440" y="1583874"/>
                <a:ext cx="4307560" cy="4524315"/>
              </a:xfrm>
              <a:prstGeom prst="rect">
                <a:avLst/>
              </a:prstGeom>
              <a:blipFill>
                <a:blip r:embed="rId2"/>
                <a:stretch>
                  <a:fillRect l="-1132" t="-809" r="-1556" b="-8760"/>
                </a:stretch>
              </a:blipFill>
            </p:spPr>
            <p:txBody>
              <a:bodyPr/>
              <a:lstStyle/>
              <a:p>
                <a:r>
                  <a:rPr lang="en-US">
                    <a:noFill/>
                  </a:rPr>
                  <a:t> </a:t>
                </a:r>
              </a:p>
            </p:txBody>
          </p:sp>
        </mc:Fallback>
      </mc:AlternateContent>
      <p:sp>
        <p:nvSpPr>
          <p:cNvPr id="2" name="Arrow: Right 1">
            <a:extLst>
              <a:ext uri="{FF2B5EF4-FFF2-40B4-BE49-F238E27FC236}">
                <a16:creationId xmlns:a16="http://schemas.microsoft.com/office/drawing/2014/main" id="{D75AD7D0-F698-4DA8-BDB3-7F97F25F35A4}"/>
              </a:ext>
            </a:extLst>
          </p:cNvPr>
          <p:cNvSpPr/>
          <p:nvPr/>
        </p:nvSpPr>
        <p:spPr>
          <a:xfrm rot="15117044">
            <a:off x="6712438" y="2383356"/>
            <a:ext cx="1092732" cy="8713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0E8960B6-DDD6-45C1-A2AD-6D479D0B68AD}"/>
              </a:ext>
            </a:extLst>
          </p:cNvPr>
          <p:cNvSpPr/>
          <p:nvPr/>
        </p:nvSpPr>
        <p:spPr>
          <a:xfrm rot="18360461">
            <a:off x="8991005" y="2382521"/>
            <a:ext cx="929640" cy="767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A7E888C1-B575-4C0C-A39D-8C77F8EA2823}"/>
                  </a:ext>
                </a:extLst>
              </p14:cNvPr>
              <p14:cNvContentPartPr/>
              <p14:nvPr/>
            </p14:nvContentPartPr>
            <p14:xfrm>
              <a:off x="6829120" y="1987640"/>
              <a:ext cx="551520" cy="485640"/>
            </p14:xfrm>
          </p:contentPart>
        </mc:Choice>
        <mc:Fallback xmlns="">
          <p:pic>
            <p:nvPicPr>
              <p:cNvPr id="10" name="Ink 9">
                <a:extLst>
                  <a:ext uri="{FF2B5EF4-FFF2-40B4-BE49-F238E27FC236}">
                    <a16:creationId xmlns:a16="http://schemas.microsoft.com/office/drawing/2014/main" id="{A7E888C1-B575-4C0C-A39D-8C77F8EA2823}"/>
                  </a:ext>
                </a:extLst>
              </p:cNvPr>
              <p:cNvPicPr/>
              <p:nvPr/>
            </p:nvPicPr>
            <p:blipFill>
              <a:blip r:embed="rId4"/>
              <a:stretch>
                <a:fillRect/>
              </a:stretch>
            </p:blipFill>
            <p:spPr>
              <a:xfrm>
                <a:off x="6811108" y="1969627"/>
                <a:ext cx="587183" cy="52130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7D1E0036-2FCA-4E67-91B4-97E847C28706}"/>
                  </a:ext>
                </a:extLst>
              </p14:cNvPr>
              <p14:cNvContentPartPr/>
              <p14:nvPr/>
            </p14:nvContentPartPr>
            <p14:xfrm>
              <a:off x="9524440" y="2188160"/>
              <a:ext cx="394560" cy="392040"/>
            </p14:xfrm>
          </p:contentPart>
        </mc:Choice>
        <mc:Fallback xmlns="">
          <p:pic>
            <p:nvPicPr>
              <p:cNvPr id="15" name="Ink 14">
                <a:extLst>
                  <a:ext uri="{FF2B5EF4-FFF2-40B4-BE49-F238E27FC236}">
                    <a16:creationId xmlns:a16="http://schemas.microsoft.com/office/drawing/2014/main" id="{7D1E0036-2FCA-4E67-91B4-97E847C28706}"/>
                  </a:ext>
                </a:extLst>
              </p:cNvPr>
              <p:cNvPicPr/>
              <p:nvPr/>
            </p:nvPicPr>
            <p:blipFill>
              <a:blip r:embed="rId6"/>
              <a:stretch>
                <a:fillRect/>
              </a:stretch>
            </p:blipFill>
            <p:spPr>
              <a:xfrm>
                <a:off x="9506456" y="2170143"/>
                <a:ext cx="430168" cy="427713"/>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6" name="Ink 15">
                <a:extLst>
                  <a:ext uri="{FF2B5EF4-FFF2-40B4-BE49-F238E27FC236}">
                    <a16:creationId xmlns:a16="http://schemas.microsoft.com/office/drawing/2014/main" id="{C2AC58A0-069D-444C-A7E0-E43392BB2EB0}"/>
                  </a:ext>
                </a:extLst>
              </p14:cNvPr>
              <p14:cNvContentPartPr/>
              <p14:nvPr/>
            </p14:nvContentPartPr>
            <p14:xfrm>
              <a:off x="6869080" y="1607480"/>
              <a:ext cx="41400" cy="135720"/>
            </p14:xfrm>
          </p:contentPart>
        </mc:Choice>
        <mc:Fallback xmlns="">
          <p:pic>
            <p:nvPicPr>
              <p:cNvPr id="16" name="Ink 15">
                <a:extLst>
                  <a:ext uri="{FF2B5EF4-FFF2-40B4-BE49-F238E27FC236}">
                    <a16:creationId xmlns:a16="http://schemas.microsoft.com/office/drawing/2014/main" id="{C2AC58A0-069D-444C-A7E0-E43392BB2EB0}"/>
                  </a:ext>
                </a:extLst>
              </p:cNvPr>
              <p:cNvPicPr/>
              <p:nvPr/>
            </p:nvPicPr>
            <p:blipFill>
              <a:blip r:embed="rId8"/>
              <a:stretch>
                <a:fillRect/>
              </a:stretch>
            </p:blipFill>
            <p:spPr>
              <a:xfrm>
                <a:off x="6860080" y="1598480"/>
                <a:ext cx="59040" cy="153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7" name="Ink 16">
                <a:extLst>
                  <a:ext uri="{FF2B5EF4-FFF2-40B4-BE49-F238E27FC236}">
                    <a16:creationId xmlns:a16="http://schemas.microsoft.com/office/drawing/2014/main" id="{21D95568-19D8-4B6F-96A4-52B529B4E9A1}"/>
                  </a:ext>
                </a:extLst>
              </p14:cNvPr>
              <p14:cNvContentPartPr/>
              <p14:nvPr/>
            </p14:nvContentPartPr>
            <p14:xfrm>
              <a:off x="7028920" y="2025080"/>
              <a:ext cx="38520" cy="212040"/>
            </p14:xfrm>
          </p:contentPart>
        </mc:Choice>
        <mc:Fallback xmlns="">
          <p:pic>
            <p:nvPicPr>
              <p:cNvPr id="17" name="Ink 16">
                <a:extLst>
                  <a:ext uri="{FF2B5EF4-FFF2-40B4-BE49-F238E27FC236}">
                    <a16:creationId xmlns:a16="http://schemas.microsoft.com/office/drawing/2014/main" id="{21D95568-19D8-4B6F-96A4-52B529B4E9A1}"/>
                  </a:ext>
                </a:extLst>
              </p:cNvPr>
              <p:cNvPicPr/>
              <p:nvPr/>
            </p:nvPicPr>
            <p:blipFill>
              <a:blip r:embed="rId10"/>
              <a:stretch>
                <a:fillRect/>
              </a:stretch>
            </p:blipFill>
            <p:spPr>
              <a:xfrm>
                <a:off x="7020003" y="2016080"/>
                <a:ext cx="55997" cy="229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8" name="Ink 17">
                <a:extLst>
                  <a:ext uri="{FF2B5EF4-FFF2-40B4-BE49-F238E27FC236}">
                    <a16:creationId xmlns:a16="http://schemas.microsoft.com/office/drawing/2014/main" id="{267581ED-A713-4B62-8F3F-5903581B7B97}"/>
                  </a:ext>
                </a:extLst>
              </p14:cNvPr>
              <p14:cNvContentPartPr/>
              <p14:nvPr/>
            </p14:nvContentPartPr>
            <p14:xfrm>
              <a:off x="7151680" y="2424320"/>
              <a:ext cx="53640" cy="241560"/>
            </p14:xfrm>
          </p:contentPart>
        </mc:Choice>
        <mc:Fallback xmlns="">
          <p:pic>
            <p:nvPicPr>
              <p:cNvPr id="18" name="Ink 17">
                <a:extLst>
                  <a:ext uri="{FF2B5EF4-FFF2-40B4-BE49-F238E27FC236}">
                    <a16:creationId xmlns:a16="http://schemas.microsoft.com/office/drawing/2014/main" id="{267581ED-A713-4B62-8F3F-5903581B7B97}"/>
                  </a:ext>
                </a:extLst>
              </p:cNvPr>
              <p:cNvPicPr/>
              <p:nvPr/>
            </p:nvPicPr>
            <p:blipFill>
              <a:blip r:embed="rId12"/>
              <a:stretch>
                <a:fillRect/>
              </a:stretch>
            </p:blipFill>
            <p:spPr>
              <a:xfrm>
                <a:off x="7142680" y="2415320"/>
                <a:ext cx="71280" cy="259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9" name="Ink 18">
                <a:extLst>
                  <a:ext uri="{FF2B5EF4-FFF2-40B4-BE49-F238E27FC236}">
                    <a16:creationId xmlns:a16="http://schemas.microsoft.com/office/drawing/2014/main" id="{5263C20C-D1FE-448A-978C-F106C37FAF5B}"/>
                  </a:ext>
                </a:extLst>
              </p14:cNvPr>
              <p14:cNvContentPartPr/>
              <p14:nvPr/>
            </p14:nvContentPartPr>
            <p14:xfrm>
              <a:off x="7270480" y="2882240"/>
              <a:ext cx="86400" cy="273600"/>
            </p14:xfrm>
          </p:contentPart>
        </mc:Choice>
        <mc:Fallback xmlns="">
          <p:pic>
            <p:nvPicPr>
              <p:cNvPr id="19" name="Ink 18">
                <a:extLst>
                  <a:ext uri="{FF2B5EF4-FFF2-40B4-BE49-F238E27FC236}">
                    <a16:creationId xmlns:a16="http://schemas.microsoft.com/office/drawing/2014/main" id="{5263C20C-D1FE-448A-978C-F106C37FAF5B}"/>
                  </a:ext>
                </a:extLst>
              </p:cNvPr>
              <p:cNvPicPr/>
              <p:nvPr/>
            </p:nvPicPr>
            <p:blipFill>
              <a:blip r:embed="rId14"/>
              <a:stretch>
                <a:fillRect/>
              </a:stretch>
            </p:blipFill>
            <p:spPr>
              <a:xfrm>
                <a:off x="7261480" y="2873240"/>
                <a:ext cx="104040" cy="291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Ink 19">
                <a:extLst>
                  <a:ext uri="{FF2B5EF4-FFF2-40B4-BE49-F238E27FC236}">
                    <a16:creationId xmlns:a16="http://schemas.microsoft.com/office/drawing/2014/main" id="{CEE54B09-D4A2-4226-AE1E-987556DCB382}"/>
                  </a:ext>
                </a:extLst>
              </p14:cNvPr>
              <p14:cNvContentPartPr/>
              <p14:nvPr/>
            </p14:nvContentPartPr>
            <p14:xfrm>
              <a:off x="7413400" y="3303440"/>
              <a:ext cx="77400" cy="289440"/>
            </p14:xfrm>
          </p:contentPart>
        </mc:Choice>
        <mc:Fallback xmlns="">
          <p:pic>
            <p:nvPicPr>
              <p:cNvPr id="20" name="Ink 19">
                <a:extLst>
                  <a:ext uri="{FF2B5EF4-FFF2-40B4-BE49-F238E27FC236}">
                    <a16:creationId xmlns:a16="http://schemas.microsoft.com/office/drawing/2014/main" id="{CEE54B09-D4A2-4226-AE1E-987556DCB382}"/>
                  </a:ext>
                </a:extLst>
              </p:cNvPr>
              <p:cNvPicPr/>
              <p:nvPr/>
            </p:nvPicPr>
            <p:blipFill>
              <a:blip r:embed="rId16"/>
              <a:stretch>
                <a:fillRect/>
              </a:stretch>
            </p:blipFill>
            <p:spPr>
              <a:xfrm>
                <a:off x="7404358" y="3294440"/>
                <a:ext cx="95122" cy="307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21" name="Ink 20">
                <a:extLst>
                  <a:ext uri="{FF2B5EF4-FFF2-40B4-BE49-F238E27FC236}">
                    <a16:creationId xmlns:a16="http://schemas.microsoft.com/office/drawing/2014/main" id="{87984254-84A0-40C5-9920-4022FBABB0C3}"/>
                  </a:ext>
                </a:extLst>
              </p14:cNvPr>
              <p14:cNvContentPartPr/>
              <p14:nvPr/>
            </p14:nvContentPartPr>
            <p14:xfrm>
              <a:off x="7523560" y="3646880"/>
              <a:ext cx="55440" cy="93960"/>
            </p14:xfrm>
          </p:contentPart>
        </mc:Choice>
        <mc:Fallback xmlns="">
          <p:pic>
            <p:nvPicPr>
              <p:cNvPr id="21" name="Ink 20">
                <a:extLst>
                  <a:ext uri="{FF2B5EF4-FFF2-40B4-BE49-F238E27FC236}">
                    <a16:creationId xmlns:a16="http://schemas.microsoft.com/office/drawing/2014/main" id="{87984254-84A0-40C5-9920-4022FBABB0C3}"/>
                  </a:ext>
                </a:extLst>
              </p:cNvPr>
              <p:cNvPicPr/>
              <p:nvPr/>
            </p:nvPicPr>
            <p:blipFill>
              <a:blip r:embed="rId18"/>
              <a:stretch>
                <a:fillRect/>
              </a:stretch>
            </p:blipFill>
            <p:spPr>
              <a:xfrm>
                <a:off x="7514560" y="3637880"/>
                <a:ext cx="73080" cy="111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22" name="Ink 21">
                <a:extLst>
                  <a:ext uri="{FF2B5EF4-FFF2-40B4-BE49-F238E27FC236}">
                    <a16:creationId xmlns:a16="http://schemas.microsoft.com/office/drawing/2014/main" id="{96F61AE2-D9C8-4018-86DF-AF5AA2E57470}"/>
                  </a:ext>
                </a:extLst>
              </p14:cNvPr>
              <p14:cNvContentPartPr/>
              <p14:nvPr/>
            </p14:nvContentPartPr>
            <p14:xfrm>
              <a:off x="7634800" y="3901400"/>
              <a:ext cx="4320" cy="12960"/>
            </p14:xfrm>
          </p:contentPart>
        </mc:Choice>
        <mc:Fallback xmlns="">
          <p:pic>
            <p:nvPicPr>
              <p:cNvPr id="22" name="Ink 21">
                <a:extLst>
                  <a:ext uri="{FF2B5EF4-FFF2-40B4-BE49-F238E27FC236}">
                    <a16:creationId xmlns:a16="http://schemas.microsoft.com/office/drawing/2014/main" id="{96F61AE2-D9C8-4018-86DF-AF5AA2E57470}"/>
                  </a:ext>
                </a:extLst>
              </p:cNvPr>
              <p:cNvPicPr/>
              <p:nvPr/>
            </p:nvPicPr>
            <p:blipFill>
              <a:blip r:embed="rId20"/>
              <a:stretch>
                <a:fillRect/>
              </a:stretch>
            </p:blipFill>
            <p:spPr>
              <a:xfrm>
                <a:off x="7625800" y="3892143"/>
                <a:ext cx="21960" cy="3110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23" name="Ink 22">
                <a:extLst>
                  <a:ext uri="{FF2B5EF4-FFF2-40B4-BE49-F238E27FC236}">
                    <a16:creationId xmlns:a16="http://schemas.microsoft.com/office/drawing/2014/main" id="{EB38FE43-3248-4C2D-AD43-A27BD5C13741}"/>
                  </a:ext>
                </a:extLst>
              </p14:cNvPr>
              <p14:cNvContentPartPr/>
              <p14:nvPr/>
            </p14:nvContentPartPr>
            <p14:xfrm>
              <a:off x="9815320" y="1989440"/>
              <a:ext cx="214560" cy="262080"/>
            </p14:xfrm>
          </p:contentPart>
        </mc:Choice>
        <mc:Fallback xmlns="">
          <p:pic>
            <p:nvPicPr>
              <p:cNvPr id="23" name="Ink 22">
                <a:extLst>
                  <a:ext uri="{FF2B5EF4-FFF2-40B4-BE49-F238E27FC236}">
                    <a16:creationId xmlns:a16="http://schemas.microsoft.com/office/drawing/2014/main" id="{EB38FE43-3248-4C2D-AD43-A27BD5C13741}"/>
                  </a:ext>
                </a:extLst>
              </p:cNvPr>
              <p:cNvPicPr/>
              <p:nvPr/>
            </p:nvPicPr>
            <p:blipFill>
              <a:blip r:embed="rId22"/>
              <a:stretch>
                <a:fillRect/>
              </a:stretch>
            </p:blipFill>
            <p:spPr>
              <a:xfrm>
                <a:off x="9806320" y="1980440"/>
                <a:ext cx="232200" cy="279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24" name="Ink 23">
                <a:extLst>
                  <a:ext uri="{FF2B5EF4-FFF2-40B4-BE49-F238E27FC236}">
                    <a16:creationId xmlns:a16="http://schemas.microsoft.com/office/drawing/2014/main" id="{D67C35F1-7430-4233-A218-A04F12A22DE3}"/>
                  </a:ext>
                </a:extLst>
              </p14:cNvPr>
              <p14:cNvContentPartPr/>
              <p14:nvPr/>
            </p14:nvContentPartPr>
            <p14:xfrm>
              <a:off x="9463240" y="2457440"/>
              <a:ext cx="209520" cy="273240"/>
            </p14:xfrm>
          </p:contentPart>
        </mc:Choice>
        <mc:Fallback xmlns="">
          <p:pic>
            <p:nvPicPr>
              <p:cNvPr id="24" name="Ink 23">
                <a:extLst>
                  <a:ext uri="{FF2B5EF4-FFF2-40B4-BE49-F238E27FC236}">
                    <a16:creationId xmlns:a16="http://schemas.microsoft.com/office/drawing/2014/main" id="{D67C35F1-7430-4233-A218-A04F12A22DE3}"/>
                  </a:ext>
                </a:extLst>
              </p:cNvPr>
              <p:cNvPicPr/>
              <p:nvPr/>
            </p:nvPicPr>
            <p:blipFill>
              <a:blip r:embed="rId24"/>
              <a:stretch>
                <a:fillRect/>
              </a:stretch>
            </p:blipFill>
            <p:spPr>
              <a:xfrm>
                <a:off x="9454240" y="2448428"/>
                <a:ext cx="227160" cy="290903"/>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25" name="Ink 24">
                <a:extLst>
                  <a:ext uri="{FF2B5EF4-FFF2-40B4-BE49-F238E27FC236}">
                    <a16:creationId xmlns:a16="http://schemas.microsoft.com/office/drawing/2014/main" id="{16BC5A6F-4E92-433A-9C57-AA1DC1A85892}"/>
                  </a:ext>
                </a:extLst>
              </p14:cNvPr>
              <p14:cNvContentPartPr/>
              <p14:nvPr/>
            </p14:nvContentPartPr>
            <p14:xfrm>
              <a:off x="9190720" y="2860280"/>
              <a:ext cx="196560" cy="260640"/>
            </p14:xfrm>
          </p:contentPart>
        </mc:Choice>
        <mc:Fallback xmlns="">
          <p:pic>
            <p:nvPicPr>
              <p:cNvPr id="25" name="Ink 24">
                <a:extLst>
                  <a:ext uri="{FF2B5EF4-FFF2-40B4-BE49-F238E27FC236}">
                    <a16:creationId xmlns:a16="http://schemas.microsoft.com/office/drawing/2014/main" id="{16BC5A6F-4E92-433A-9C57-AA1DC1A85892}"/>
                  </a:ext>
                </a:extLst>
              </p:cNvPr>
              <p:cNvPicPr/>
              <p:nvPr/>
            </p:nvPicPr>
            <p:blipFill>
              <a:blip r:embed="rId26"/>
              <a:stretch>
                <a:fillRect/>
              </a:stretch>
            </p:blipFill>
            <p:spPr>
              <a:xfrm>
                <a:off x="9181720" y="2851268"/>
                <a:ext cx="214200" cy="27830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26" name="Ink 25">
                <a:extLst>
                  <a:ext uri="{FF2B5EF4-FFF2-40B4-BE49-F238E27FC236}">
                    <a16:creationId xmlns:a16="http://schemas.microsoft.com/office/drawing/2014/main" id="{EE7D8744-4A81-4612-B244-E7EB7F32BB45}"/>
                  </a:ext>
                </a:extLst>
              </p14:cNvPr>
              <p14:cNvContentPartPr/>
              <p14:nvPr/>
            </p14:nvContentPartPr>
            <p14:xfrm>
              <a:off x="8995600" y="3250520"/>
              <a:ext cx="106560" cy="165960"/>
            </p14:xfrm>
          </p:contentPart>
        </mc:Choice>
        <mc:Fallback xmlns="">
          <p:pic>
            <p:nvPicPr>
              <p:cNvPr id="26" name="Ink 25">
                <a:extLst>
                  <a:ext uri="{FF2B5EF4-FFF2-40B4-BE49-F238E27FC236}">
                    <a16:creationId xmlns:a16="http://schemas.microsoft.com/office/drawing/2014/main" id="{EE7D8744-4A81-4612-B244-E7EB7F32BB45}"/>
                  </a:ext>
                </a:extLst>
              </p:cNvPr>
              <p:cNvPicPr/>
              <p:nvPr/>
            </p:nvPicPr>
            <p:blipFill>
              <a:blip r:embed="rId28"/>
              <a:stretch>
                <a:fillRect/>
              </a:stretch>
            </p:blipFill>
            <p:spPr>
              <a:xfrm>
                <a:off x="8986630" y="3241520"/>
                <a:ext cx="124141" cy="183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27" name="Ink 26">
                <a:extLst>
                  <a:ext uri="{FF2B5EF4-FFF2-40B4-BE49-F238E27FC236}">
                    <a16:creationId xmlns:a16="http://schemas.microsoft.com/office/drawing/2014/main" id="{0FD3422F-BF2A-49C4-9301-4C20666263B5}"/>
                  </a:ext>
                </a:extLst>
              </p14:cNvPr>
              <p14:cNvContentPartPr/>
              <p14:nvPr/>
            </p14:nvContentPartPr>
            <p14:xfrm>
              <a:off x="8730640" y="3503960"/>
              <a:ext cx="236880" cy="348480"/>
            </p14:xfrm>
          </p:contentPart>
        </mc:Choice>
        <mc:Fallback xmlns="">
          <p:pic>
            <p:nvPicPr>
              <p:cNvPr id="27" name="Ink 26">
                <a:extLst>
                  <a:ext uri="{FF2B5EF4-FFF2-40B4-BE49-F238E27FC236}">
                    <a16:creationId xmlns:a16="http://schemas.microsoft.com/office/drawing/2014/main" id="{0FD3422F-BF2A-49C4-9301-4C20666263B5}"/>
                  </a:ext>
                </a:extLst>
              </p:cNvPr>
              <p:cNvPicPr/>
              <p:nvPr/>
            </p:nvPicPr>
            <p:blipFill>
              <a:blip r:embed="rId30"/>
              <a:stretch>
                <a:fillRect/>
              </a:stretch>
            </p:blipFill>
            <p:spPr>
              <a:xfrm>
                <a:off x="8721640" y="3494969"/>
                <a:ext cx="254520" cy="366102"/>
              </a:xfrm>
              <a:prstGeom prst="rect">
                <a:avLst/>
              </a:prstGeom>
            </p:spPr>
          </p:pic>
        </mc:Fallback>
      </mc:AlternateContent>
      <p:sp>
        <p:nvSpPr>
          <p:cNvPr id="29" name="Oval 28">
            <a:extLst>
              <a:ext uri="{FF2B5EF4-FFF2-40B4-BE49-F238E27FC236}">
                <a16:creationId xmlns:a16="http://schemas.microsoft.com/office/drawing/2014/main" id="{B52B795C-985C-407F-A5C3-67196BBE0988}"/>
              </a:ext>
            </a:extLst>
          </p:cNvPr>
          <p:cNvSpPr/>
          <p:nvPr/>
        </p:nvSpPr>
        <p:spPr>
          <a:xfrm>
            <a:off x="6889780" y="4104640"/>
            <a:ext cx="1172552" cy="1172552"/>
          </a:xfrm>
          <a:prstGeom prst="ellipse">
            <a:avLst/>
          </a:prstGeom>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1">
            <p14:nvContentPartPr>
              <p14:cNvPr id="46" name="Ink 45">
                <a:extLst>
                  <a:ext uri="{FF2B5EF4-FFF2-40B4-BE49-F238E27FC236}">
                    <a16:creationId xmlns:a16="http://schemas.microsoft.com/office/drawing/2014/main" id="{66201B67-EEE9-4A94-898B-053D0F8A4EAE}"/>
                  </a:ext>
                </a:extLst>
              </p14:cNvPr>
              <p14:cNvContentPartPr/>
              <p14:nvPr/>
            </p14:nvContentPartPr>
            <p14:xfrm>
              <a:off x="7175686" y="4193358"/>
              <a:ext cx="599040" cy="500881"/>
            </p14:xfrm>
          </p:contentPart>
        </mc:Choice>
        <mc:Fallback xmlns="">
          <p:pic>
            <p:nvPicPr>
              <p:cNvPr id="46" name="Ink 45">
                <a:extLst>
                  <a:ext uri="{FF2B5EF4-FFF2-40B4-BE49-F238E27FC236}">
                    <a16:creationId xmlns:a16="http://schemas.microsoft.com/office/drawing/2014/main" id="{66201B67-EEE9-4A94-898B-053D0F8A4EAE}"/>
                  </a:ext>
                </a:extLst>
              </p:cNvPr>
              <p:cNvPicPr/>
              <p:nvPr/>
            </p:nvPicPr>
            <p:blipFill>
              <a:blip r:embed="rId32"/>
              <a:stretch>
                <a:fillRect/>
              </a:stretch>
            </p:blipFill>
            <p:spPr>
              <a:xfrm>
                <a:off x="7157697" y="4175367"/>
                <a:ext cx="634659" cy="536504"/>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7" name="Ink 56">
                <a:extLst>
                  <a:ext uri="{FF2B5EF4-FFF2-40B4-BE49-F238E27FC236}">
                    <a16:creationId xmlns:a16="http://schemas.microsoft.com/office/drawing/2014/main" id="{66FF1A9F-98F9-4003-9764-E2DE65148818}"/>
                  </a:ext>
                </a:extLst>
              </p14:cNvPr>
              <p14:cNvContentPartPr/>
              <p14:nvPr/>
            </p14:nvContentPartPr>
            <p14:xfrm>
              <a:off x="7056886" y="4765397"/>
              <a:ext cx="867600" cy="560520"/>
            </p14:xfrm>
          </p:contentPart>
        </mc:Choice>
        <mc:Fallback xmlns="">
          <p:pic>
            <p:nvPicPr>
              <p:cNvPr id="57" name="Ink 56">
                <a:extLst>
                  <a:ext uri="{FF2B5EF4-FFF2-40B4-BE49-F238E27FC236}">
                    <a16:creationId xmlns:a16="http://schemas.microsoft.com/office/drawing/2014/main" id="{66FF1A9F-98F9-4003-9764-E2DE65148818}"/>
                  </a:ext>
                </a:extLst>
              </p:cNvPr>
              <p:cNvPicPr/>
              <p:nvPr/>
            </p:nvPicPr>
            <p:blipFill>
              <a:blip r:embed="rId34"/>
              <a:stretch>
                <a:fillRect/>
              </a:stretch>
            </p:blipFill>
            <p:spPr>
              <a:xfrm>
                <a:off x="7038893" y="4747397"/>
                <a:ext cx="903225" cy="596160"/>
              </a:xfrm>
              <a:prstGeom prst="rect">
                <a:avLst/>
              </a:prstGeom>
            </p:spPr>
          </p:pic>
        </mc:Fallback>
      </mc:AlternateContent>
      <p:sp>
        <p:nvSpPr>
          <p:cNvPr id="58" name="Oval 57">
            <a:extLst>
              <a:ext uri="{FF2B5EF4-FFF2-40B4-BE49-F238E27FC236}">
                <a16:creationId xmlns:a16="http://schemas.microsoft.com/office/drawing/2014/main" id="{411709BF-981E-4923-AF2C-B12540D418F9}"/>
              </a:ext>
            </a:extLst>
          </p:cNvPr>
          <p:cNvSpPr/>
          <p:nvPr/>
        </p:nvSpPr>
        <p:spPr>
          <a:xfrm>
            <a:off x="8801004" y="4153365"/>
            <a:ext cx="1172552" cy="1172552"/>
          </a:xfrm>
          <a:prstGeom prst="ellipse">
            <a:avLst/>
          </a:prstGeom>
          <a:ln w="38100">
            <a:solidFill>
              <a:schemeClr val="accent6"/>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5">
            <p14:nvContentPartPr>
              <p14:cNvPr id="71" name="Ink 70">
                <a:extLst>
                  <a:ext uri="{FF2B5EF4-FFF2-40B4-BE49-F238E27FC236}">
                    <a16:creationId xmlns:a16="http://schemas.microsoft.com/office/drawing/2014/main" id="{35676B8E-AB57-4902-A52E-F32C172C54B3}"/>
                  </a:ext>
                </a:extLst>
              </p14:cNvPr>
              <p14:cNvContentPartPr/>
              <p14:nvPr/>
            </p14:nvContentPartPr>
            <p14:xfrm>
              <a:off x="8982555" y="4465931"/>
              <a:ext cx="902520" cy="648360"/>
            </p14:xfrm>
          </p:contentPart>
        </mc:Choice>
        <mc:Fallback xmlns="">
          <p:pic>
            <p:nvPicPr>
              <p:cNvPr id="71" name="Ink 70">
                <a:extLst>
                  <a:ext uri="{FF2B5EF4-FFF2-40B4-BE49-F238E27FC236}">
                    <a16:creationId xmlns:a16="http://schemas.microsoft.com/office/drawing/2014/main" id="{35676B8E-AB57-4902-A52E-F32C172C54B3}"/>
                  </a:ext>
                </a:extLst>
              </p:cNvPr>
              <p:cNvPicPr/>
              <p:nvPr/>
            </p:nvPicPr>
            <p:blipFill>
              <a:blip r:embed="rId36"/>
              <a:stretch>
                <a:fillRect/>
              </a:stretch>
            </p:blipFill>
            <p:spPr>
              <a:xfrm>
                <a:off x="8964555" y="4447931"/>
                <a:ext cx="938160" cy="684000"/>
              </a:xfrm>
              <a:prstGeom prst="rect">
                <a:avLst/>
              </a:prstGeom>
            </p:spPr>
          </p:pic>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514C55D-8D93-42A0-BE7A-E53A873DD297}"/>
                  </a:ext>
                </a:extLst>
              </p:cNvPr>
              <p:cNvSpPr txBox="1"/>
              <p:nvPr/>
            </p:nvSpPr>
            <p:spPr>
              <a:xfrm>
                <a:off x="8204667" y="4443798"/>
                <a:ext cx="45400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a:latin typeface="Cambria Math" panose="02040503050406030204" pitchFamily="18" charset="0"/>
                        </a:rPr>
                        <m:t>≈</m:t>
                      </m:r>
                    </m:oMath>
                  </m:oMathPara>
                </a14:m>
                <a:endParaRPr lang="en-US" sz="3200" dirty="0"/>
              </a:p>
            </p:txBody>
          </p:sp>
        </mc:Choice>
        <mc:Fallback xmlns="">
          <p:sp>
            <p:nvSpPr>
              <p:cNvPr id="75" name="TextBox 74">
                <a:extLst>
                  <a:ext uri="{FF2B5EF4-FFF2-40B4-BE49-F238E27FC236}">
                    <a16:creationId xmlns:a16="http://schemas.microsoft.com/office/drawing/2014/main" id="{A514C55D-8D93-42A0-BE7A-E53A873DD297}"/>
                  </a:ext>
                </a:extLst>
              </p:cNvPr>
              <p:cNvSpPr txBox="1">
                <a:spLocks noRot="1" noChangeAspect="1" noMove="1" noResize="1" noEditPoints="1" noAdjustHandles="1" noChangeArrowheads="1" noChangeShapeType="1" noTextEdit="1"/>
              </p:cNvSpPr>
              <p:nvPr/>
            </p:nvSpPr>
            <p:spPr>
              <a:xfrm>
                <a:off x="8204667" y="4443798"/>
                <a:ext cx="454002" cy="492443"/>
              </a:xfrm>
              <a:prstGeom prst="rect">
                <a:avLst/>
              </a:prstGeom>
              <a:blipFill>
                <a:blip r:embed="rId37"/>
                <a:stretch>
                  <a:fillRect/>
                </a:stretch>
              </a:blipFill>
            </p:spPr>
            <p:txBody>
              <a:bodyPr/>
              <a:lstStyle/>
              <a:p>
                <a:r>
                  <a:rPr lang="en-US">
                    <a:noFill/>
                  </a:rPr>
                  <a:t> </a:t>
                </a:r>
              </a:p>
            </p:txBody>
          </p:sp>
        </mc:Fallback>
      </mc:AlternateContent>
      <p:sp>
        <p:nvSpPr>
          <p:cNvPr id="76" name="Rectangle 75">
            <a:extLst>
              <a:ext uri="{FF2B5EF4-FFF2-40B4-BE49-F238E27FC236}">
                <a16:creationId xmlns:a16="http://schemas.microsoft.com/office/drawing/2014/main" id="{51611E0B-56A5-4660-9CEB-DD404F400A1B}"/>
              </a:ext>
            </a:extLst>
          </p:cNvPr>
          <p:cNvSpPr/>
          <p:nvPr/>
        </p:nvSpPr>
        <p:spPr>
          <a:xfrm>
            <a:off x="1788440" y="5980518"/>
            <a:ext cx="4572000" cy="646331"/>
          </a:xfrm>
          <a:prstGeom prst="rect">
            <a:avLst/>
          </a:prstGeom>
        </p:spPr>
        <p:txBody>
          <a:bodyPr>
            <a:spAutoFit/>
          </a:bodyPr>
          <a:lstStyle/>
          <a:p>
            <a:r>
              <a:rPr lang="en-US" b="1" i="1" dirty="0"/>
              <a:t>3. Using Hough-transform to eliminate mismatches.</a:t>
            </a:r>
          </a:p>
        </p:txBody>
      </p:sp>
    </p:spTree>
    <p:extLst>
      <p:ext uri="{BB962C8B-B14F-4D97-AF65-F5344CB8AC3E}">
        <p14:creationId xmlns:p14="http://schemas.microsoft.com/office/powerpoint/2010/main" val="29042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8A47907-E8FD-4B83-B0BF-3335A4D196F1}"/>
              </a:ext>
            </a:extLst>
          </p:cNvPr>
          <p:cNvSpPr>
            <a:spLocks noGrp="1"/>
          </p:cNvSpPr>
          <p:nvPr>
            <p:ph idx="1"/>
          </p:nvPr>
        </p:nvSpPr>
        <p:spPr>
          <a:xfrm>
            <a:off x="2152650" y="408791"/>
            <a:ext cx="7886700" cy="5768172"/>
          </a:xfrm>
        </p:spPr>
        <p:txBody>
          <a:bodyPr/>
          <a:lstStyle/>
          <a:p>
            <a:r>
              <a:rPr lang="en-US" dirty="0"/>
              <a:t>2.4 Scores evaluation</a:t>
            </a:r>
          </a:p>
        </p:txBody>
      </p:sp>
      <p:sp>
        <p:nvSpPr>
          <p:cNvPr id="5" name="Oval 4">
            <a:extLst>
              <a:ext uri="{FF2B5EF4-FFF2-40B4-BE49-F238E27FC236}">
                <a16:creationId xmlns:a16="http://schemas.microsoft.com/office/drawing/2014/main" id="{87A249E8-C537-4E0E-8295-A5B67E78D806}"/>
              </a:ext>
            </a:extLst>
          </p:cNvPr>
          <p:cNvSpPr/>
          <p:nvPr/>
        </p:nvSpPr>
        <p:spPr>
          <a:xfrm>
            <a:off x="7157720" y="5250181"/>
            <a:ext cx="1118070" cy="1118070"/>
          </a:xfrm>
          <a:prstGeom prst="ellipse">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DD2A2EC5-541E-4E71-A0B3-905BEC51B9CD}"/>
              </a:ext>
            </a:extLst>
          </p:cNvPr>
          <p:cNvSpPr/>
          <p:nvPr/>
        </p:nvSpPr>
        <p:spPr>
          <a:xfrm>
            <a:off x="9586428" y="5539891"/>
            <a:ext cx="428793" cy="428793"/>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4A94D94-7B26-4E03-AE1D-0E3AAE4FDF65}"/>
              </a:ext>
            </a:extLst>
          </p:cNvPr>
          <p:cNvSpPr/>
          <p:nvPr/>
        </p:nvSpPr>
        <p:spPr>
          <a:xfrm>
            <a:off x="7625081" y="3949701"/>
            <a:ext cx="376697" cy="376697"/>
          </a:xfrm>
          <a:prstGeom prst="ellipse">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29A3DAAF-674B-413D-ACF3-CE16975E0F31}"/>
              </a:ext>
            </a:extLst>
          </p:cNvPr>
          <p:cNvSpPr/>
          <p:nvPr/>
        </p:nvSpPr>
        <p:spPr>
          <a:xfrm>
            <a:off x="9447874" y="3944151"/>
            <a:ext cx="466864" cy="466864"/>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7EC7C8C-1190-40F1-9445-1DE34BABA2AA}"/>
              </a:ext>
            </a:extLst>
          </p:cNvPr>
          <p:cNvSpPr txBox="1"/>
          <p:nvPr/>
        </p:nvSpPr>
        <p:spPr>
          <a:xfrm>
            <a:off x="8275791" y="2595880"/>
            <a:ext cx="771365" cy="369332"/>
          </a:xfrm>
          <a:prstGeom prst="rect">
            <a:avLst/>
          </a:prstGeom>
          <a:noFill/>
        </p:spPr>
        <p:txBody>
          <a:bodyPr wrap="none" rtlCol="0">
            <a:spAutoFit/>
          </a:bodyPr>
          <a:lstStyle/>
          <a:p>
            <a:r>
              <a:rPr lang="en-US" b="1" i="1" dirty="0"/>
              <a:t>Good!</a:t>
            </a:r>
          </a:p>
        </p:txBody>
      </p:sp>
      <p:sp>
        <p:nvSpPr>
          <p:cNvPr id="10" name="TextBox 9">
            <a:extLst>
              <a:ext uri="{FF2B5EF4-FFF2-40B4-BE49-F238E27FC236}">
                <a16:creationId xmlns:a16="http://schemas.microsoft.com/office/drawing/2014/main" id="{3914C7BB-3D60-494B-A27D-5703B9F79467}"/>
              </a:ext>
            </a:extLst>
          </p:cNvPr>
          <p:cNvSpPr txBox="1"/>
          <p:nvPr/>
        </p:nvSpPr>
        <p:spPr>
          <a:xfrm>
            <a:off x="8204671" y="4300839"/>
            <a:ext cx="968535" cy="369332"/>
          </a:xfrm>
          <a:prstGeom prst="rect">
            <a:avLst/>
          </a:prstGeom>
          <a:noFill/>
        </p:spPr>
        <p:txBody>
          <a:bodyPr wrap="none" rtlCol="0">
            <a:spAutoFit/>
          </a:bodyPr>
          <a:lstStyle/>
          <a:p>
            <a:r>
              <a:rPr lang="en-US" b="1" i="1" dirty="0"/>
              <a:t>Useless!</a:t>
            </a:r>
          </a:p>
        </p:txBody>
      </p:sp>
      <p:sp>
        <p:nvSpPr>
          <p:cNvPr id="11" name="TextBox 10">
            <a:extLst>
              <a:ext uri="{FF2B5EF4-FFF2-40B4-BE49-F238E27FC236}">
                <a16:creationId xmlns:a16="http://schemas.microsoft.com/office/drawing/2014/main" id="{DF0A495F-AA1A-45F7-B1CB-A8855E707FB8}"/>
              </a:ext>
            </a:extLst>
          </p:cNvPr>
          <p:cNvSpPr txBox="1"/>
          <p:nvPr/>
        </p:nvSpPr>
        <p:spPr>
          <a:xfrm>
            <a:off x="8275791" y="6183585"/>
            <a:ext cx="912173" cy="369332"/>
          </a:xfrm>
          <a:prstGeom prst="rect">
            <a:avLst/>
          </a:prstGeom>
          <a:noFill/>
        </p:spPr>
        <p:txBody>
          <a:bodyPr wrap="none" rtlCol="0">
            <a:spAutoFit/>
          </a:bodyPr>
          <a:lstStyle/>
          <a:p>
            <a:r>
              <a:rPr lang="en-US" b="1" i="1" dirty="0"/>
              <a:t>Wrong!</a:t>
            </a:r>
          </a:p>
        </p:txBody>
      </p:sp>
      <p:grpSp>
        <p:nvGrpSpPr>
          <p:cNvPr id="34" name="Group 33">
            <a:extLst>
              <a:ext uri="{FF2B5EF4-FFF2-40B4-BE49-F238E27FC236}">
                <a16:creationId xmlns:a16="http://schemas.microsoft.com/office/drawing/2014/main" id="{229C3375-2D8D-4CBB-8176-A75A7D5D2B51}"/>
              </a:ext>
            </a:extLst>
          </p:cNvPr>
          <p:cNvGrpSpPr/>
          <p:nvPr/>
        </p:nvGrpSpPr>
        <p:grpSpPr>
          <a:xfrm>
            <a:off x="7086600" y="1795780"/>
            <a:ext cx="1118070" cy="1118070"/>
            <a:chOff x="5562600" y="1795780"/>
            <a:chExt cx="1118070" cy="1118070"/>
          </a:xfrm>
        </p:grpSpPr>
        <p:sp>
          <p:nvSpPr>
            <p:cNvPr id="2" name="Oval 1">
              <a:extLst>
                <a:ext uri="{FF2B5EF4-FFF2-40B4-BE49-F238E27FC236}">
                  <a16:creationId xmlns:a16="http://schemas.microsoft.com/office/drawing/2014/main" id="{8CAD1B75-5CB0-46B1-9318-16A2DD30554A}"/>
                </a:ext>
              </a:extLst>
            </p:cNvPr>
            <p:cNvSpPr/>
            <p:nvPr/>
          </p:nvSpPr>
          <p:spPr>
            <a:xfrm>
              <a:off x="5562600" y="1795780"/>
              <a:ext cx="1118070" cy="1118070"/>
            </a:xfrm>
            <a:prstGeom prst="ellipse">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C45BA6B-398C-4877-B5B7-76C9C1EC4B65}"/>
                </a:ext>
              </a:extLst>
            </p:cNvPr>
            <p:cNvCxnSpPr>
              <a:cxnSpLocks/>
              <a:stCxn id="2" idx="7"/>
            </p:cNvCxnSpPr>
            <p:nvPr/>
          </p:nvCxnSpPr>
          <p:spPr>
            <a:xfrm flipH="1">
              <a:off x="6121635" y="1959518"/>
              <a:ext cx="395297" cy="443322"/>
            </a:xfrm>
            <a:prstGeom prst="line">
              <a:avLst/>
            </a:prstGeom>
            <a:ln w="19050">
              <a:solidFill>
                <a:schemeClr val="accent4"/>
              </a:solidFill>
            </a:ln>
          </p:spPr>
          <p:style>
            <a:lnRef idx="1">
              <a:schemeClr val="accent2"/>
            </a:lnRef>
            <a:fillRef idx="0">
              <a:schemeClr val="accent2"/>
            </a:fillRef>
            <a:effectRef idx="0">
              <a:schemeClr val="accent2"/>
            </a:effectRef>
            <a:fontRef idx="minor">
              <a:schemeClr val="tx1"/>
            </a:fontRef>
          </p:style>
        </p:cxnSp>
      </p:grpSp>
      <p:sp>
        <p:nvSpPr>
          <p:cNvPr id="16" name="TextBox 15">
            <a:extLst>
              <a:ext uri="{FF2B5EF4-FFF2-40B4-BE49-F238E27FC236}">
                <a16:creationId xmlns:a16="http://schemas.microsoft.com/office/drawing/2014/main" id="{94DA81BB-565B-42AC-ABEF-0B394D3ADE5E}"/>
              </a:ext>
            </a:extLst>
          </p:cNvPr>
          <p:cNvSpPr txBox="1"/>
          <p:nvPr/>
        </p:nvSpPr>
        <p:spPr>
          <a:xfrm>
            <a:off x="2152651" y="1204100"/>
            <a:ext cx="4317999" cy="2800767"/>
          </a:xfrm>
          <a:prstGeom prst="rect">
            <a:avLst/>
          </a:prstGeom>
          <a:noFill/>
        </p:spPr>
        <p:txBody>
          <a:bodyPr wrap="square" rtlCol="0">
            <a:spAutoFit/>
          </a:bodyPr>
          <a:lstStyle/>
          <a:p>
            <a:r>
              <a:rPr lang="en-US" altLang="zh-CN" dirty="0"/>
              <a:t>Only large scaled features denotes the structure information of a digit.</a:t>
            </a:r>
          </a:p>
          <a:p>
            <a:endParaRPr lang="en-US" dirty="0"/>
          </a:p>
          <a:p>
            <a:r>
              <a:rPr lang="en-US" dirty="0"/>
              <a:t>Large—large matches should be more valued.</a:t>
            </a:r>
          </a:p>
          <a:p>
            <a:endParaRPr lang="en-US" dirty="0"/>
          </a:p>
          <a:p>
            <a:r>
              <a:rPr lang="en-US" dirty="0"/>
              <a:t>Large—small matches are mismatches.</a:t>
            </a:r>
          </a:p>
          <a:p>
            <a:endParaRPr lang="en-US" dirty="0"/>
          </a:p>
          <a:p>
            <a:r>
              <a:rPr lang="en-US" sz="1400" i="1" dirty="0"/>
              <a:t>(The scale difference of two pictures are obtained from the median of scales ratios of all matches. )</a:t>
            </a:r>
          </a:p>
        </p:txBody>
      </p:sp>
      <p:cxnSp>
        <p:nvCxnSpPr>
          <p:cNvPr id="17" name="Straight Connector 16">
            <a:extLst>
              <a:ext uri="{FF2B5EF4-FFF2-40B4-BE49-F238E27FC236}">
                <a16:creationId xmlns:a16="http://schemas.microsoft.com/office/drawing/2014/main" id="{0F22D0C7-0864-4925-B581-B402FD14C76F}"/>
              </a:ext>
            </a:extLst>
          </p:cNvPr>
          <p:cNvCxnSpPr>
            <a:cxnSpLocks/>
            <a:stCxn id="8" idx="7"/>
          </p:cNvCxnSpPr>
          <p:nvPr/>
        </p:nvCxnSpPr>
        <p:spPr>
          <a:xfrm flipH="1">
            <a:off x="7809375" y="4004867"/>
            <a:ext cx="137236" cy="136707"/>
          </a:xfrm>
          <a:prstGeom prst="line">
            <a:avLst/>
          </a:prstGeom>
          <a:ln w="19050">
            <a:solidFill>
              <a:schemeClr val="accent4"/>
            </a:solidFill>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36953F45-CAC1-4771-A78E-040022F3533F}"/>
              </a:ext>
            </a:extLst>
          </p:cNvPr>
          <p:cNvCxnSpPr>
            <a:cxnSpLocks/>
          </p:cNvCxnSpPr>
          <p:nvPr/>
        </p:nvCxnSpPr>
        <p:spPr>
          <a:xfrm flipH="1">
            <a:off x="7716756" y="5365894"/>
            <a:ext cx="395297" cy="443322"/>
          </a:xfrm>
          <a:prstGeom prst="line">
            <a:avLst/>
          </a:prstGeom>
          <a:ln w="19050">
            <a:solidFill>
              <a:schemeClr val="accent4"/>
            </a:solidFill>
          </a:ln>
        </p:spPr>
        <p:style>
          <a:lnRef idx="1">
            <a:schemeClr val="accent2"/>
          </a:lnRef>
          <a:fillRef idx="0">
            <a:schemeClr val="accent2"/>
          </a:fillRef>
          <a:effectRef idx="0">
            <a:schemeClr val="accent2"/>
          </a:effectRef>
          <a:fontRef idx="minor">
            <a:schemeClr val="tx1"/>
          </a:fontRef>
        </p:style>
      </p:cxnSp>
      <p:grpSp>
        <p:nvGrpSpPr>
          <p:cNvPr id="33" name="Group 32">
            <a:extLst>
              <a:ext uri="{FF2B5EF4-FFF2-40B4-BE49-F238E27FC236}">
                <a16:creationId xmlns:a16="http://schemas.microsoft.com/office/drawing/2014/main" id="{6BA3294B-E5F3-4F3D-970A-A1D00EC4D0D8}"/>
              </a:ext>
            </a:extLst>
          </p:cNvPr>
          <p:cNvGrpSpPr/>
          <p:nvPr/>
        </p:nvGrpSpPr>
        <p:grpSpPr>
          <a:xfrm>
            <a:off x="9138920" y="1795780"/>
            <a:ext cx="1118070" cy="1118070"/>
            <a:chOff x="7614920" y="1795780"/>
            <a:chExt cx="1118070" cy="1118070"/>
          </a:xfrm>
        </p:grpSpPr>
        <p:sp>
          <p:nvSpPr>
            <p:cNvPr id="4" name="Oval 3">
              <a:extLst>
                <a:ext uri="{FF2B5EF4-FFF2-40B4-BE49-F238E27FC236}">
                  <a16:creationId xmlns:a16="http://schemas.microsoft.com/office/drawing/2014/main" id="{0DCE7483-EB1D-4C96-BF30-B6802EBAB65F}"/>
                </a:ext>
              </a:extLst>
            </p:cNvPr>
            <p:cNvSpPr/>
            <p:nvPr/>
          </p:nvSpPr>
          <p:spPr>
            <a:xfrm>
              <a:off x="7614920" y="1795780"/>
              <a:ext cx="1118070" cy="1118070"/>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7C5E034E-639A-477C-AC1C-AAEB752C63D8}"/>
                </a:ext>
              </a:extLst>
            </p:cNvPr>
            <p:cNvCxnSpPr>
              <a:cxnSpLocks/>
              <a:endCxn id="4" idx="5"/>
            </p:cNvCxnSpPr>
            <p:nvPr/>
          </p:nvCxnSpPr>
          <p:spPr>
            <a:xfrm>
              <a:off x="8173955" y="2354815"/>
              <a:ext cx="395297" cy="39529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90E91C45-1E49-4DEF-A206-3E0356AE4B81}"/>
              </a:ext>
            </a:extLst>
          </p:cNvPr>
          <p:cNvCxnSpPr>
            <a:cxnSpLocks/>
            <a:endCxn id="9" idx="5"/>
          </p:cNvCxnSpPr>
          <p:nvPr/>
        </p:nvCxnSpPr>
        <p:spPr>
          <a:xfrm>
            <a:off x="9697955" y="4177584"/>
            <a:ext cx="148412" cy="16506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D6D62A-47C2-41F4-A5B8-7DFFE83E88D1}"/>
              </a:ext>
            </a:extLst>
          </p:cNvPr>
          <p:cNvCxnSpPr>
            <a:cxnSpLocks/>
            <a:endCxn id="7" idx="5"/>
          </p:cNvCxnSpPr>
          <p:nvPr/>
        </p:nvCxnSpPr>
        <p:spPr>
          <a:xfrm>
            <a:off x="9800823" y="5754286"/>
            <a:ext cx="151602" cy="15160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38B4D1-3AB6-443F-8843-04E4CF05B3DC}"/>
              </a:ext>
            </a:extLst>
          </p:cNvPr>
          <p:cNvCxnSpPr/>
          <p:nvPr/>
        </p:nvCxnSpPr>
        <p:spPr>
          <a:xfrm>
            <a:off x="8427720" y="2354815"/>
            <a:ext cx="4876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A30C061-5E26-483C-A380-98E5738B8407}"/>
              </a:ext>
            </a:extLst>
          </p:cNvPr>
          <p:cNvCxnSpPr/>
          <p:nvPr/>
        </p:nvCxnSpPr>
        <p:spPr>
          <a:xfrm>
            <a:off x="8488036" y="4177583"/>
            <a:ext cx="4876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CB36A12-89CF-4D94-B907-BFAB9E03AB5E}"/>
              </a:ext>
            </a:extLst>
          </p:cNvPr>
          <p:cNvCxnSpPr/>
          <p:nvPr/>
        </p:nvCxnSpPr>
        <p:spPr>
          <a:xfrm>
            <a:off x="8600440" y="5817622"/>
            <a:ext cx="4876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93E81C0-1FAB-411D-87BF-AC652CEC035B}"/>
                  </a:ext>
                </a:extLst>
              </p:cNvPr>
              <p:cNvSpPr txBox="1"/>
              <p:nvPr/>
            </p:nvSpPr>
            <p:spPr>
              <a:xfrm>
                <a:off x="2723589" y="4301351"/>
                <a:ext cx="3172022" cy="75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𝐸</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a:latin typeface="Cambria Math" panose="02040503050406030204" pitchFamily="18" charset="0"/>
                            </a:rPr>
                            <m:t>2</m:t>
                          </m:r>
                        </m:sub>
                      </m:sSub>
                      <m:r>
                        <a:rPr lang="en-US" sz="2400">
                          <a:latin typeface="Cambria Math" panose="02040503050406030204" pitchFamily="18" charset="0"/>
                        </a:rPr>
                        <m:t>−</m:t>
                      </m:r>
                      <m:r>
                        <a:rPr lang="en-US" sz="2400" i="1">
                          <a:latin typeface="Cambria Math" panose="02040503050406030204" pitchFamily="18" charset="0"/>
                        </a:rPr>
                        <m:t>𝜆</m:t>
                      </m:r>
                      <m:r>
                        <a:rPr lang="en-US" sz="2400">
                          <a:latin typeface="Cambria Math" panose="02040503050406030204" pitchFamily="18" charset="0"/>
                        </a:rPr>
                        <m:t>⋅</m:t>
                      </m:r>
                      <m:rad>
                        <m:radPr>
                          <m:degHide m:val="on"/>
                          <m:ctrlPr>
                            <a:rPr lang="en-US" sz="2400" i="1">
                              <a:latin typeface="Cambria Math" panose="02040503050406030204" pitchFamily="18" charset="0"/>
                            </a:rPr>
                          </m:ctrlPr>
                        </m:radPr>
                        <m:deg/>
                        <m:e>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a:latin typeface="Cambria Math" panose="02040503050406030204" pitchFamily="18" charset="0"/>
                                </a:rPr>
                                <m:t>1</m:t>
                              </m:r>
                            </m:sub>
                            <m:sup>
                              <m:r>
                                <a:rPr lang="en-US" sz="2400">
                                  <a:latin typeface="Cambria Math" panose="02040503050406030204" pitchFamily="18" charset="0"/>
                                </a:rPr>
                                <m:t>2</m:t>
                              </m:r>
                            </m:sup>
                          </m:sSubSup>
                          <m:r>
                            <a:rPr lang="en-US" sz="240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a:latin typeface="Cambria Math" panose="02040503050406030204" pitchFamily="18" charset="0"/>
                                </a:rPr>
                                <m:t>2</m:t>
                              </m:r>
                            </m:sub>
                            <m:sup>
                              <m:r>
                                <a:rPr lang="en-US" sz="2400">
                                  <a:latin typeface="Cambria Math" panose="02040503050406030204" pitchFamily="18" charset="0"/>
                                </a:rPr>
                                <m:t>2</m:t>
                              </m:r>
                            </m:sup>
                          </m:sSubSup>
                        </m:e>
                      </m:rad>
                    </m:oMath>
                  </m:oMathPara>
                </a14:m>
                <a:endParaRPr lang="en-US" sz="2400" dirty="0"/>
              </a:p>
            </p:txBody>
          </p:sp>
        </mc:Choice>
        <mc:Fallback xmlns="">
          <p:sp>
            <p:nvSpPr>
              <p:cNvPr id="31" name="TextBox 30">
                <a:extLst>
                  <a:ext uri="{FF2B5EF4-FFF2-40B4-BE49-F238E27FC236}">
                    <a16:creationId xmlns:a16="http://schemas.microsoft.com/office/drawing/2014/main" id="{893E81C0-1FAB-411D-87BF-AC652CEC035B}"/>
                  </a:ext>
                </a:extLst>
              </p:cNvPr>
              <p:cNvSpPr txBox="1">
                <a:spLocks noRot="1" noChangeAspect="1" noMove="1" noResize="1" noEditPoints="1" noAdjustHandles="1" noChangeArrowheads="1" noChangeShapeType="1" noTextEdit="1"/>
              </p:cNvSpPr>
              <p:nvPr/>
            </p:nvSpPr>
            <p:spPr>
              <a:xfrm>
                <a:off x="2723589" y="4301351"/>
                <a:ext cx="3172022" cy="75155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DE2CE55-1EB0-46F4-AF06-AC03B75697C4}"/>
                  </a:ext>
                </a:extLst>
              </p:cNvPr>
              <p:cNvSpPr txBox="1"/>
              <p:nvPr/>
            </p:nvSpPr>
            <p:spPr>
              <a:xfrm>
                <a:off x="2727912" y="5253633"/>
                <a:ext cx="3627120" cy="923330"/>
              </a:xfrm>
              <a:prstGeom prst="rect">
                <a:avLst/>
              </a:prstGeom>
              <a:noFill/>
            </p:spPr>
            <p:txBody>
              <a:bodyPr wrap="square" rtlCol="0">
                <a:spAutoFit/>
              </a:bodyPr>
              <a:lstStyle/>
              <a:p>
                <a:r>
                  <a:rPr lang="en-US" i="1" dirty="0"/>
                  <a:t>E</a:t>
                </a:r>
                <a:r>
                  <a:rPr lang="en-US" dirty="0"/>
                  <a:t> is the score estimation, </a:t>
                </a:r>
              </a:p>
              <a:p>
                <a:r>
                  <a:rPr lang="en-US" i="1" dirty="0"/>
                  <a:t>s</a:t>
                </a:r>
                <a:r>
                  <a:rPr lang="en-US" baseline="-25000" dirty="0"/>
                  <a:t>1</a:t>
                </a:r>
                <a:r>
                  <a:rPr lang="en-US" dirty="0"/>
                  <a:t>, </a:t>
                </a:r>
                <a:r>
                  <a:rPr lang="en-US" i="1" dirty="0"/>
                  <a:t>s</a:t>
                </a:r>
                <a:r>
                  <a:rPr lang="en-US" baseline="-25000" dirty="0"/>
                  <a:t>2</a:t>
                </a:r>
                <a:r>
                  <a:rPr lang="en-US" dirty="0"/>
                  <a:t> are the scales of matched frames, </a:t>
                </a:r>
                <a14:m>
                  <m:oMath xmlns:m="http://schemas.openxmlformats.org/officeDocument/2006/math">
                    <m:r>
                      <a:rPr lang="en-US" i="1" dirty="0">
                        <a:latin typeface="Cambria Math" panose="02040503050406030204" pitchFamily="18" charset="0"/>
                      </a:rPr>
                      <m:t>𝜆</m:t>
                    </m:r>
                  </m:oMath>
                </a14:m>
                <a:r>
                  <a:rPr lang="en-US" dirty="0"/>
                  <a:t> is a constant.</a:t>
                </a:r>
              </a:p>
            </p:txBody>
          </p:sp>
        </mc:Choice>
        <mc:Fallback xmlns="">
          <p:sp>
            <p:nvSpPr>
              <p:cNvPr id="32" name="TextBox 31">
                <a:extLst>
                  <a:ext uri="{FF2B5EF4-FFF2-40B4-BE49-F238E27FC236}">
                    <a16:creationId xmlns:a16="http://schemas.microsoft.com/office/drawing/2014/main" id="{4DE2CE55-1EB0-46F4-AF06-AC03B75697C4}"/>
                  </a:ext>
                </a:extLst>
              </p:cNvPr>
              <p:cNvSpPr txBox="1">
                <a:spLocks noRot="1" noChangeAspect="1" noMove="1" noResize="1" noEditPoints="1" noAdjustHandles="1" noChangeArrowheads="1" noChangeShapeType="1" noTextEdit="1"/>
              </p:cNvSpPr>
              <p:nvPr/>
            </p:nvSpPr>
            <p:spPr>
              <a:xfrm>
                <a:off x="2727912" y="5253633"/>
                <a:ext cx="3627120" cy="923330"/>
              </a:xfrm>
              <a:prstGeom prst="rect">
                <a:avLst/>
              </a:prstGeom>
              <a:blipFill>
                <a:blip r:embed="rId3"/>
                <a:stretch>
                  <a:fillRect l="-1345"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457214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8A47907-E8FD-4B83-B0BF-3335A4D196F1}"/>
              </a:ext>
            </a:extLst>
          </p:cNvPr>
          <p:cNvSpPr>
            <a:spLocks noGrp="1"/>
          </p:cNvSpPr>
          <p:nvPr>
            <p:ph idx="1"/>
          </p:nvPr>
        </p:nvSpPr>
        <p:spPr>
          <a:xfrm>
            <a:off x="2152650" y="408791"/>
            <a:ext cx="7886700" cy="5768172"/>
          </a:xfrm>
        </p:spPr>
        <p:txBody>
          <a:bodyPr/>
          <a:lstStyle/>
          <a:p>
            <a:r>
              <a:rPr lang="en-US" dirty="0"/>
              <a:t>2.5 Punish term</a:t>
            </a:r>
          </a:p>
        </p:txBody>
      </p:sp>
      <p:sp>
        <p:nvSpPr>
          <p:cNvPr id="2" name="TextBox 1">
            <a:extLst>
              <a:ext uri="{FF2B5EF4-FFF2-40B4-BE49-F238E27FC236}">
                <a16:creationId xmlns:a16="http://schemas.microsoft.com/office/drawing/2014/main" id="{3A581921-E2A3-414E-9FAE-2254B7D1BDC2}"/>
              </a:ext>
            </a:extLst>
          </p:cNvPr>
          <p:cNvSpPr txBox="1"/>
          <p:nvPr/>
        </p:nvSpPr>
        <p:spPr>
          <a:xfrm>
            <a:off x="2296160" y="1483361"/>
            <a:ext cx="5044440" cy="4524315"/>
          </a:xfrm>
          <a:prstGeom prst="rect">
            <a:avLst/>
          </a:prstGeom>
          <a:noFill/>
        </p:spPr>
        <p:txBody>
          <a:bodyPr wrap="square" rtlCol="0">
            <a:spAutoFit/>
          </a:bodyPr>
          <a:lstStyle/>
          <a:p>
            <a:r>
              <a:rPr lang="en-US" dirty="0"/>
              <a:t>Different digits have different feature amounts;</a:t>
            </a:r>
          </a:p>
          <a:p>
            <a:endParaRPr lang="en-US" dirty="0"/>
          </a:p>
          <a:p>
            <a:r>
              <a:rPr lang="en-US" dirty="0"/>
              <a:t>Therefore, numbers having more features tend to have high matching scores.</a:t>
            </a:r>
          </a:p>
          <a:p>
            <a:endParaRPr lang="en-US" dirty="0"/>
          </a:p>
          <a:p>
            <a:r>
              <a:rPr lang="en-US" dirty="0"/>
              <a:t>e.g., 9 have more features than 1, and test digits tend to have more matches to 9 than to 1.</a:t>
            </a:r>
          </a:p>
          <a:p>
            <a:endParaRPr lang="en-US" dirty="0"/>
          </a:p>
          <a:p>
            <a:r>
              <a:rPr lang="en-US" dirty="0"/>
              <a:t>A punish term is introduced to correct this imbalance. </a:t>
            </a:r>
          </a:p>
          <a:p>
            <a:endParaRPr lang="en-US" dirty="0"/>
          </a:p>
          <a:p>
            <a:r>
              <a:rPr lang="en-US" dirty="0"/>
              <a:t>Feature amounts generated from each digit in the dataset are summed up as the punish term. </a:t>
            </a:r>
          </a:p>
          <a:p>
            <a:endParaRPr lang="en-US" dirty="0"/>
          </a:p>
          <a:p>
            <a:r>
              <a:rPr lang="en-US" dirty="0"/>
              <a:t>e.g., from all the “2”s in our dataset, we got 1421 features in total. So the punish term to “2” is 1421.</a:t>
            </a:r>
          </a:p>
        </p:txBody>
      </p:sp>
      <p:sp>
        <p:nvSpPr>
          <p:cNvPr id="3" name="Rectangle 2">
            <a:extLst>
              <a:ext uri="{FF2B5EF4-FFF2-40B4-BE49-F238E27FC236}">
                <a16:creationId xmlns:a16="http://schemas.microsoft.com/office/drawing/2014/main" id="{4EA70AFF-9C1E-40FF-AF46-3E1F18D3FF1F}"/>
              </a:ext>
            </a:extLst>
          </p:cNvPr>
          <p:cNvSpPr/>
          <p:nvPr/>
        </p:nvSpPr>
        <p:spPr>
          <a:xfrm>
            <a:off x="8600440" y="2349916"/>
            <a:ext cx="1005840"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i="1" dirty="0"/>
              <a:t>1: 830</a:t>
            </a:r>
          </a:p>
          <a:p>
            <a:r>
              <a:rPr lang="en-US" i="1" dirty="0"/>
              <a:t>2: 1421</a:t>
            </a:r>
          </a:p>
          <a:p>
            <a:r>
              <a:rPr lang="en-US" i="1" dirty="0"/>
              <a:t>3: 1446</a:t>
            </a:r>
          </a:p>
          <a:p>
            <a:r>
              <a:rPr lang="en-US" i="1" dirty="0"/>
              <a:t>4: 2349</a:t>
            </a:r>
          </a:p>
          <a:p>
            <a:r>
              <a:rPr lang="en-US" i="1" dirty="0"/>
              <a:t>5: 1385</a:t>
            </a:r>
          </a:p>
          <a:p>
            <a:r>
              <a:rPr lang="en-US" i="1" dirty="0"/>
              <a:t>6: 1248</a:t>
            </a:r>
          </a:p>
          <a:p>
            <a:r>
              <a:rPr lang="en-US" i="1" dirty="0"/>
              <a:t>7: 1450</a:t>
            </a:r>
          </a:p>
          <a:p>
            <a:r>
              <a:rPr lang="en-US" i="1" dirty="0"/>
              <a:t>8: 1836</a:t>
            </a:r>
          </a:p>
          <a:p>
            <a:r>
              <a:rPr lang="en-US" i="1" dirty="0"/>
              <a:t>9: 1295</a:t>
            </a:r>
          </a:p>
          <a:p>
            <a:r>
              <a:rPr lang="en-US" i="1" dirty="0"/>
              <a:t>0: 737</a:t>
            </a:r>
          </a:p>
        </p:txBody>
      </p:sp>
      <p:sp>
        <p:nvSpPr>
          <p:cNvPr id="4" name="TextBox 3">
            <a:extLst>
              <a:ext uri="{FF2B5EF4-FFF2-40B4-BE49-F238E27FC236}">
                <a16:creationId xmlns:a16="http://schemas.microsoft.com/office/drawing/2014/main" id="{BEE992B1-FC9E-4BDE-810F-F0ABA35388B4}"/>
              </a:ext>
            </a:extLst>
          </p:cNvPr>
          <p:cNvSpPr txBox="1"/>
          <p:nvPr/>
        </p:nvSpPr>
        <p:spPr>
          <a:xfrm>
            <a:off x="7928898" y="1808480"/>
            <a:ext cx="1677382" cy="369332"/>
          </a:xfrm>
          <a:prstGeom prst="rect">
            <a:avLst/>
          </a:prstGeom>
          <a:noFill/>
        </p:spPr>
        <p:txBody>
          <a:bodyPr wrap="none" rtlCol="0">
            <a:spAutoFit/>
          </a:bodyPr>
          <a:lstStyle/>
          <a:p>
            <a:r>
              <a:rPr lang="en-US" dirty="0"/>
              <a:t>For our dataset:</a:t>
            </a:r>
          </a:p>
        </p:txBody>
      </p:sp>
    </p:spTree>
    <p:extLst>
      <p:ext uri="{BB962C8B-B14F-4D97-AF65-F5344CB8AC3E}">
        <p14:creationId xmlns:p14="http://schemas.microsoft.com/office/powerpoint/2010/main" val="65285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0"/>
        <p:cNvGrpSpPr/>
        <p:nvPr/>
      </p:nvGrpSpPr>
      <p:grpSpPr>
        <a:xfrm>
          <a:off x="0" y="0"/>
          <a:ext cx="0" cy="0"/>
          <a:chOff x="0" y="0"/>
          <a:chExt cx="0" cy="0"/>
        </a:xfrm>
      </p:grpSpPr>
      <p:sp>
        <p:nvSpPr>
          <p:cNvPr id="11" name="Rectangle 10">
            <a:extLst>
              <a:ext uri="{FF2B5EF4-FFF2-40B4-BE49-F238E27FC236}">
                <a16:creationId xmlns:a16="http://schemas.microsoft.com/office/drawing/2014/main" id="{BD875793-1360-47D7-857D-99BDF0017A83}"/>
              </a:ext>
            </a:extLst>
          </p:cNvPr>
          <p:cNvSpPr/>
          <p:nvPr/>
        </p:nvSpPr>
        <p:spPr>
          <a:xfrm>
            <a:off x="7665787" y="1667909"/>
            <a:ext cx="3357204" cy="29535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1" name="Google Shape;151;p19"/>
          <p:cNvSpPr txBox="1">
            <a:spLocks noGrp="1"/>
          </p:cNvSpPr>
          <p:nvPr>
            <p:ph type="title"/>
          </p:nvPr>
        </p:nvSpPr>
        <p:spPr>
          <a:xfrm>
            <a:off x="771791" y="271539"/>
            <a:ext cx="10251200" cy="2024800"/>
          </a:xfrm>
          <a:prstGeom prst="rect">
            <a:avLst/>
          </a:prstGeom>
        </p:spPr>
        <p:txBody>
          <a:bodyPr spcFirstLastPara="1" vert="horz" wrap="square" lIns="121900" tIns="121900" rIns="121900" bIns="121900" rtlCol="0" anchor="t" anchorCtr="0">
            <a:noAutofit/>
          </a:bodyPr>
          <a:lstStyle/>
          <a:p>
            <a:r>
              <a:rPr lang="en" dirty="0">
                <a:solidFill>
                  <a:schemeClr val="tx1"/>
                </a:solidFill>
              </a:rPr>
              <a:t>E</a:t>
            </a:r>
            <a:r>
              <a:rPr lang="en-US" altLang="zh-CN" dirty="0" err="1">
                <a:solidFill>
                  <a:schemeClr val="tx1"/>
                </a:solidFill>
              </a:rPr>
              <a:t>liminate</a:t>
            </a:r>
            <a:r>
              <a:rPr lang="en-US" altLang="zh-CN" dirty="0">
                <a:solidFill>
                  <a:schemeClr val="tx1"/>
                </a:solidFill>
              </a:rPr>
              <a:t> the mismatching features based on Hough Transform</a:t>
            </a:r>
            <a:endParaRPr dirty="0">
              <a:solidFill>
                <a:schemeClr val="tx1"/>
              </a:solidFill>
            </a:endParaRPr>
          </a:p>
        </p:txBody>
      </p:sp>
      <p:sp>
        <p:nvSpPr>
          <p:cNvPr id="2" name="Rectangle 1">
            <a:extLst>
              <a:ext uri="{FF2B5EF4-FFF2-40B4-BE49-F238E27FC236}">
                <a16:creationId xmlns:a16="http://schemas.microsoft.com/office/drawing/2014/main" id="{6941BAFA-4A50-4EAF-BEB9-7E60545DAFBB}"/>
              </a:ext>
            </a:extLst>
          </p:cNvPr>
          <p:cNvSpPr/>
          <p:nvPr/>
        </p:nvSpPr>
        <p:spPr>
          <a:xfrm>
            <a:off x="2280619" y="2181591"/>
            <a:ext cx="2538805" cy="202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TextBox 3">
            <a:extLst>
              <a:ext uri="{FF2B5EF4-FFF2-40B4-BE49-F238E27FC236}">
                <a16:creationId xmlns:a16="http://schemas.microsoft.com/office/drawing/2014/main" id="{F411B0F4-239D-419B-81E6-A2D92742CEB5}"/>
              </a:ext>
            </a:extLst>
          </p:cNvPr>
          <p:cNvSpPr txBox="1"/>
          <p:nvPr/>
        </p:nvSpPr>
        <p:spPr>
          <a:xfrm>
            <a:off x="2703112" y="4211053"/>
            <a:ext cx="2008178" cy="461665"/>
          </a:xfrm>
          <a:prstGeom prst="rect">
            <a:avLst/>
          </a:prstGeom>
          <a:noFill/>
        </p:spPr>
        <p:txBody>
          <a:bodyPr wrap="none" rtlCol="0">
            <a:spAutoFit/>
          </a:bodyPr>
          <a:lstStyle/>
          <a:p>
            <a:r>
              <a:rPr lang="en-US" sz="2400" dirty="0"/>
              <a:t>Training Image</a:t>
            </a:r>
          </a:p>
        </p:txBody>
      </p:sp>
      <p:cxnSp>
        <p:nvCxnSpPr>
          <p:cNvPr id="6" name="Straight Arrow Connector 5">
            <a:extLst>
              <a:ext uri="{FF2B5EF4-FFF2-40B4-BE49-F238E27FC236}">
                <a16:creationId xmlns:a16="http://schemas.microsoft.com/office/drawing/2014/main" id="{DCA31E8B-F13D-410B-B01D-FD3F6CE9FE9E}"/>
              </a:ext>
            </a:extLst>
          </p:cNvPr>
          <p:cNvCxnSpPr>
            <a:cxnSpLocks/>
          </p:cNvCxnSpPr>
          <p:nvPr/>
        </p:nvCxnSpPr>
        <p:spPr>
          <a:xfrm flipH="1" flipV="1">
            <a:off x="2280619" y="2176930"/>
            <a:ext cx="1469703" cy="126618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8" name="Group 7">
            <a:extLst>
              <a:ext uri="{FF2B5EF4-FFF2-40B4-BE49-F238E27FC236}">
                <a16:creationId xmlns:a16="http://schemas.microsoft.com/office/drawing/2014/main" id="{1BFF7F92-797E-4A13-9C33-228A1B1574B5}"/>
              </a:ext>
            </a:extLst>
          </p:cNvPr>
          <p:cNvGrpSpPr/>
          <p:nvPr/>
        </p:nvGrpSpPr>
        <p:grpSpPr>
          <a:xfrm>
            <a:off x="3721634" y="3295303"/>
            <a:ext cx="1169212" cy="369332"/>
            <a:chOff x="3490695" y="2474718"/>
            <a:chExt cx="876909" cy="276999"/>
          </a:xfrm>
        </p:grpSpPr>
        <p:sp>
          <p:nvSpPr>
            <p:cNvPr id="3" name="Oval 2">
              <a:extLst>
                <a:ext uri="{FF2B5EF4-FFF2-40B4-BE49-F238E27FC236}">
                  <a16:creationId xmlns:a16="http://schemas.microsoft.com/office/drawing/2014/main" id="{2F122289-28F0-4AAB-93A6-5C9CEC1ECD70}"/>
                </a:ext>
              </a:extLst>
            </p:cNvPr>
            <p:cNvSpPr/>
            <p:nvPr/>
          </p:nvSpPr>
          <p:spPr>
            <a:xfrm>
              <a:off x="3490695" y="2578733"/>
              <a:ext cx="107576" cy="9614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3F1DD94A-6EF0-455B-8136-F3E5A879593E}"/>
                </a:ext>
              </a:extLst>
            </p:cNvPr>
            <p:cNvSpPr txBox="1"/>
            <p:nvPr/>
          </p:nvSpPr>
          <p:spPr>
            <a:xfrm>
              <a:off x="3636083" y="2474718"/>
              <a:ext cx="731521" cy="276999"/>
            </a:xfrm>
            <a:prstGeom prst="rect">
              <a:avLst/>
            </a:prstGeom>
            <a:noFill/>
          </p:spPr>
          <p:txBody>
            <a:bodyPr wrap="square" rtlCol="0">
              <a:spAutoFit/>
            </a:bodyPr>
            <a:lstStyle/>
            <a:p>
              <a:r>
                <a:rPr lang="zh-CN" altLang="en-US" dirty="0"/>
                <a:t>（</a:t>
              </a:r>
              <a:r>
                <a:rPr lang="en-US" altLang="zh-CN" dirty="0"/>
                <a:t>x</a:t>
              </a:r>
              <a:r>
                <a:rPr lang="en-US" altLang="zh-CN" baseline="-25000" dirty="0"/>
                <a:t>1</a:t>
              </a:r>
              <a:r>
                <a:rPr lang="en-US" altLang="zh-CN" dirty="0"/>
                <a:t>,y</a:t>
              </a:r>
              <a:r>
                <a:rPr lang="en-US" altLang="zh-CN" baseline="-25000" dirty="0"/>
                <a:t>1</a:t>
              </a:r>
              <a:r>
                <a:rPr lang="zh-CN" altLang="en-US" dirty="0"/>
                <a:t>）</a:t>
              </a:r>
              <a:endParaRPr lang="en-US" dirty="0"/>
            </a:p>
          </p:txBody>
        </p:sp>
      </p:grpSp>
      <p:sp>
        <p:nvSpPr>
          <p:cNvPr id="9" name="Oval 8">
            <a:extLst>
              <a:ext uri="{FF2B5EF4-FFF2-40B4-BE49-F238E27FC236}">
                <a16:creationId xmlns:a16="http://schemas.microsoft.com/office/drawing/2014/main" id="{D89ACAE8-1FFF-429D-B7B5-B6B8A4EF99BA}"/>
              </a:ext>
            </a:extLst>
          </p:cNvPr>
          <p:cNvSpPr/>
          <p:nvPr/>
        </p:nvSpPr>
        <p:spPr>
          <a:xfrm>
            <a:off x="2251931" y="2122846"/>
            <a:ext cx="89647" cy="1401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a:extLst>
              <a:ext uri="{FF2B5EF4-FFF2-40B4-BE49-F238E27FC236}">
                <a16:creationId xmlns:a16="http://schemas.microsoft.com/office/drawing/2014/main" id="{207BB90F-299E-4D5C-AEEF-10F69442AB05}"/>
              </a:ext>
            </a:extLst>
          </p:cNvPr>
          <p:cNvSpPr txBox="1"/>
          <p:nvPr/>
        </p:nvSpPr>
        <p:spPr>
          <a:xfrm>
            <a:off x="570982" y="2280614"/>
            <a:ext cx="1653017" cy="461665"/>
          </a:xfrm>
          <a:prstGeom prst="rect">
            <a:avLst/>
          </a:prstGeom>
          <a:noFill/>
        </p:spPr>
        <p:txBody>
          <a:bodyPr wrap="none" rtlCol="0">
            <a:spAutoFit/>
          </a:bodyPr>
          <a:lstStyle/>
          <a:p>
            <a:r>
              <a:rPr lang="en-US" sz="2400" dirty="0"/>
              <a:t>-(x</a:t>
            </a:r>
            <a:r>
              <a:rPr lang="en-US" sz="2400" baseline="-25000" dirty="0"/>
              <a:t>1</a:t>
            </a:r>
            <a:r>
              <a:rPr lang="en-US" sz="2400" dirty="0"/>
              <a:t>,y</a:t>
            </a:r>
            <a:r>
              <a:rPr lang="en-US" sz="2400" baseline="-25000" dirty="0"/>
              <a:t>1</a:t>
            </a:r>
            <a:r>
              <a:rPr lang="en-US" sz="2400" dirty="0"/>
              <a:t>,a</a:t>
            </a:r>
            <a:r>
              <a:rPr lang="en-US" sz="2400" baseline="-25000" dirty="0"/>
              <a:t>1</a:t>
            </a:r>
            <a:r>
              <a:rPr lang="en-US" sz="2400" dirty="0"/>
              <a:t>,s</a:t>
            </a:r>
            <a:r>
              <a:rPr lang="en-US" sz="2400" baseline="-25000" dirty="0"/>
              <a:t>1</a:t>
            </a:r>
            <a:r>
              <a:rPr lang="en-US" sz="2400" dirty="0"/>
              <a:t>)</a:t>
            </a:r>
          </a:p>
        </p:txBody>
      </p:sp>
      <p:sp>
        <p:nvSpPr>
          <p:cNvPr id="12" name="TextBox 11">
            <a:extLst>
              <a:ext uri="{FF2B5EF4-FFF2-40B4-BE49-F238E27FC236}">
                <a16:creationId xmlns:a16="http://schemas.microsoft.com/office/drawing/2014/main" id="{EF356BC7-344A-4AC7-A79E-0CC83E964198}"/>
              </a:ext>
            </a:extLst>
          </p:cNvPr>
          <p:cNvSpPr txBox="1"/>
          <p:nvPr/>
        </p:nvSpPr>
        <p:spPr>
          <a:xfrm>
            <a:off x="6038625" y="2157125"/>
            <a:ext cx="1653017" cy="461665"/>
          </a:xfrm>
          <a:prstGeom prst="rect">
            <a:avLst/>
          </a:prstGeom>
          <a:noFill/>
        </p:spPr>
        <p:txBody>
          <a:bodyPr wrap="none" rtlCol="0">
            <a:spAutoFit/>
          </a:bodyPr>
          <a:lstStyle/>
          <a:p>
            <a:r>
              <a:rPr lang="en-US" sz="2400" dirty="0"/>
              <a:t>-(x</a:t>
            </a:r>
            <a:r>
              <a:rPr lang="en-US" sz="2400" baseline="-25000" dirty="0"/>
              <a:t>2</a:t>
            </a:r>
            <a:r>
              <a:rPr lang="en-US" sz="2400" dirty="0"/>
              <a:t>,y</a:t>
            </a:r>
            <a:r>
              <a:rPr lang="en-US" sz="2400" baseline="-25000" dirty="0"/>
              <a:t>2</a:t>
            </a:r>
            <a:r>
              <a:rPr lang="en-US" sz="2400" dirty="0"/>
              <a:t>,a</a:t>
            </a:r>
            <a:r>
              <a:rPr lang="en-US" sz="2400" baseline="-25000" dirty="0"/>
              <a:t>2</a:t>
            </a:r>
            <a:r>
              <a:rPr lang="en-US" sz="2400" dirty="0"/>
              <a:t>,s</a:t>
            </a:r>
            <a:r>
              <a:rPr lang="en-US" sz="2400" baseline="-25000" dirty="0"/>
              <a:t>2</a:t>
            </a:r>
            <a:r>
              <a:rPr lang="en-US" sz="2400" dirty="0"/>
              <a:t>)</a:t>
            </a:r>
          </a:p>
        </p:txBody>
      </p:sp>
      <p:sp>
        <p:nvSpPr>
          <p:cNvPr id="13" name="Rectangle 12">
            <a:extLst>
              <a:ext uri="{FF2B5EF4-FFF2-40B4-BE49-F238E27FC236}">
                <a16:creationId xmlns:a16="http://schemas.microsoft.com/office/drawing/2014/main" id="{68878FC7-8444-4080-ACD5-B8244609A672}"/>
              </a:ext>
            </a:extLst>
          </p:cNvPr>
          <p:cNvSpPr/>
          <p:nvPr/>
        </p:nvSpPr>
        <p:spPr>
          <a:xfrm>
            <a:off x="8056542" y="2173217"/>
            <a:ext cx="2538805" cy="2024800"/>
          </a:xfrm>
          <a:prstGeom prst="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15" name="Group 14">
            <a:extLst>
              <a:ext uri="{FF2B5EF4-FFF2-40B4-BE49-F238E27FC236}">
                <a16:creationId xmlns:a16="http://schemas.microsoft.com/office/drawing/2014/main" id="{488EC5BB-2C02-44BB-98FC-699A42242217}"/>
              </a:ext>
            </a:extLst>
          </p:cNvPr>
          <p:cNvGrpSpPr/>
          <p:nvPr/>
        </p:nvGrpSpPr>
        <p:grpSpPr>
          <a:xfrm>
            <a:off x="9488127" y="3285279"/>
            <a:ext cx="1169212" cy="369332"/>
            <a:chOff x="3490695" y="2474718"/>
            <a:chExt cx="876909" cy="276999"/>
          </a:xfrm>
        </p:grpSpPr>
        <p:sp>
          <p:nvSpPr>
            <p:cNvPr id="16" name="Oval 15">
              <a:extLst>
                <a:ext uri="{FF2B5EF4-FFF2-40B4-BE49-F238E27FC236}">
                  <a16:creationId xmlns:a16="http://schemas.microsoft.com/office/drawing/2014/main" id="{9827A4AB-75AD-4CC5-807B-DFD95EF76518}"/>
                </a:ext>
              </a:extLst>
            </p:cNvPr>
            <p:cNvSpPr/>
            <p:nvPr/>
          </p:nvSpPr>
          <p:spPr>
            <a:xfrm>
              <a:off x="3490695" y="2578733"/>
              <a:ext cx="107576" cy="9614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TextBox 16">
              <a:extLst>
                <a:ext uri="{FF2B5EF4-FFF2-40B4-BE49-F238E27FC236}">
                  <a16:creationId xmlns:a16="http://schemas.microsoft.com/office/drawing/2014/main" id="{05337B44-BE3D-491C-8160-F119CDAB4DAB}"/>
                </a:ext>
              </a:extLst>
            </p:cNvPr>
            <p:cNvSpPr txBox="1"/>
            <p:nvPr/>
          </p:nvSpPr>
          <p:spPr>
            <a:xfrm>
              <a:off x="3636083" y="2474718"/>
              <a:ext cx="731521" cy="276999"/>
            </a:xfrm>
            <a:prstGeom prst="rect">
              <a:avLst/>
            </a:prstGeom>
            <a:noFill/>
          </p:spPr>
          <p:txBody>
            <a:bodyPr wrap="square" rtlCol="0">
              <a:spAutoFit/>
            </a:bodyPr>
            <a:lstStyle/>
            <a:p>
              <a:r>
                <a:rPr lang="zh-CN" altLang="en-US" dirty="0"/>
                <a:t>（</a:t>
              </a:r>
              <a:r>
                <a:rPr lang="en-US" altLang="zh-CN" dirty="0"/>
                <a:t>x</a:t>
              </a:r>
              <a:r>
                <a:rPr lang="en-US" altLang="zh-CN" baseline="-25000" dirty="0"/>
                <a:t>2</a:t>
              </a:r>
              <a:r>
                <a:rPr lang="en-US" altLang="zh-CN" dirty="0"/>
                <a:t>,y</a:t>
              </a:r>
              <a:r>
                <a:rPr lang="en-US" altLang="zh-CN" baseline="-25000" dirty="0"/>
                <a:t>2</a:t>
              </a:r>
              <a:r>
                <a:rPr lang="zh-CN" altLang="en-US" dirty="0"/>
                <a:t>）</a:t>
              </a:r>
              <a:endParaRPr lang="en-US" dirty="0"/>
            </a:p>
          </p:txBody>
        </p:sp>
      </p:grpSp>
      <p:cxnSp>
        <p:nvCxnSpPr>
          <p:cNvPr id="18" name="Straight Arrow Connector 17">
            <a:extLst>
              <a:ext uri="{FF2B5EF4-FFF2-40B4-BE49-F238E27FC236}">
                <a16:creationId xmlns:a16="http://schemas.microsoft.com/office/drawing/2014/main" id="{21A60262-A858-404B-AEC8-7666B233EF55}"/>
              </a:ext>
            </a:extLst>
          </p:cNvPr>
          <p:cNvCxnSpPr>
            <a:cxnSpLocks/>
          </p:cNvCxnSpPr>
          <p:nvPr/>
        </p:nvCxnSpPr>
        <p:spPr>
          <a:xfrm flipH="1" flipV="1">
            <a:off x="8047110" y="2176930"/>
            <a:ext cx="1469703" cy="126618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Oval 18">
            <a:extLst>
              <a:ext uri="{FF2B5EF4-FFF2-40B4-BE49-F238E27FC236}">
                <a16:creationId xmlns:a16="http://schemas.microsoft.com/office/drawing/2014/main" id="{EF14DA45-5AB5-433E-BDA7-9A2DE9482A8A}"/>
              </a:ext>
            </a:extLst>
          </p:cNvPr>
          <p:cNvSpPr/>
          <p:nvPr/>
        </p:nvSpPr>
        <p:spPr>
          <a:xfrm>
            <a:off x="8020423" y="2110897"/>
            <a:ext cx="89647" cy="1401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20" name="Group 19">
            <a:extLst>
              <a:ext uri="{FF2B5EF4-FFF2-40B4-BE49-F238E27FC236}">
                <a16:creationId xmlns:a16="http://schemas.microsoft.com/office/drawing/2014/main" id="{E6CCC629-5B1D-48BA-9E1A-E6D400E6221D}"/>
              </a:ext>
            </a:extLst>
          </p:cNvPr>
          <p:cNvGrpSpPr/>
          <p:nvPr/>
        </p:nvGrpSpPr>
        <p:grpSpPr>
          <a:xfrm>
            <a:off x="2665075" y="3609078"/>
            <a:ext cx="1169212" cy="369332"/>
            <a:chOff x="3490695" y="2474718"/>
            <a:chExt cx="876909" cy="276999"/>
          </a:xfrm>
        </p:grpSpPr>
        <p:sp>
          <p:nvSpPr>
            <p:cNvPr id="21" name="Oval 20">
              <a:extLst>
                <a:ext uri="{FF2B5EF4-FFF2-40B4-BE49-F238E27FC236}">
                  <a16:creationId xmlns:a16="http://schemas.microsoft.com/office/drawing/2014/main" id="{0362C94E-8903-4C3B-98A6-6694DB84CA01}"/>
                </a:ext>
              </a:extLst>
            </p:cNvPr>
            <p:cNvSpPr/>
            <p:nvPr/>
          </p:nvSpPr>
          <p:spPr>
            <a:xfrm>
              <a:off x="3490695" y="2578733"/>
              <a:ext cx="107576" cy="9614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TextBox 21">
              <a:extLst>
                <a:ext uri="{FF2B5EF4-FFF2-40B4-BE49-F238E27FC236}">
                  <a16:creationId xmlns:a16="http://schemas.microsoft.com/office/drawing/2014/main" id="{CC2AF6CD-7670-4CC5-9350-B93D8FF00058}"/>
                </a:ext>
              </a:extLst>
            </p:cNvPr>
            <p:cNvSpPr txBox="1"/>
            <p:nvPr/>
          </p:nvSpPr>
          <p:spPr>
            <a:xfrm>
              <a:off x="3636083" y="2474718"/>
              <a:ext cx="731521" cy="276999"/>
            </a:xfrm>
            <a:prstGeom prst="rect">
              <a:avLst/>
            </a:prstGeom>
            <a:noFill/>
          </p:spPr>
          <p:txBody>
            <a:bodyPr wrap="square" rtlCol="0">
              <a:spAutoFit/>
            </a:bodyPr>
            <a:lstStyle/>
            <a:p>
              <a:r>
                <a:rPr lang="zh-CN" altLang="en-US" dirty="0"/>
                <a:t>（</a:t>
              </a:r>
              <a:r>
                <a:rPr lang="en-US" altLang="zh-CN" dirty="0"/>
                <a:t>x</a:t>
              </a:r>
              <a:r>
                <a:rPr lang="en-US" altLang="zh-CN" baseline="-25000" dirty="0"/>
                <a:t>3</a:t>
              </a:r>
              <a:r>
                <a:rPr lang="en-US" altLang="zh-CN" dirty="0"/>
                <a:t>,y</a:t>
              </a:r>
              <a:r>
                <a:rPr lang="en-US" altLang="zh-CN" baseline="-25000" dirty="0"/>
                <a:t>3</a:t>
              </a:r>
              <a:r>
                <a:rPr lang="zh-CN" altLang="en-US" dirty="0"/>
                <a:t>）</a:t>
              </a:r>
              <a:endParaRPr lang="en-US" dirty="0"/>
            </a:p>
          </p:txBody>
        </p:sp>
      </p:grpSp>
      <p:grpSp>
        <p:nvGrpSpPr>
          <p:cNvPr id="23" name="Group 22">
            <a:extLst>
              <a:ext uri="{FF2B5EF4-FFF2-40B4-BE49-F238E27FC236}">
                <a16:creationId xmlns:a16="http://schemas.microsoft.com/office/drawing/2014/main" id="{41075287-D075-4170-9A96-4279E5610588}"/>
              </a:ext>
            </a:extLst>
          </p:cNvPr>
          <p:cNvGrpSpPr/>
          <p:nvPr/>
        </p:nvGrpSpPr>
        <p:grpSpPr>
          <a:xfrm>
            <a:off x="8412359" y="3570366"/>
            <a:ext cx="1169212" cy="369332"/>
            <a:chOff x="3490695" y="2474718"/>
            <a:chExt cx="876909" cy="276999"/>
          </a:xfrm>
        </p:grpSpPr>
        <p:sp>
          <p:nvSpPr>
            <p:cNvPr id="24" name="Oval 23">
              <a:extLst>
                <a:ext uri="{FF2B5EF4-FFF2-40B4-BE49-F238E27FC236}">
                  <a16:creationId xmlns:a16="http://schemas.microsoft.com/office/drawing/2014/main" id="{030D2AB7-3DC3-4AAF-8D11-44B5EDB6D543}"/>
                </a:ext>
              </a:extLst>
            </p:cNvPr>
            <p:cNvSpPr/>
            <p:nvPr/>
          </p:nvSpPr>
          <p:spPr>
            <a:xfrm>
              <a:off x="3490695" y="2578733"/>
              <a:ext cx="107576" cy="9614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TextBox 24">
              <a:extLst>
                <a:ext uri="{FF2B5EF4-FFF2-40B4-BE49-F238E27FC236}">
                  <a16:creationId xmlns:a16="http://schemas.microsoft.com/office/drawing/2014/main" id="{0DB4995D-76E0-44B8-88FD-8AFB131D7E2C}"/>
                </a:ext>
              </a:extLst>
            </p:cNvPr>
            <p:cNvSpPr txBox="1"/>
            <p:nvPr/>
          </p:nvSpPr>
          <p:spPr>
            <a:xfrm>
              <a:off x="3636083" y="2474718"/>
              <a:ext cx="731521" cy="276999"/>
            </a:xfrm>
            <a:prstGeom prst="rect">
              <a:avLst/>
            </a:prstGeom>
            <a:noFill/>
          </p:spPr>
          <p:txBody>
            <a:bodyPr wrap="square" rtlCol="0">
              <a:spAutoFit/>
            </a:bodyPr>
            <a:lstStyle/>
            <a:p>
              <a:r>
                <a:rPr lang="zh-CN" altLang="en-US" dirty="0"/>
                <a:t>（</a:t>
              </a:r>
              <a:r>
                <a:rPr lang="en-US" altLang="zh-CN" dirty="0"/>
                <a:t>x</a:t>
              </a:r>
              <a:r>
                <a:rPr lang="en-US" altLang="zh-CN" baseline="-25000" dirty="0"/>
                <a:t>4</a:t>
              </a:r>
              <a:r>
                <a:rPr lang="en-US" altLang="zh-CN" dirty="0"/>
                <a:t>,y</a:t>
              </a:r>
              <a:r>
                <a:rPr lang="en-US" altLang="zh-CN" baseline="-25000" dirty="0"/>
                <a:t>4</a:t>
              </a:r>
              <a:r>
                <a:rPr lang="zh-CN" altLang="en-US" dirty="0"/>
                <a:t>）</a:t>
              </a:r>
              <a:endParaRPr lang="en-US" dirty="0"/>
            </a:p>
          </p:txBody>
        </p:sp>
      </p:grpSp>
      <p:cxnSp>
        <p:nvCxnSpPr>
          <p:cNvPr id="26" name="Straight Arrow Connector 25">
            <a:extLst>
              <a:ext uri="{FF2B5EF4-FFF2-40B4-BE49-F238E27FC236}">
                <a16:creationId xmlns:a16="http://schemas.microsoft.com/office/drawing/2014/main" id="{DE4501D1-C90B-4563-BEFB-C7630D1ABCF1}"/>
              </a:ext>
            </a:extLst>
          </p:cNvPr>
          <p:cNvCxnSpPr>
            <a:cxnSpLocks/>
            <a:endCxn id="9" idx="5"/>
          </p:cNvCxnSpPr>
          <p:nvPr/>
        </p:nvCxnSpPr>
        <p:spPr>
          <a:xfrm flipH="1" flipV="1">
            <a:off x="2328450" y="2242470"/>
            <a:ext cx="389165" cy="14979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91EDF104-4904-4454-B338-25C141B516ED}"/>
              </a:ext>
            </a:extLst>
          </p:cNvPr>
          <p:cNvSpPr txBox="1"/>
          <p:nvPr/>
        </p:nvSpPr>
        <p:spPr>
          <a:xfrm>
            <a:off x="556919" y="2641086"/>
            <a:ext cx="1653017" cy="461665"/>
          </a:xfrm>
          <a:prstGeom prst="rect">
            <a:avLst/>
          </a:prstGeom>
          <a:noFill/>
        </p:spPr>
        <p:txBody>
          <a:bodyPr wrap="none" rtlCol="0">
            <a:spAutoFit/>
          </a:bodyPr>
          <a:lstStyle/>
          <a:p>
            <a:r>
              <a:rPr lang="en-US" sz="2400" dirty="0"/>
              <a:t>-(x</a:t>
            </a:r>
            <a:r>
              <a:rPr lang="en-US" sz="2400" baseline="-25000" dirty="0"/>
              <a:t>3</a:t>
            </a:r>
            <a:r>
              <a:rPr lang="en-US" sz="2400" dirty="0"/>
              <a:t>,y</a:t>
            </a:r>
            <a:r>
              <a:rPr lang="en-US" sz="2400" baseline="-25000" dirty="0"/>
              <a:t>3</a:t>
            </a:r>
            <a:r>
              <a:rPr lang="en-US" sz="2400" dirty="0"/>
              <a:t>,a</a:t>
            </a:r>
            <a:r>
              <a:rPr lang="en-US" sz="2400" baseline="-25000" dirty="0"/>
              <a:t>3</a:t>
            </a:r>
            <a:r>
              <a:rPr lang="en-US" sz="2400" dirty="0"/>
              <a:t>,s</a:t>
            </a:r>
            <a:r>
              <a:rPr lang="en-US" sz="2400" baseline="-25000" dirty="0"/>
              <a:t>3</a:t>
            </a:r>
            <a:r>
              <a:rPr lang="en-US" sz="2400" dirty="0"/>
              <a:t>)</a:t>
            </a:r>
          </a:p>
        </p:txBody>
      </p:sp>
      <p:cxnSp>
        <p:nvCxnSpPr>
          <p:cNvPr id="32" name="Straight Arrow Connector 31">
            <a:extLst>
              <a:ext uri="{FF2B5EF4-FFF2-40B4-BE49-F238E27FC236}">
                <a16:creationId xmlns:a16="http://schemas.microsoft.com/office/drawing/2014/main" id="{B6448D7E-DE46-4F96-BC88-C716421C23B3}"/>
              </a:ext>
            </a:extLst>
          </p:cNvPr>
          <p:cNvCxnSpPr>
            <a:cxnSpLocks/>
          </p:cNvCxnSpPr>
          <p:nvPr/>
        </p:nvCxnSpPr>
        <p:spPr>
          <a:xfrm flipH="1" flipV="1">
            <a:off x="8068246" y="2216166"/>
            <a:ext cx="389165" cy="14979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0D66C178-13F3-4F3C-BDF2-632BC07EFA09}"/>
              </a:ext>
            </a:extLst>
          </p:cNvPr>
          <p:cNvSpPr txBox="1"/>
          <p:nvPr/>
        </p:nvSpPr>
        <p:spPr>
          <a:xfrm>
            <a:off x="6042197" y="2524461"/>
            <a:ext cx="1653017" cy="461665"/>
          </a:xfrm>
          <a:prstGeom prst="rect">
            <a:avLst/>
          </a:prstGeom>
          <a:noFill/>
        </p:spPr>
        <p:txBody>
          <a:bodyPr wrap="none" rtlCol="0">
            <a:spAutoFit/>
          </a:bodyPr>
          <a:lstStyle/>
          <a:p>
            <a:r>
              <a:rPr lang="en-US" sz="2400" dirty="0"/>
              <a:t>-(x</a:t>
            </a:r>
            <a:r>
              <a:rPr lang="en-US" sz="2400" baseline="-25000" dirty="0"/>
              <a:t>4</a:t>
            </a:r>
            <a:r>
              <a:rPr lang="en-US" sz="2400" dirty="0"/>
              <a:t>,y</a:t>
            </a:r>
            <a:r>
              <a:rPr lang="en-US" sz="2400" baseline="-25000" dirty="0"/>
              <a:t>4</a:t>
            </a:r>
            <a:r>
              <a:rPr lang="en-US" sz="2400" dirty="0"/>
              <a:t>,a</a:t>
            </a:r>
            <a:r>
              <a:rPr lang="en-US" sz="2400" baseline="-25000" dirty="0"/>
              <a:t>4</a:t>
            </a:r>
            <a:r>
              <a:rPr lang="en-US" sz="2400" dirty="0"/>
              <a:t>,s</a:t>
            </a:r>
            <a:r>
              <a:rPr lang="en-US" sz="2400" baseline="-25000" dirty="0"/>
              <a:t>4</a:t>
            </a:r>
            <a:r>
              <a:rPr lang="en-US" sz="2400" dirty="0"/>
              <a:t>)</a:t>
            </a:r>
          </a:p>
        </p:txBody>
      </p:sp>
      <p:sp>
        <p:nvSpPr>
          <p:cNvPr id="31" name="TextBox 30">
            <a:extLst>
              <a:ext uri="{FF2B5EF4-FFF2-40B4-BE49-F238E27FC236}">
                <a16:creationId xmlns:a16="http://schemas.microsoft.com/office/drawing/2014/main" id="{C51F82DE-43C8-4B1C-A291-8927908D28C0}"/>
              </a:ext>
            </a:extLst>
          </p:cNvPr>
          <p:cNvSpPr txBox="1"/>
          <p:nvPr/>
        </p:nvSpPr>
        <p:spPr>
          <a:xfrm>
            <a:off x="2696268" y="5429086"/>
            <a:ext cx="1609736" cy="461665"/>
          </a:xfrm>
          <a:prstGeom prst="rect">
            <a:avLst/>
          </a:prstGeom>
          <a:noFill/>
        </p:spPr>
        <p:txBody>
          <a:bodyPr wrap="none" rtlCol="0">
            <a:spAutoFit/>
          </a:bodyPr>
          <a:lstStyle/>
          <a:p>
            <a:r>
              <a:rPr lang="en-US" sz="2400" dirty="0"/>
              <a:t>V1=[-x</a:t>
            </a:r>
            <a:r>
              <a:rPr lang="en-US" sz="2400" baseline="-25000" dirty="0"/>
              <a:t>1</a:t>
            </a:r>
            <a:r>
              <a:rPr lang="en-US" sz="2400" dirty="0"/>
              <a:t>;-y</a:t>
            </a:r>
            <a:r>
              <a:rPr lang="en-US" sz="2400" baseline="-25000" dirty="0"/>
              <a:t>1</a:t>
            </a:r>
            <a:r>
              <a:rPr lang="en-US" sz="2400" dirty="0"/>
              <a:t>]</a:t>
            </a:r>
          </a:p>
        </p:txBody>
      </p:sp>
      <p:sp>
        <p:nvSpPr>
          <p:cNvPr id="35" name="TextBox 34">
            <a:extLst>
              <a:ext uri="{FF2B5EF4-FFF2-40B4-BE49-F238E27FC236}">
                <a16:creationId xmlns:a16="http://schemas.microsoft.com/office/drawing/2014/main" id="{96A3375E-9924-49B0-BF80-947FCCEA5863}"/>
              </a:ext>
            </a:extLst>
          </p:cNvPr>
          <p:cNvSpPr txBox="1"/>
          <p:nvPr/>
        </p:nvSpPr>
        <p:spPr>
          <a:xfrm>
            <a:off x="2698056" y="5818013"/>
            <a:ext cx="1609736" cy="461665"/>
          </a:xfrm>
          <a:prstGeom prst="rect">
            <a:avLst/>
          </a:prstGeom>
          <a:noFill/>
        </p:spPr>
        <p:txBody>
          <a:bodyPr wrap="none" rtlCol="0">
            <a:spAutoFit/>
          </a:bodyPr>
          <a:lstStyle/>
          <a:p>
            <a:r>
              <a:rPr lang="en-US" sz="2400" dirty="0"/>
              <a:t>V3=[-x</a:t>
            </a:r>
            <a:r>
              <a:rPr lang="en-US" sz="2400" baseline="-25000" dirty="0"/>
              <a:t>3</a:t>
            </a:r>
            <a:r>
              <a:rPr lang="en-US" sz="2400" dirty="0"/>
              <a:t>;-y</a:t>
            </a:r>
            <a:r>
              <a:rPr lang="en-US" sz="2400" baseline="-25000" dirty="0"/>
              <a:t>3</a:t>
            </a:r>
            <a:r>
              <a:rPr lang="en-US" sz="2400" dirty="0"/>
              <a:t>]</a:t>
            </a:r>
          </a:p>
        </p:txBody>
      </p:sp>
      <p:sp>
        <p:nvSpPr>
          <p:cNvPr id="36" name="TextBox 35">
            <a:extLst>
              <a:ext uri="{FF2B5EF4-FFF2-40B4-BE49-F238E27FC236}">
                <a16:creationId xmlns:a16="http://schemas.microsoft.com/office/drawing/2014/main" id="{70865B15-D6CD-4055-B651-FA7402565F9F}"/>
              </a:ext>
            </a:extLst>
          </p:cNvPr>
          <p:cNvSpPr txBox="1"/>
          <p:nvPr/>
        </p:nvSpPr>
        <p:spPr>
          <a:xfrm>
            <a:off x="8679893" y="5560600"/>
            <a:ext cx="1609736" cy="461665"/>
          </a:xfrm>
          <a:prstGeom prst="rect">
            <a:avLst/>
          </a:prstGeom>
          <a:noFill/>
        </p:spPr>
        <p:txBody>
          <a:bodyPr wrap="none" rtlCol="0">
            <a:spAutoFit/>
          </a:bodyPr>
          <a:lstStyle/>
          <a:p>
            <a:r>
              <a:rPr lang="en-US" sz="2400" dirty="0"/>
              <a:t>V1=[-x</a:t>
            </a:r>
            <a:r>
              <a:rPr lang="en-US" sz="2400" baseline="-25000" dirty="0"/>
              <a:t>1</a:t>
            </a:r>
            <a:r>
              <a:rPr lang="en-US" sz="2400" dirty="0"/>
              <a:t>;-y</a:t>
            </a:r>
            <a:r>
              <a:rPr lang="en-US" sz="2400" baseline="-25000" dirty="0"/>
              <a:t>1</a:t>
            </a:r>
            <a:r>
              <a:rPr lang="en-US" sz="2400" dirty="0"/>
              <a:t>]</a:t>
            </a:r>
          </a:p>
        </p:txBody>
      </p:sp>
      <p:sp>
        <p:nvSpPr>
          <p:cNvPr id="37" name="TextBox 36">
            <a:extLst>
              <a:ext uri="{FF2B5EF4-FFF2-40B4-BE49-F238E27FC236}">
                <a16:creationId xmlns:a16="http://schemas.microsoft.com/office/drawing/2014/main" id="{314A7F77-8929-4E34-98B7-014BBD93040E}"/>
              </a:ext>
            </a:extLst>
          </p:cNvPr>
          <p:cNvSpPr txBox="1"/>
          <p:nvPr/>
        </p:nvSpPr>
        <p:spPr>
          <a:xfrm>
            <a:off x="8681681" y="5949526"/>
            <a:ext cx="1609736" cy="461665"/>
          </a:xfrm>
          <a:prstGeom prst="rect">
            <a:avLst/>
          </a:prstGeom>
          <a:noFill/>
        </p:spPr>
        <p:txBody>
          <a:bodyPr wrap="none" rtlCol="0">
            <a:spAutoFit/>
          </a:bodyPr>
          <a:lstStyle/>
          <a:p>
            <a:r>
              <a:rPr lang="en-US" sz="2400" dirty="0"/>
              <a:t>V3=[-x</a:t>
            </a:r>
            <a:r>
              <a:rPr lang="en-US" sz="2400" baseline="-25000" dirty="0"/>
              <a:t>3</a:t>
            </a:r>
            <a:r>
              <a:rPr lang="en-US" sz="2400" dirty="0"/>
              <a:t>;-y</a:t>
            </a:r>
            <a:r>
              <a:rPr lang="en-US" sz="2400" baseline="-25000" dirty="0"/>
              <a:t>3</a:t>
            </a:r>
            <a:r>
              <a:rPr lang="en-US" sz="2400" dirty="0"/>
              <a:t>]</a:t>
            </a:r>
          </a:p>
        </p:txBody>
      </p:sp>
      <p:sp>
        <p:nvSpPr>
          <p:cNvPr id="38" name="TextBox 37">
            <a:extLst>
              <a:ext uri="{FF2B5EF4-FFF2-40B4-BE49-F238E27FC236}">
                <a16:creationId xmlns:a16="http://schemas.microsoft.com/office/drawing/2014/main" id="{E33C53E7-8298-469A-91AB-E4359BF7B2D1}"/>
              </a:ext>
            </a:extLst>
          </p:cNvPr>
          <p:cNvSpPr txBox="1"/>
          <p:nvPr/>
        </p:nvSpPr>
        <p:spPr>
          <a:xfrm>
            <a:off x="8465414" y="4699597"/>
            <a:ext cx="1892121" cy="461665"/>
          </a:xfrm>
          <a:prstGeom prst="rect">
            <a:avLst/>
          </a:prstGeom>
          <a:noFill/>
        </p:spPr>
        <p:txBody>
          <a:bodyPr wrap="none" rtlCol="0">
            <a:spAutoFit/>
          </a:bodyPr>
          <a:lstStyle/>
          <a:p>
            <a:r>
              <a:rPr lang="en-US" sz="2400" dirty="0"/>
              <a:t>Testing Image</a:t>
            </a:r>
          </a:p>
        </p:txBody>
      </p:sp>
      <p:sp>
        <p:nvSpPr>
          <p:cNvPr id="34" name="TextBox 33">
            <a:extLst>
              <a:ext uri="{FF2B5EF4-FFF2-40B4-BE49-F238E27FC236}">
                <a16:creationId xmlns:a16="http://schemas.microsoft.com/office/drawing/2014/main" id="{CF817B75-75EE-4FC2-A357-C32DB92D1F4C}"/>
              </a:ext>
            </a:extLst>
          </p:cNvPr>
          <p:cNvSpPr txBox="1"/>
          <p:nvPr/>
        </p:nvSpPr>
        <p:spPr>
          <a:xfrm>
            <a:off x="3182597" y="2664541"/>
            <a:ext cx="514885" cy="461665"/>
          </a:xfrm>
          <a:prstGeom prst="rect">
            <a:avLst/>
          </a:prstGeom>
          <a:noFill/>
        </p:spPr>
        <p:txBody>
          <a:bodyPr wrap="none" rtlCol="0">
            <a:spAutoFit/>
          </a:bodyPr>
          <a:lstStyle/>
          <a:p>
            <a:r>
              <a:rPr lang="en-US" sz="2400" dirty="0"/>
              <a:t>V1</a:t>
            </a:r>
          </a:p>
        </p:txBody>
      </p:sp>
      <p:sp>
        <p:nvSpPr>
          <p:cNvPr id="40" name="TextBox 39">
            <a:extLst>
              <a:ext uri="{FF2B5EF4-FFF2-40B4-BE49-F238E27FC236}">
                <a16:creationId xmlns:a16="http://schemas.microsoft.com/office/drawing/2014/main" id="{9634E6AB-A596-4691-A02D-AA577AF459CD}"/>
              </a:ext>
            </a:extLst>
          </p:cNvPr>
          <p:cNvSpPr txBox="1"/>
          <p:nvPr/>
        </p:nvSpPr>
        <p:spPr>
          <a:xfrm>
            <a:off x="2538789" y="2998870"/>
            <a:ext cx="514885" cy="461665"/>
          </a:xfrm>
          <a:prstGeom prst="rect">
            <a:avLst/>
          </a:prstGeom>
          <a:noFill/>
        </p:spPr>
        <p:txBody>
          <a:bodyPr wrap="none" rtlCol="0">
            <a:spAutoFit/>
          </a:bodyPr>
          <a:lstStyle/>
          <a:p>
            <a:r>
              <a:rPr lang="en-US" sz="2400" dirty="0"/>
              <a:t>V3</a:t>
            </a:r>
          </a:p>
        </p:txBody>
      </p:sp>
      <p:sp>
        <p:nvSpPr>
          <p:cNvPr id="41" name="TextBox 40">
            <a:extLst>
              <a:ext uri="{FF2B5EF4-FFF2-40B4-BE49-F238E27FC236}">
                <a16:creationId xmlns:a16="http://schemas.microsoft.com/office/drawing/2014/main" id="{66300767-D2CE-4652-8F28-C36BB72AFDBA}"/>
              </a:ext>
            </a:extLst>
          </p:cNvPr>
          <p:cNvSpPr txBox="1"/>
          <p:nvPr/>
        </p:nvSpPr>
        <p:spPr>
          <a:xfrm>
            <a:off x="8237085" y="2899036"/>
            <a:ext cx="514885" cy="461665"/>
          </a:xfrm>
          <a:prstGeom prst="rect">
            <a:avLst/>
          </a:prstGeom>
          <a:noFill/>
        </p:spPr>
        <p:txBody>
          <a:bodyPr wrap="none" rtlCol="0">
            <a:spAutoFit/>
          </a:bodyPr>
          <a:lstStyle/>
          <a:p>
            <a:r>
              <a:rPr lang="en-US" sz="2400" dirty="0"/>
              <a:t>V3</a:t>
            </a:r>
          </a:p>
        </p:txBody>
      </p:sp>
      <p:sp>
        <p:nvSpPr>
          <p:cNvPr id="42" name="TextBox 41">
            <a:extLst>
              <a:ext uri="{FF2B5EF4-FFF2-40B4-BE49-F238E27FC236}">
                <a16:creationId xmlns:a16="http://schemas.microsoft.com/office/drawing/2014/main" id="{08F07A50-4017-4B6A-B421-0E63F8750AFA}"/>
              </a:ext>
            </a:extLst>
          </p:cNvPr>
          <p:cNvSpPr txBox="1"/>
          <p:nvPr/>
        </p:nvSpPr>
        <p:spPr>
          <a:xfrm>
            <a:off x="8785554" y="2554748"/>
            <a:ext cx="514885" cy="461665"/>
          </a:xfrm>
          <a:prstGeom prst="rect">
            <a:avLst/>
          </a:prstGeom>
          <a:noFill/>
        </p:spPr>
        <p:txBody>
          <a:bodyPr wrap="none" rtlCol="0">
            <a:spAutoFit/>
          </a:bodyPr>
          <a:lstStyle/>
          <a:p>
            <a:r>
              <a:rPr lang="en-US" sz="2400" dirty="0"/>
              <a:t>V1</a:t>
            </a:r>
          </a:p>
        </p:txBody>
      </p:sp>
      <p:sp>
        <p:nvSpPr>
          <p:cNvPr id="39" name="TextBox 38">
            <a:extLst>
              <a:ext uri="{FF2B5EF4-FFF2-40B4-BE49-F238E27FC236}">
                <a16:creationId xmlns:a16="http://schemas.microsoft.com/office/drawing/2014/main" id="{26BF4551-5F67-437B-89BA-4CABA63D6289}"/>
              </a:ext>
            </a:extLst>
          </p:cNvPr>
          <p:cNvSpPr txBox="1"/>
          <p:nvPr/>
        </p:nvSpPr>
        <p:spPr>
          <a:xfrm>
            <a:off x="8065246" y="1270577"/>
            <a:ext cx="3829895" cy="461665"/>
          </a:xfrm>
          <a:prstGeom prst="rect">
            <a:avLst/>
          </a:prstGeom>
          <a:solidFill>
            <a:schemeClr val="bg1"/>
          </a:solidFill>
        </p:spPr>
        <p:txBody>
          <a:bodyPr wrap="none" rtlCol="0">
            <a:spAutoFit/>
          </a:bodyPr>
          <a:lstStyle/>
          <a:p>
            <a:r>
              <a:rPr lang="en-US" sz="2400" dirty="0"/>
              <a:t>O(x, y)=(x2+V1(1),y2+(V1(2)))</a:t>
            </a:r>
          </a:p>
        </p:txBody>
      </p:sp>
      <p:sp>
        <p:nvSpPr>
          <p:cNvPr id="44" name="TextBox 43">
            <a:extLst>
              <a:ext uri="{FF2B5EF4-FFF2-40B4-BE49-F238E27FC236}">
                <a16:creationId xmlns:a16="http://schemas.microsoft.com/office/drawing/2014/main" id="{AF3D065D-1894-4CA4-A55F-7F174442431B}"/>
              </a:ext>
            </a:extLst>
          </p:cNvPr>
          <p:cNvSpPr txBox="1"/>
          <p:nvPr/>
        </p:nvSpPr>
        <p:spPr>
          <a:xfrm>
            <a:off x="8065245" y="1689268"/>
            <a:ext cx="3908634" cy="461665"/>
          </a:xfrm>
          <a:prstGeom prst="rect">
            <a:avLst/>
          </a:prstGeom>
          <a:solidFill>
            <a:schemeClr val="bg1"/>
          </a:solidFill>
        </p:spPr>
        <p:txBody>
          <a:bodyPr wrap="none" rtlCol="0">
            <a:spAutoFit/>
          </a:bodyPr>
          <a:lstStyle/>
          <a:p>
            <a:r>
              <a:rPr lang="en-US" sz="2400" dirty="0"/>
              <a:t>O’(x, y)=(x4+V3(1),y4+(V3(2)))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34" grpId="0"/>
      <p:bldP spid="40" grpId="0"/>
      <p:bldP spid="41" grpId="0"/>
      <p:bldP spid="42" grpId="0"/>
      <p:bldP spid="39" grpId="0" animBg="1"/>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0"/>
        <p:cNvGrpSpPr/>
        <p:nvPr/>
      </p:nvGrpSpPr>
      <p:grpSpPr>
        <a:xfrm>
          <a:off x="0" y="0"/>
          <a:ext cx="0" cy="0"/>
          <a:chOff x="0" y="0"/>
          <a:chExt cx="0" cy="0"/>
        </a:xfrm>
      </p:grpSpPr>
      <p:sp>
        <p:nvSpPr>
          <p:cNvPr id="11" name="Rectangle 10">
            <a:extLst>
              <a:ext uri="{FF2B5EF4-FFF2-40B4-BE49-F238E27FC236}">
                <a16:creationId xmlns:a16="http://schemas.microsoft.com/office/drawing/2014/main" id="{BD875793-1360-47D7-857D-99BDF0017A83}"/>
              </a:ext>
            </a:extLst>
          </p:cNvPr>
          <p:cNvSpPr/>
          <p:nvPr/>
        </p:nvSpPr>
        <p:spPr>
          <a:xfrm>
            <a:off x="7665787" y="1667909"/>
            <a:ext cx="3357204" cy="29535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1" name="Google Shape;151;p19"/>
          <p:cNvSpPr txBox="1">
            <a:spLocks noGrp="1"/>
          </p:cNvSpPr>
          <p:nvPr>
            <p:ph type="title"/>
          </p:nvPr>
        </p:nvSpPr>
        <p:spPr>
          <a:xfrm>
            <a:off x="771791" y="271539"/>
            <a:ext cx="10251200" cy="2024800"/>
          </a:xfrm>
          <a:prstGeom prst="rect">
            <a:avLst/>
          </a:prstGeom>
        </p:spPr>
        <p:txBody>
          <a:bodyPr spcFirstLastPara="1" vert="horz" wrap="square" lIns="121900" tIns="121900" rIns="121900" bIns="121900" rtlCol="0" anchor="t" anchorCtr="0">
            <a:noAutofit/>
          </a:bodyPr>
          <a:lstStyle/>
          <a:p>
            <a:r>
              <a:rPr lang="en" dirty="0">
                <a:solidFill>
                  <a:schemeClr val="tx1"/>
                </a:solidFill>
              </a:rPr>
              <a:t>E</a:t>
            </a:r>
            <a:r>
              <a:rPr lang="en-US" altLang="zh-CN" dirty="0" err="1">
                <a:solidFill>
                  <a:schemeClr val="tx1"/>
                </a:solidFill>
              </a:rPr>
              <a:t>liminate</a:t>
            </a:r>
            <a:r>
              <a:rPr lang="en-US" altLang="zh-CN" dirty="0">
                <a:solidFill>
                  <a:schemeClr val="tx1"/>
                </a:solidFill>
              </a:rPr>
              <a:t> the mismatching features based on Hough Transform</a:t>
            </a:r>
            <a:endParaRPr dirty="0">
              <a:solidFill>
                <a:schemeClr val="tx1"/>
              </a:solidFill>
            </a:endParaRPr>
          </a:p>
        </p:txBody>
      </p:sp>
      <p:sp>
        <p:nvSpPr>
          <p:cNvPr id="2" name="Rectangle 1">
            <a:extLst>
              <a:ext uri="{FF2B5EF4-FFF2-40B4-BE49-F238E27FC236}">
                <a16:creationId xmlns:a16="http://schemas.microsoft.com/office/drawing/2014/main" id="{6941BAFA-4A50-4EAF-BEB9-7E60545DAFBB}"/>
              </a:ext>
            </a:extLst>
          </p:cNvPr>
          <p:cNvSpPr/>
          <p:nvPr/>
        </p:nvSpPr>
        <p:spPr>
          <a:xfrm>
            <a:off x="2280619" y="2181591"/>
            <a:ext cx="2538805" cy="202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TextBox 3">
            <a:extLst>
              <a:ext uri="{FF2B5EF4-FFF2-40B4-BE49-F238E27FC236}">
                <a16:creationId xmlns:a16="http://schemas.microsoft.com/office/drawing/2014/main" id="{F411B0F4-239D-419B-81E6-A2D92742CEB5}"/>
              </a:ext>
            </a:extLst>
          </p:cNvPr>
          <p:cNvSpPr txBox="1"/>
          <p:nvPr/>
        </p:nvSpPr>
        <p:spPr>
          <a:xfrm>
            <a:off x="2703112" y="4211053"/>
            <a:ext cx="2008178" cy="461665"/>
          </a:xfrm>
          <a:prstGeom prst="rect">
            <a:avLst/>
          </a:prstGeom>
          <a:noFill/>
        </p:spPr>
        <p:txBody>
          <a:bodyPr wrap="none" rtlCol="0">
            <a:spAutoFit/>
          </a:bodyPr>
          <a:lstStyle/>
          <a:p>
            <a:r>
              <a:rPr lang="en-US" sz="2400" dirty="0"/>
              <a:t>Training Image</a:t>
            </a:r>
          </a:p>
        </p:txBody>
      </p:sp>
      <p:cxnSp>
        <p:nvCxnSpPr>
          <p:cNvPr id="6" name="Straight Arrow Connector 5">
            <a:extLst>
              <a:ext uri="{FF2B5EF4-FFF2-40B4-BE49-F238E27FC236}">
                <a16:creationId xmlns:a16="http://schemas.microsoft.com/office/drawing/2014/main" id="{DCA31E8B-F13D-410B-B01D-FD3F6CE9FE9E}"/>
              </a:ext>
            </a:extLst>
          </p:cNvPr>
          <p:cNvCxnSpPr>
            <a:cxnSpLocks/>
          </p:cNvCxnSpPr>
          <p:nvPr/>
        </p:nvCxnSpPr>
        <p:spPr>
          <a:xfrm flipH="1" flipV="1">
            <a:off x="2280619" y="2176930"/>
            <a:ext cx="1469703" cy="126618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8" name="Group 7">
            <a:extLst>
              <a:ext uri="{FF2B5EF4-FFF2-40B4-BE49-F238E27FC236}">
                <a16:creationId xmlns:a16="http://schemas.microsoft.com/office/drawing/2014/main" id="{1BFF7F92-797E-4A13-9C33-228A1B1574B5}"/>
              </a:ext>
            </a:extLst>
          </p:cNvPr>
          <p:cNvGrpSpPr/>
          <p:nvPr/>
        </p:nvGrpSpPr>
        <p:grpSpPr>
          <a:xfrm>
            <a:off x="3721634" y="3295303"/>
            <a:ext cx="1169212" cy="369332"/>
            <a:chOff x="3490695" y="2474718"/>
            <a:chExt cx="876909" cy="276999"/>
          </a:xfrm>
        </p:grpSpPr>
        <p:sp>
          <p:nvSpPr>
            <p:cNvPr id="3" name="Oval 2">
              <a:extLst>
                <a:ext uri="{FF2B5EF4-FFF2-40B4-BE49-F238E27FC236}">
                  <a16:creationId xmlns:a16="http://schemas.microsoft.com/office/drawing/2014/main" id="{2F122289-28F0-4AAB-93A6-5C9CEC1ECD70}"/>
                </a:ext>
              </a:extLst>
            </p:cNvPr>
            <p:cNvSpPr/>
            <p:nvPr/>
          </p:nvSpPr>
          <p:spPr>
            <a:xfrm>
              <a:off x="3490695" y="2578733"/>
              <a:ext cx="107576" cy="9614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3F1DD94A-6EF0-455B-8136-F3E5A879593E}"/>
                </a:ext>
              </a:extLst>
            </p:cNvPr>
            <p:cNvSpPr txBox="1"/>
            <p:nvPr/>
          </p:nvSpPr>
          <p:spPr>
            <a:xfrm>
              <a:off x="3636083" y="2474718"/>
              <a:ext cx="731521" cy="276999"/>
            </a:xfrm>
            <a:prstGeom prst="rect">
              <a:avLst/>
            </a:prstGeom>
            <a:noFill/>
          </p:spPr>
          <p:txBody>
            <a:bodyPr wrap="square" rtlCol="0">
              <a:spAutoFit/>
            </a:bodyPr>
            <a:lstStyle/>
            <a:p>
              <a:r>
                <a:rPr lang="zh-CN" altLang="en-US" dirty="0"/>
                <a:t>（</a:t>
              </a:r>
              <a:r>
                <a:rPr lang="en-US" altLang="zh-CN" dirty="0"/>
                <a:t>x</a:t>
              </a:r>
              <a:r>
                <a:rPr lang="en-US" altLang="zh-CN" baseline="-25000" dirty="0"/>
                <a:t>1</a:t>
              </a:r>
              <a:r>
                <a:rPr lang="en-US" altLang="zh-CN" dirty="0"/>
                <a:t>,y</a:t>
              </a:r>
              <a:r>
                <a:rPr lang="en-US" altLang="zh-CN" baseline="-25000" dirty="0"/>
                <a:t>1</a:t>
              </a:r>
              <a:r>
                <a:rPr lang="zh-CN" altLang="en-US" dirty="0"/>
                <a:t>）</a:t>
              </a:r>
              <a:endParaRPr lang="en-US" dirty="0"/>
            </a:p>
          </p:txBody>
        </p:sp>
      </p:grpSp>
      <p:sp>
        <p:nvSpPr>
          <p:cNvPr id="9" name="Oval 8">
            <a:extLst>
              <a:ext uri="{FF2B5EF4-FFF2-40B4-BE49-F238E27FC236}">
                <a16:creationId xmlns:a16="http://schemas.microsoft.com/office/drawing/2014/main" id="{D89ACAE8-1FFF-429D-B7B5-B6B8A4EF99BA}"/>
              </a:ext>
            </a:extLst>
          </p:cNvPr>
          <p:cNvSpPr/>
          <p:nvPr/>
        </p:nvSpPr>
        <p:spPr>
          <a:xfrm>
            <a:off x="2251931" y="2122846"/>
            <a:ext cx="89647" cy="1401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a:extLst>
              <a:ext uri="{FF2B5EF4-FFF2-40B4-BE49-F238E27FC236}">
                <a16:creationId xmlns:a16="http://schemas.microsoft.com/office/drawing/2014/main" id="{207BB90F-299E-4D5C-AEEF-10F69442AB05}"/>
              </a:ext>
            </a:extLst>
          </p:cNvPr>
          <p:cNvSpPr txBox="1"/>
          <p:nvPr/>
        </p:nvSpPr>
        <p:spPr>
          <a:xfrm>
            <a:off x="570982" y="2280614"/>
            <a:ext cx="1653017" cy="461665"/>
          </a:xfrm>
          <a:prstGeom prst="rect">
            <a:avLst/>
          </a:prstGeom>
          <a:noFill/>
        </p:spPr>
        <p:txBody>
          <a:bodyPr wrap="none" rtlCol="0">
            <a:spAutoFit/>
          </a:bodyPr>
          <a:lstStyle/>
          <a:p>
            <a:r>
              <a:rPr lang="en-US" sz="2400" dirty="0"/>
              <a:t>-(x</a:t>
            </a:r>
            <a:r>
              <a:rPr lang="en-US" sz="2400" baseline="-25000" dirty="0"/>
              <a:t>1</a:t>
            </a:r>
            <a:r>
              <a:rPr lang="en-US" sz="2400" dirty="0"/>
              <a:t>,y</a:t>
            </a:r>
            <a:r>
              <a:rPr lang="en-US" sz="2400" baseline="-25000" dirty="0"/>
              <a:t>1</a:t>
            </a:r>
            <a:r>
              <a:rPr lang="en-US" sz="2400" dirty="0"/>
              <a:t>,a</a:t>
            </a:r>
            <a:r>
              <a:rPr lang="en-US" sz="2400" baseline="-25000" dirty="0"/>
              <a:t>1</a:t>
            </a:r>
            <a:r>
              <a:rPr lang="en-US" sz="2400" dirty="0"/>
              <a:t>,s</a:t>
            </a:r>
            <a:r>
              <a:rPr lang="en-US" sz="2400" baseline="-25000" dirty="0"/>
              <a:t>1</a:t>
            </a:r>
            <a:r>
              <a:rPr lang="en-US" sz="2400" dirty="0"/>
              <a:t>)</a:t>
            </a:r>
          </a:p>
        </p:txBody>
      </p:sp>
      <p:sp>
        <p:nvSpPr>
          <p:cNvPr id="12" name="TextBox 11">
            <a:extLst>
              <a:ext uri="{FF2B5EF4-FFF2-40B4-BE49-F238E27FC236}">
                <a16:creationId xmlns:a16="http://schemas.microsoft.com/office/drawing/2014/main" id="{EF356BC7-344A-4AC7-A79E-0CC83E964198}"/>
              </a:ext>
            </a:extLst>
          </p:cNvPr>
          <p:cNvSpPr txBox="1"/>
          <p:nvPr/>
        </p:nvSpPr>
        <p:spPr>
          <a:xfrm>
            <a:off x="6038625" y="2157125"/>
            <a:ext cx="1653017" cy="461665"/>
          </a:xfrm>
          <a:prstGeom prst="rect">
            <a:avLst/>
          </a:prstGeom>
          <a:noFill/>
        </p:spPr>
        <p:txBody>
          <a:bodyPr wrap="none" rtlCol="0">
            <a:spAutoFit/>
          </a:bodyPr>
          <a:lstStyle/>
          <a:p>
            <a:r>
              <a:rPr lang="en-US" sz="2400" dirty="0"/>
              <a:t>-(x</a:t>
            </a:r>
            <a:r>
              <a:rPr lang="en-US" sz="2400" baseline="-25000" dirty="0"/>
              <a:t>2</a:t>
            </a:r>
            <a:r>
              <a:rPr lang="en-US" sz="2400" dirty="0"/>
              <a:t>,y</a:t>
            </a:r>
            <a:r>
              <a:rPr lang="en-US" sz="2400" baseline="-25000" dirty="0"/>
              <a:t>2</a:t>
            </a:r>
            <a:r>
              <a:rPr lang="en-US" sz="2400" dirty="0"/>
              <a:t>,a</a:t>
            </a:r>
            <a:r>
              <a:rPr lang="en-US" sz="2400" baseline="-25000" dirty="0"/>
              <a:t>2</a:t>
            </a:r>
            <a:r>
              <a:rPr lang="en-US" sz="2400" dirty="0"/>
              <a:t>,s</a:t>
            </a:r>
            <a:r>
              <a:rPr lang="en-US" sz="2400" baseline="-25000" dirty="0"/>
              <a:t>2</a:t>
            </a:r>
            <a:r>
              <a:rPr lang="en-US" sz="2400" dirty="0"/>
              <a:t>)</a:t>
            </a:r>
          </a:p>
        </p:txBody>
      </p:sp>
      <p:sp>
        <p:nvSpPr>
          <p:cNvPr id="13" name="Rectangle 12">
            <a:extLst>
              <a:ext uri="{FF2B5EF4-FFF2-40B4-BE49-F238E27FC236}">
                <a16:creationId xmlns:a16="http://schemas.microsoft.com/office/drawing/2014/main" id="{68878FC7-8444-4080-ACD5-B8244609A672}"/>
              </a:ext>
            </a:extLst>
          </p:cNvPr>
          <p:cNvSpPr/>
          <p:nvPr/>
        </p:nvSpPr>
        <p:spPr>
          <a:xfrm rot="20984818">
            <a:off x="8364261" y="2532464"/>
            <a:ext cx="2263315" cy="1637947"/>
          </a:xfrm>
          <a:prstGeom prst="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15" name="Group 14">
            <a:extLst>
              <a:ext uri="{FF2B5EF4-FFF2-40B4-BE49-F238E27FC236}">
                <a16:creationId xmlns:a16="http://schemas.microsoft.com/office/drawing/2014/main" id="{488EC5BB-2C02-44BB-98FC-699A42242217}"/>
              </a:ext>
            </a:extLst>
          </p:cNvPr>
          <p:cNvGrpSpPr/>
          <p:nvPr/>
        </p:nvGrpSpPr>
        <p:grpSpPr>
          <a:xfrm>
            <a:off x="9488127" y="3285279"/>
            <a:ext cx="1169212" cy="369332"/>
            <a:chOff x="3490695" y="2474718"/>
            <a:chExt cx="876909" cy="276999"/>
          </a:xfrm>
        </p:grpSpPr>
        <p:sp>
          <p:nvSpPr>
            <p:cNvPr id="16" name="Oval 15">
              <a:extLst>
                <a:ext uri="{FF2B5EF4-FFF2-40B4-BE49-F238E27FC236}">
                  <a16:creationId xmlns:a16="http://schemas.microsoft.com/office/drawing/2014/main" id="{9827A4AB-75AD-4CC5-807B-DFD95EF76518}"/>
                </a:ext>
              </a:extLst>
            </p:cNvPr>
            <p:cNvSpPr/>
            <p:nvPr/>
          </p:nvSpPr>
          <p:spPr>
            <a:xfrm>
              <a:off x="3490695" y="2578733"/>
              <a:ext cx="107576" cy="9614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TextBox 16">
              <a:extLst>
                <a:ext uri="{FF2B5EF4-FFF2-40B4-BE49-F238E27FC236}">
                  <a16:creationId xmlns:a16="http://schemas.microsoft.com/office/drawing/2014/main" id="{05337B44-BE3D-491C-8160-F119CDAB4DAB}"/>
                </a:ext>
              </a:extLst>
            </p:cNvPr>
            <p:cNvSpPr txBox="1"/>
            <p:nvPr/>
          </p:nvSpPr>
          <p:spPr>
            <a:xfrm>
              <a:off x="3636083" y="2474718"/>
              <a:ext cx="731521" cy="276999"/>
            </a:xfrm>
            <a:prstGeom prst="rect">
              <a:avLst/>
            </a:prstGeom>
            <a:noFill/>
          </p:spPr>
          <p:txBody>
            <a:bodyPr wrap="square" rtlCol="0">
              <a:spAutoFit/>
            </a:bodyPr>
            <a:lstStyle/>
            <a:p>
              <a:r>
                <a:rPr lang="zh-CN" altLang="en-US" dirty="0"/>
                <a:t>（</a:t>
              </a:r>
              <a:r>
                <a:rPr lang="en-US" altLang="zh-CN" dirty="0"/>
                <a:t>x</a:t>
              </a:r>
              <a:r>
                <a:rPr lang="en-US" altLang="zh-CN" baseline="-25000" dirty="0"/>
                <a:t>2</a:t>
              </a:r>
              <a:r>
                <a:rPr lang="en-US" altLang="zh-CN" dirty="0"/>
                <a:t>,y</a:t>
              </a:r>
              <a:r>
                <a:rPr lang="en-US" altLang="zh-CN" baseline="-25000" dirty="0"/>
                <a:t>2</a:t>
              </a:r>
              <a:r>
                <a:rPr lang="zh-CN" altLang="en-US" dirty="0"/>
                <a:t>）</a:t>
              </a:r>
              <a:endParaRPr lang="en-US" dirty="0"/>
            </a:p>
          </p:txBody>
        </p:sp>
      </p:grpSp>
      <p:cxnSp>
        <p:nvCxnSpPr>
          <p:cNvPr id="18" name="Straight Arrow Connector 17">
            <a:extLst>
              <a:ext uri="{FF2B5EF4-FFF2-40B4-BE49-F238E27FC236}">
                <a16:creationId xmlns:a16="http://schemas.microsoft.com/office/drawing/2014/main" id="{21A60262-A858-404B-AEC8-7666B233EF55}"/>
              </a:ext>
            </a:extLst>
          </p:cNvPr>
          <p:cNvCxnSpPr>
            <a:cxnSpLocks/>
          </p:cNvCxnSpPr>
          <p:nvPr/>
        </p:nvCxnSpPr>
        <p:spPr>
          <a:xfrm flipH="1" flipV="1">
            <a:off x="8236559" y="2730806"/>
            <a:ext cx="1280255" cy="71230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Oval 18">
            <a:extLst>
              <a:ext uri="{FF2B5EF4-FFF2-40B4-BE49-F238E27FC236}">
                <a16:creationId xmlns:a16="http://schemas.microsoft.com/office/drawing/2014/main" id="{EF14DA45-5AB5-433E-BDA7-9A2DE9482A8A}"/>
              </a:ext>
            </a:extLst>
          </p:cNvPr>
          <p:cNvSpPr/>
          <p:nvPr/>
        </p:nvSpPr>
        <p:spPr>
          <a:xfrm>
            <a:off x="8236559" y="2715269"/>
            <a:ext cx="89647" cy="1401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TextBox 30">
            <a:extLst>
              <a:ext uri="{FF2B5EF4-FFF2-40B4-BE49-F238E27FC236}">
                <a16:creationId xmlns:a16="http://schemas.microsoft.com/office/drawing/2014/main" id="{C51F82DE-43C8-4B1C-A291-8927908D28C0}"/>
              </a:ext>
            </a:extLst>
          </p:cNvPr>
          <p:cNvSpPr txBox="1"/>
          <p:nvPr/>
        </p:nvSpPr>
        <p:spPr>
          <a:xfrm>
            <a:off x="1724164" y="5000660"/>
            <a:ext cx="1609736" cy="461665"/>
          </a:xfrm>
          <a:prstGeom prst="rect">
            <a:avLst/>
          </a:prstGeom>
          <a:noFill/>
        </p:spPr>
        <p:txBody>
          <a:bodyPr wrap="none" rtlCol="0">
            <a:spAutoFit/>
          </a:bodyPr>
          <a:lstStyle/>
          <a:p>
            <a:r>
              <a:rPr lang="en-US" sz="2400" dirty="0"/>
              <a:t>V1=[-x</a:t>
            </a:r>
            <a:r>
              <a:rPr lang="en-US" sz="2400" baseline="-25000" dirty="0"/>
              <a:t>1</a:t>
            </a:r>
            <a:r>
              <a:rPr lang="en-US" sz="2400" dirty="0"/>
              <a:t>;-y</a:t>
            </a:r>
            <a:r>
              <a:rPr lang="en-US" sz="2400" baseline="-25000" dirty="0"/>
              <a:t>1</a:t>
            </a:r>
            <a:r>
              <a:rPr lang="en-US" sz="2400" dirty="0"/>
              <a:t>]</a:t>
            </a:r>
          </a:p>
        </p:txBody>
      </p:sp>
      <p:sp>
        <p:nvSpPr>
          <p:cNvPr id="38" name="TextBox 37">
            <a:extLst>
              <a:ext uri="{FF2B5EF4-FFF2-40B4-BE49-F238E27FC236}">
                <a16:creationId xmlns:a16="http://schemas.microsoft.com/office/drawing/2014/main" id="{E33C53E7-8298-469A-91AB-E4359BF7B2D1}"/>
              </a:ext>
            </a:extLst>
          </p:cNvPr>
          <p:cNvSpPr txBox="1"/>
          <p:nvPr/>
        </p:nvSpPr>
        <p:spPr>
          <a:xfrm>
            <a:off x="8465414" y="4699597"/>
            <a:ext cx="1892121" cy="461665"/>
          </a:xfrm>
          <a:prstGeom prst="rect">
            <a:avLst/>
          </a:prstGeom>
          <a:noFill/>
        </p:spPr>
        <p:txBody>
          <a:bodyPr wrap="none" rtlCol="0">
            <a:spAutoFit/>
          </a:bodyPr>
          <a:lstStyle/>
          <a:p>
            <a:r>
              <a:rPr lang="en-US" sz="2400" dirty="0"/>
              <a:t>Testing Image</a:t>
            </a:r>
          </a:p>
        </p:txBody>
      </p:sp>
      <p:sp>
        <p:nvSpPr>
          <p:cNvPr id="34" name="TextBox 33">
            <a:extLst>
              <a:ext uri="{FF2B5EF4-FFF2-40B4-BE49-F238E27FC236}">
                <a16:creationId xmlns:a16="http://schemas.microsoft.com/office/drawing/2014/main" id="{CF817B75-75EE-4FC2-A357-C32DB92D1F4C}"/>
              </a:ext>
            </a:extLst>
          </p:cNvPr>
          <p:cNvSpPr txBox="1"/>
          <p:nvPr/>
        </p:nvSpPr>
        <p:spPr>
          <a:xfrm>
            <a:off x="3182597" y="2664541"/>
            <a:ext cx="514885" cy="461665"/>
          </a:xfrm>
          <a:prstGeom prst="rect">
            <a:avLst/>
          </a:prstGeom>
          <a:noFill/>
        </p:spPr>
        <p:txBody>
          <a:bodyPr wrap="none" rtlCol="0">
            <a:spAutoFit/>
          </a:bodyPr>
          <a:lstStyle/>
          <a:p>
            <a:r>
              <a:rPr lang="en-US" sz="2400" dirty="0"/>
              <a:t>V1</a:t>
            </a:r>
          </a:p>
        </p:txBody>
      </p:sp>
      <p:sp>
        <p:nvSpPr>
          <p:cNvPr id="42" name="TextBox 41">
            <a:extLst>
              <a:ext uri="{FF2B5EF4-FFF2-40B4-BE49-F238E27FC236}">
                <a16:creationId xmlns:a16="http://schemas.microsoft.com/office/drawing/2014/main" id="{08F07A50-4017-4B6A-B421-0E63F8750AFA}"/>
              </a:ext>
            </a:extLst>
          </p:cNvPr>
          <p:cNvSpPr txBox="1"/>
          <p:nvPr/>
        </p:nvSpPr>
        <p:spPr>
          <a:xfrm>
            <a:off x="8785554" y="2755564"/>
            <a:ext cx="514885" cy="461665"/>
          </a:xfrm>
          <a:prstGeom prst="rect">
            <a:avLst/>
          </a:prstGeom>
          <a:noFill/>
        </p:spPr>
        <p:txBody>
          <a:bodyPr wrap="none" rtlCol="0">
            <a:spAutoFit/>
          </a:bodyPr>
          <a:lstStyle/>
          <a:p>
            <a:r>
              <a:rPr lang="en-US" sz="2400" dirty="0"/>
              <a:t>V2</a:t>
            </a:r>
          </a:p>
        </p:txBody>
      </p:sp>
      <p:sp>
        <p:nvSpPr>
          <p:cNvPr id="39" name="TextBox 38">
            <a:extLst>
              <a:ext uri="{FF2B5EF4-FFF2-40B4-BE49-F238E27FC236}">
                <a16:creationId xmlns:a16="http://schemas.microsoft.com/office/drawing/2014/main" id="{26BF4551-5F67-437B-89BA-4CABA63D6289}"/>
              </a:ext>
            </a:extLst>
          </p:cNvPr>
          <p:cNvSpPr txBox="1"/>
          <p:nvPr/>
        </p:nvSpPr>
        <p:spPr>
          <a:xfrm>
            <a:off x="8065246" y="1571793"/>
            <a:ext cx="3829895" cy="461665"/>
          </a:xfrm>
          <a:prstGeom prst="rect">
            <a:avLst/>
          </a:prstGeom>
          <a:solidFill>
            <a:schemeClr val="bg1"/>
          </a:solidFill>
        </p:spPr>
        <p:txBody>
          <a:bodyPr wrap="none" rtlCol="0">
            <a:spAutoFit/>
          </a:bodyPr>
          <a:lstStyle/>
          <a:p>
            <a:r>
              <a:rPr lang="en-US" sz="2400" dirty="0"/>
              <a:t>O(x, y)=(x2+V2(1),y2+(V2(2)))</a:t>
            </a:r>
          </a:p>
        </p:txBody>
      </p:sp>
      <p:sp>
        <p:nvSpPr>
          <p:cNvPr id="14" name="TextBox 13">
            <a:extLst>
              <a:ext uri="{FF2B5EF4-FFF2-40B4-BE49-F238E27FC236}">
                <a16:creationId xmlns:a16="http://schemas.microsoft.com/office/drawing/2014/main" id="{04421924-A4C3-41FF-A424-67F22179CFA2}"/>
              </a:ext>
            </a:extLst>
          </p:cNvPr>
          <p:cNvSpPr txBox="1"/>
          <p:nvPr/>
        </p:nvSpPr>
        <p:spPr>
          <a:xfrm>
            <a:off x="1724165" y="5411029"/>
            <a:ext cx="2669257" cy="461665"/>
          </a:xfrm>
          <a:prstGeom prst="rect">
            <a:avLst/>
          </a:prstGeom>
          <a:noFill/>
        </p:spPr>
        <p:txBody>
          <a:bodyPr wrap="none" rtlCol="0">
            <a:spAutoFit/>
          </a:bodyPr>
          <a:lstStyle/>
          <a:p>
            <a:r>
              <a:rPr lang="en-US" sz="2400" dirty="0"/>
              <a:t>Scale Ratio(</a:t>
            </a:r>
            <a:r>
              <a:rPr lang="en-US" sz="2400" dirty="0" err="1"/>
              <a:t>sr</a:t>
            </a:r>
            <a:r>
              <a:rPr lang="en-US" sz="2400" dirty="0"/>
              <a:t>)=s</a:t>
            </a:r>
            <a:r>
              <a:rPr lang="en-US" sz="2400" baseline="-25000" dirty="0"/>
              <a:t>1</a:t>
            </a:r>
            <a:r>
              <a:rPr lang="en-US" sz="2400" dirty="0"/>
              <a:t>/s</a:t>
            </a:r>
            <a:r>
              <a:rPr lang="en-US" sz="2400" baseline="-25000" dirty="0"/>
              <a:t>2</a:t>
            </a:r>
          </a:p>
        </p:txBody>
      </p:sp>
      <p:sp>
        <p:nvSpPr>
          <p:cNvPr id="44" name="TextBox 43">
            <a:extLst>
              <a:ext uri="{FF2B5EF4-FFF2-40B4-BE49-F238E27FC236}">
                <a16:creationId xmlns:a16="http://schemas.microsoft.com/office/drawing/2014/main" id="{FF79133C-F339-4138-B5E5-48B5EAFCB454}"/>
              </a:ext>
            </a:extLst>
          </p:cNvPr>
          <p:cNvSpPr txBox="1"/>
          <p:nvPr/>
        </p:nvSpPr>
        <p:spPr>
          <a:xfrm>
            <a:off x="1726548" y="5757669"/>
            <a:ext cx="3504164" cy="461665"/>
          </a:xfrm>
          <a:prstGeom prst="rect">
            <a:avLst/>
          </a:prstGeom>
          <a:noFill/>
        </p:spPr>
        <p:txBody>
          <a:bodyPr wrap="none" rtlCol="0">
            <a:spAutoFit/>
          </a:bodyPr>
          <a:lstStyle/>
          <a:p>
            <a:r>
              <a:rPr lang="en-US" sz="2400" dirty="0"/>
              <a:t>Angle Difference(ad)=a</a:t>
            </a:r>
            <a:r>
              <a:rPr lang="en-US" sz="2400" baseline="-25000" dirty="0"/>
              <a:t>1</a:t>
            </a:r>
            <a:r>
              <a:rPr lang="en-US" sz="2400" dirty="0"/>
              <a:t>-a</a:t>
            </a:r>
            <a:r>
              <a:rPr lang="en-US" sz="2400" baseline="-25000" dirty="0"/>
              <a:t>2</a:t>
            </a:r>
          </a:p>
        </p:txBody>
      </p:sp>
      <p:sp>
        <p:nvSpPr>
          <p:cNvPr id="45" name="TextBox 44">
            <a:extLst>
              <a:ext uri="{FF2B5EF4-FFF2-40B4-BE49-F238E27FC236}">
                <a16:creationId xmlns:a16="http://schemas.microsoft.com/office/drawing/2014/main" id="{7F8CF648-90E9-44C6-AA8C-4BB0BDDAD8D8}"/>
              </a:ext>
            </a:extLst>
          </p:cNvPr>
          <p:cNvSpPr txBox="1"/>
          <p:nvPr/>
        </p:nvSpPr>
        <p:spPr>
          <a:xfrm>
            <a:off x="8353033" y="5205844"/>
            <a:ext cx="1845955" cy="461665"/>
          </a:xfrm>
          <a:prstGeom prst="rect">
            <a:avLst/>
          </a:prstGeom>
          <a:noFill/>
        </p:spPr>
        <p:txBody>
          <a:bodyPr wrap="none" rtlCol="0">
            <a:spAutoFit/>
          </a:bodyPr>
          <a:lstStyle/>
          <a:p>
            <a:r>
              <a:rPr lang="en-US" sz="2400" dirty="0"/>
              <a:t>V2=R*(V1/</a:t>
            </a:r>
            <a:r>
              <a:rPr lang="en-US" sz="2400" dirty="0" err="1"/>
              <a:t>sr</a:t>
            </a:r>
            <a:r>
              <a:rPr lang="en-US" sz="2400" dirty="0"/>
              <a:t>)</a:t>
            </a:r>
          </a:p>
        </p:txBody>
      </p:sp>
      <p:sp>
        <p:nvSpPr>
          <p:cNvPr id="27" name="TextBox 26">
            <a:extLst>
              <a:ext uri="{FF2B5EF4-FFF2-40B4-BE49-F238E27FC236}">
                <a16:creationId xmlns:a16="http://schemas.microsoft.com/office/drawing/2014/main" id="{0D204449-87B8-45A2-B120-A5370BE237C4}"/>
              </a:ext>
            </a:extLst>
          </p:cNvPr>
          <p:cNvSpPr txBox="1"/>
          <p:nvPr/>
        </p:nvSpPr>
        <p:spPr>
          <a:xfrm>
            <a:off x="7479884" y="5712090"/>
            <a:ext cx="4530086" cy="461665"/>
          </a:xfrm>
          <a:prstGeom prst="rect">
            <a:avLst/>
          </a:prstGeom>
          <a:noFill/>
        </p:spPr>
        <p:txBody>
          <a:bodyPr wrap="none" rtlCol="0">
            <a:spAutoFit/>
          </a:bodyPr>
          <a:lstStyle/>
          <a:p>
            <a:r>
              <a:rPr lang="en-US" sz="2400" dirty="0"/>
              <a:t>R=[cos(ad),sin(ad);-sin(ad).cos(ad)]</a:t>
            </a:r>
          </a:p>
        </p:txBody>
      </p:sp>
    </p:spTree>
    <p:extLst>
      <p:ext uri="{BB962C8B-B14F-4D97-AF65-F5344CB8AC3E}">
        <p14:creationId xmlns:p14="http://schemas.microsoft.com/office/powerpoint/2010/main" val="91371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34" grpId="0"/>
      <p:bldP spid="42" grpId="0"/>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972600" y="1152400"/>
            <a:ext cx="9361600" cy="898800"/>
          </a:xfrm>
          <a:prstGeom prst="rect">
            <a:avLst/>
          </a:prstGeom>
        </p:spPr>
        <p:txBody>
          <a:bodyPr spcFirstLastPara="1" vert="horz" wrap="square" lIns="121900" tIns="121900" rIns="121900" bIns="121900" rtlCol="0" anchor="t" anchorCtr="0">
            <a:noAutofit/>
          </a:bodyPr>
          <a:lstStyle/>
          <a:p>
            <a:r>
              <a:rPr lang="en" dirty="0">
                <a:solidFill>
                  <a:schemeClr val="tx1"/>
                </a:solidFill>
              </a:rPr>
              <a:t>Assumptions</a:t>
            </a:r>
            <a:endParaRPr b="0" dirty="0">
              <a:solidFill>
                <a:schemeClr val="tx1"/>
              </a:solidFill>
            </a:endParaRPr>
          </a:p>
        </p:txBody>
      </p:sp>
      <p:sp>
        <p:nvSpPr>
          <p:cNvPr id="203" name="Google Shape;203;p26"/>
          <p:cNvSpPr txBox="1">
            <a:spLocks noGrp="1"/>
          </p:cNvSpPr>
          <p:nvPr>
            <p:ph type="title"/>
          </p:nvPr>
        </p:nvSpPr>
        <p:spPr>
          <a:xfrm>
            <a:off x="1415200" y="2341965"/>
            <a:ext cx="9361600" cy="2948800"/>
          </a:xfrm>
          <a:prstGeom prst="rect">
            <a:avLst/>
          </a:prstGeom>
        </p:spPr>
        <p:txBody>
          <a:bodyPr spcFirstLastPara="1" vert="horz" wrap="square" lIns="121900" tIns="121900" rIns="121900" bIns="121900" rtlCol="0" anchor="t" anchorCtr="0">
            <a:noAutofit/>
          </a:bodyPr>
          <a:lstStyle/>
          <a:p>
            <a:r>
              <a:rPr lang="en" sz="2133" dirty="0">
                <a:solidFill>
                  <a:schemeClr val="tx1"/>
                </a:solidFill>
                <a:latin typeface="Lato"/>
                <a:ea typeface="Lato"/>
                <a:cs typeface="Lato"/>
                <a:sym typeface="Lato"/>
              </a:rPr>
              <a:t>If t</a:t>
            </a:r>
            <a:r>
              <a:rPr lang="en-US" sz="2133" dirty="0">
                <a:solidFill>
                  <a:schemeClr val="tx1"/>
                </a:solidFill>
                <a:latin typeface="Lato"/>
                <a:ea typeface="Lato"/>
                <a:cs typeface="Lato"/>
                <a:sym typeface="Lato"/>
              </a:rPr>
              <a:t>he</a:t>
            </a:r>
            <a:r>
              <a:rPr lang="en" sz="2133" dirty="0">
                <a:solidFill>
                  <a:schemeClr val="tx1"/>
                </a:solidFill>
                <a:latin typeface="Lato"/>
                <a:ea typeface="Lato"/>
                <a:cs typeface="Lato"/>
                <a:sym typeface="Lato"/>
              </a:rPr>
              <a:t> features in t</a:t>
            </a:r>
            <a:r>
              <a:rPr lang="en-US" sz="2133" dirty="0">
                <a:solidFill>
                  <a:schemeClr val="tx1"/>
                </a:solidFill>
                <a:latin typeface="Lato"/>
                <a:ea typeface="Lato"/>
                <a:cs typeface="Lato"/>
                <a:sym typeface="Lato"/>
              </a:rPr>
              <a:t>he</a:t>
            </a:r>
            <a:r>
              <a:rPr lang="en" sz="2133" dirty="0">
                <a:solidFill>
                  <a:schemeClr val="tx1"/>
                </a:solidFill>
                <a:latin typeface="Lato"/>
                <a:ea typeface="Lato"/>
                <a:cs typeface="Lato"/>
                <a:sym typeface="Lato"/>
              </a:rPr>
              <a:t> </a:t>
            </a:r>
            <a:r>
              <a:rPr lang="en-US" sz="2133" dirty="0">
                <a:solidFill>
                  <a:schemeClr val="tx1"/>
                </a:solidFill>
                <a:latin typeface="Lato"/>
                <a:ea typeface="Lato"/>
                <a:cs typeface="Lato"/>
                <a:sym typeface="Lato"/>
              </a:rPr>
              <a:t>training image and testing image are matched correctly with each other, after applying the vector offsets gotten from the features on the training image on the feature positions of the testing image, should all vote to the same origin position.</a:t>
            </a:r>
            <a:endParaRPr sz="2133" dirty="0">
              <a:solidFill>
                <a:schemeClr val="tx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7"/>
        <p:cNvGrpSpPr/>
        <p:nvPr/>
      </p:nvGrpSpPr>
      <p:grpSpPr>
        <a:xfrm>
          <a:off x="0" y="0"/>
          <a:ext cx="0" cy="0"/>
          <a:chOff x="0" y="0"/>
          <a:chExt cx="0" cy="0"/>
        </a:xfrm>
      </p:grpSpPr>
      <p:sp>
        <p:nvSpPr>
          <p:cNvPr id="208" name="Google Shape;208;p27"/>
          <p:cNvSpPr txBox="1">
            <a:spLocks noGrp="1"/>
          </p:cNvSpPr>
          <p:nvPr>
            <p:ph type="title"/>
          </p:nvPr>
        </p:nvSpPr>
        <p:spPr>
          <a:xfrm>
            <a:off x="829165" y="802251"/>
            <a:ext cx="10251200" cy="2024800"/>
          </a:xfrm>
          <a:prstGeom prst="rect">
            <a:avLst/>
          </a:prstGeom>
        </p:spPr>
        <p:txBody>
          <a:bodyPr spcFirstLastPara="1" vert="horz" wrap="square" lIns="121900" tIns="121900" rIns="121900" bIns="121900" rtlCol="0" anchor="t" anchorCtr="0">
            <a:noAutofit/>
          </a:bodyPr>
          <a:lstStyle/>
          <a:p>
            <a:r>
              <a:rPr lang="en" dirty="0">
                <a:solidFill>
                  <a:schemeClr val="tx1"/>
                </a:solidFill>
              </a:rPr>
              <a:t>Examp</a:t>
            </a:r>
            <a:r>
              <a:rPr lang="en-US" dirty="0">
                <a:solidFill>
                  <a:schemeClr val="tx1"/>
                </a:solidFill>
              </a:rPr>
              <a:t>le</a:t>
            </a:r>
            <a:endParaRPr dirty="0">
              <a:solidFill>
                <a:schemeClr val="tx1"/>
              </a:solidFill>
            </a:endParaRPr>
          </a:p>
        </p:txBody>
      </p:sp>
      <p:pic>
        <p:nvPicPr>
          <p:cNvPr id="3" name="Picture 2">
            <a:extLst>
              <a:ext uri="{FF2B5EF4-FFF2-40B4-BE49-F238E27FC236}">
                <a16:creationId xmlns:a16="http://schemas.microsoft.com/office/drawing/2014/main" id="{5CB0FC1D-F285-4E2A-96F8-C29F80462315}"/>
              </a:ext>
            </a:extLst>
          </p:cNvPr>
          <p:cNvPicPr>
            <a:picLocks noChangeAspect="1"/>
          </p:cNvPicPr>
          <p:nvPr/>
        </p:nvPicPr>
        <p:blipFill>
          <a:blip r:embed="rId3"/>
          <a:stretch>
            <a:fillRect/>
          </a:stretch>
        </p:blipFill>
        <p:spPr>
          <a:xfrm>
            <a:off x="1111635" y="1652141"/>
            <a:ext cx="5651351" cy="2511911"/>
          </a:xfrm>
          <a:prstGeom prst="rect">
            <a:avLst/>
          </a:prstGeom>
        </p:spPr>
      </p:pic>
      <p:pic>
        <p:nvPicPr>
          <p:cNvPr id="5" name="Picture 4">
            <a:extLst>
              <a:ext uri="{FF2B5EF4-FFF2-40B4-BE49-F238E27FC236}">
                <a16:creationId xmlns:a16="http://schemas.microsoft.com/office/drawing/2014/main" id="{A6785234-96A0-4E3E-AC23-F6BB70D4FA3A}"/>
              </a:ext>
            </a:extLst>
          </p:cNvPr>
          <p:cNvPicPr>
            <a:picLocks noChangeAspect="1"/>
          </p:cNvPicPr>
          <p:nvPr/>
        </p:nvPicPr>
        <p:blipFill>
          <a:blip r:embed="rId4"/>
          <a:stretch>
            <a:fillRect/>
          </a:stretch>
        </p:blipFill>
        <p:spPr>
          <a:xfrm>
            <a:off x="1111635" y="4331746"/>
            <a:ext cx="5651351" cy="2511911"/>
          </a:xfrm>
          <a:prstGeom prst="rect">
            <a:avLst/>
          </a:prstGeom>
        </p:spPr>
      </p:pic>
      <p:pic>
        <p:nvPicPr>
          <p:cNvPr id="7" name="Picture 6">
            <a:extLst>
              <a:ext uri="{FF2B5EF4-FFF2-40B4-BE49-F238E27FC236}">
                <a16:creationId xmlns:a16="http://schemas.microsoft.com/office/drawing/2014/main" id="{99C5CDFC-02C0-4F80-BACA-597CC0DE0427}"/>
              </a:ext>
            </a:extLst>
          </p:cNvPr>
          <p:cNvPicPr>
            <a:picLocks noChangeAspect="1"/>
          </p:cNvPicPr>
          <p:nvPr/>
        </p:nvPicPr>
        <p:blipFill>
          <a:blip r:embed="rId5"/>
          <a:stretch>
            <a:fillRect/>
          </a:stretch>
        </p:blipFill>
        <p:spPr>
          <a:xfrm>
            <a:off x="7324765" y="197170"/>
            <a:ext cx="3918175" cy="2938631"/>
          </a:xfrm>
          <a:prstGeom prst="rect">
            <a:avLst/>
          </a:prstGeom>
        </p:spPr>
      </p:pic>
      <p:pic>
        <p:nvPicPr>
          <p:cNvPr id="9" name="Picture 8">
            <a:extLst>
              <a:ext uri="{FF2B5EF4-FFF2-40B4-BE49-F238E27FC236}">
                <a16:creationId xmlns:a16="http://schemas.microsoft.com/office/drawing/2014/main" id="{36BADA47-274D-42B9-9C1A-755D097FEFD0}"/>
              </a:ext>
            </a:extLst>
          </p:cNvPr>
          <p:cNvPicPr>
            <a:picLocks noChangeAspect="1"/>
          </p:cNvPicPr>
          <p:nvPr/>
        </p:nvPicPr>
        <p:blipFill>
          <a:blip r:embed="rId6"/>
          <a:stretch>
            <a:fillRect/>
          </a:stretch>
        </p:blipFill>
        <p:spPr>
          <a:xfrm>
            <a:off x="7324765" y="3323201"/>
            <a:ext cx="3918175" cy="333763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972600" y="1152400"/>
            <a:ext cx="9361600" cy="898800"/>
          </a:xfrm>
          <a:prstGeom prst="rect">
            <a:avLst/>
          </a:prstGeom>
        </p:spPr>
        <p:txBody>
          <a:bodyPr spcFirstLastPara="1" vert="horz" wrap="square" lIns="121900" tIns="121900" rIns="121900" bIns="121900" rtlCol="0" anchor="t" anchorCtr="0">
            <a:noAutofit/>
          </a:bodyPr>
          <a:lstStyle/>
          <a:p>
            <a:r>
              <a:rPr lang="en" dirty="0">
                <a:solidFill>
                  <a:schemeClr val="tx1"/>
                </a:solidFill>
              </a:rPr>
              <a:t>W</a:t>
            </a:r>
            <a:r>
              <a:rPr lang="en-US" altLang="zh-CN" dirty="0">
                <a:solidFill>
                  <a:schemeClr val="tx1"/>
                </a:solidFill>
              </a:rPr>
              <a:t>hat Should We Do Next?</a:t>
            </a:r>
            <a:endParaRPr b="0" dirty="0">
              <a:solidFill>
                <a:schemeClr val="tx1"/>
              </a:solidFill>
            </a:endParaRPr>
          </a:p>
        </p:txBody>
      </p:sp>
      <p:sp>
        <p:nvSpPr>
          <p:cNvPr id="203" name="Google Shape;203;p26"/>
          <p:cNvSpPr txBox="1">
            <a:spLocks noGrp="1"/>
          </p:cNvSpPr>
          <p:nvPr>
            <p:ph type="title"/>
          </p:nvPr>
        </p:nvSpPr>
        <p:spPr>
          <a:xfrm>
            <a:off x="1415200" y="2341965"/>
            <a:ext cx="9361600" cy="2479416"/>
          </a:xfrm>
          <a:prstGeom prst="rect">
            <a:avLst/>
          </a:prstGeom>
        </p:spPr>
        <p:txBody>
          <a:bodyPr spcFirstLastPara="1" vert="horz" wrap="square" lIns="121900" tIns="121900" rIns="121900" bIns="121900" rtlCol="0" anchor="t" anchorCtr="0">
            <a:noAutofit/>
          </a:bodyPr>
          <a:lstStyle/>
          <a:p>
            <a:pPr lvl="0"/>
            <a:r>
              <a:rPr lang="en-US" sz="2133" dirty="0">
                <a:solidFill>
                  <a:schemeClr val="tx1"/>
                </a:solidFill>
                <a:latin typeface="Lato"/>
                <a:ea typeface="Lato"/>
                <a:cs typeface="Lato"/>
                <a:sym typeface="Lato"/>
              </a:rPr>
              <a:t>Find the point with maximum votes</a:t>
            </a:r>
            <a:br>
              <a:rPr lang="en-US" sz="2133" dirty="0">
                <a:solidFill>
                  <a:schemeClr val="tx1"/>
                </a:solidFill>
                <a:latin typeface="Lato"/>
                <a:ea typeface="Lato"/>
                <a:cs typeface="Lato"/>
                <a:sym typeface="Lato"/>
              </a:rPr>
            </a:br>
            <a:br>
              <a:rPr lang="en-US" sz="2133" dirty="0">
                <a:solidFill>
                  <a:schemeClr val="tx1"/>
                </a:solidFill>
                <a:latin typeface="Lato"/>
                <a:ea typeface="Lato"/>
                <a:cs typeface="Lato"/>
                <a:sym typeface="Lato"/>
              </a:rPr>
            </a:br>
            <a:r>
              <a:rPr lang="en-US" sz="2133" dirty="0">
                <a:solidFill>
                  <a:schemeClr val="tx1"/>
                </a:solidFill>
                <a:latin typeface="Lato"/>
                <a:ea typeface="Lato"/>
                <a:cs typeface="Lato"/>
                <a:sym typeface="Lato"/>
              </a:rPr>
              <a:t>Keep the features that voted the point;</a:t>
            </a:r>
            <a:br>
              <a:rPr lang="en-US" sz="2133" dirty="0">
                <a:latin typeface="Lato"/>
                <a:ea typeface="Lato"/>
                <a:cs typeface="Lato"/>
                <a:sym typeface="Lato"/>
              </a:rPr>
            </a:br>
            <a:br>
              <a:rPr lang="en-US" sz="2133" dirty="0">
                <a:latin typeface="Lato"/>
                <a:ea typeface="Lato"/>
                <a:cs typeface="Lato"/>
                <a:sym typeface="Lato"/>
              </a:rPr>
            </a:br>
            <a:endParaRPr sz="2133" dirty="0">
              <a:latin typeface="Lato"/>
              <a:ea typeface="Lato"/>
              <a:cs typeface="Lato"/>
              <a:sym typeface="Lato"/>
            </a:endParaRPr>
          </a:p>
        </p:txBody>
      </p:sp>
    </p:spTree>
    <p:extLst>
      <p:ext uri="{BB962C8B-B14F-4D97-AF65-F5344CB8AC3E}">
        <p14:creationId xmlns:p14="http://schemas.microsoft.com/office/powerpoint/2010/main" val="337225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972600" y="1152400"/>
            <a:ext cx="9361600" cy="898800"/>
          </a:xfrm>
          <a:prstGeom prst="rect">
            <a:avLst/>
          </a:prstGeom>
        </p:spPr>
        <p:txBody>
          <a:bodyPr spcFirstLastPara="1" vert="horz" wrap="square" lIns="121900" tIns="121900" rIns="121900" bIns="121900" rtlCol="0" anchor="t" anchorCtr="0">
            <a:noAutofit/>
          </a:bodyPr>
          <a:lstStyle/>
          <a:p>
            <a:r>
              <a:rPr lang="en" dirty="0">
                <a:solidFill>
                  <a:schemeClr val="tx1"/>
                </a:solidFill>
              </a:rPr>
              <a:t>How to Do?</a:t>
            </a:r>
            <a:endParaRPr b="0" dirty="0">
              <a:solidFill>
                <a:schemeClr val="tx1"/>
              </a:solidFill>
            </a:endParaRPr>
          </a:p>
        </p:txBody>
      </p:sp>
      <p:sp>
        <p:nvSpPr>
          <p:cNvPr id="2" name="TextBox 1"/>
          <p:cNvSpPr txBox="1"/>
          <p:nvPr/>
        </p:nvSpPr>
        <p:spPr>
          <a:xfrm>
            <a:off x="1089891" y="2091540"/>
            <a:ext cx="8611653" cy="420564"/>
          </a:xfrm>
          <a:prstGeom prst="rect">
            <a:avLst/>
          </a:prstGeom>
          <a:noFill/>
        </p:spPr>
        <p:txBody>
          <a:bodyPr wrap="none" rtlCol="0">
            <a:spAutoFit/>
          </a:bodyPr>
          <a:lstStyle/>
          <a:p>
            <a:r>
              <a:rPr lang="en-US" sz="2133" dirty="0">
                <a:latin typeface="Lato"/>
                <a:ea typeface="Lato"/>
                <a:cs typeface="Lato"/>
                <a:sym typeface="Raleway"/>
              </a:rPr>
              <a:t>Build an accumulator matrix H to store the votes on each image patch</a:t>
            </a:r>
          </a:p>
        </p:txBody>
      </p:sp>
      <p:sp>
        <p:nvSpPr>
          <p:cNvPr id="3" name="TextBox 2"/>
          <p:cNvSpPr txBox="1"/>
          <p:nvPr/>
        </p:nvSpPr>
        <p:spPr>
          <a:xfrm>
            <a:off x="1293091" y="2826327"/>
            <a:ext cx="6899564" cy="420564"/>
          </a:xfrm>
          <a:prstGeom prst="rect">
            <a:avLst/>
          </a:prstGeom>
          <a:noFill/>
        </p:spPr>
        <p:txBody>
          <a:bodyPr wrap="square" rtlCol="0">
            <a:spAutoFit/>
          </a:bodyPr>
          <a:lstStyle/>
          <a:p>
            <a:r>
              <a:rPr lang="en-US" sz="2133" dirty="0" err="1">
                <a:latin typeface="Lato"/>
                <a:ea typeface="Lato"/>
                <a:cs typeface="Lato"/>
              </a:rPr>
              <a:t>ChangedAngles</a:t>
            </a:r>
            <a:r>
              <a:rPr lang="en-US" sz="2133" dirty="0">
                <a:latin typeface="Lato"/>
                <a:ea typeface="Lato"/>
                <a:cs typeface="Lato"/>
              </a:rPr>
              <a:t>=-pi : pi/4 : pi</a:t>
            </a:r>
          </a:p>
        </p:txBody>
      </p:sp>
      <p:sp>
        <p:nvSpPr>
          <p:cNvPr id="7" name="TextBox 6"/>
          <p:cNvSpPr txBox="1"/>
          <p:nvPr/>
        </p:nvSpPr>
        <p:spPr>
          <a:xfrm>
            <a:off x="1293090" y="3195781"/>
            <a:ext cx="6899564" cy="420564"/>
          </a:xfrm>
          <a:prstGeom prst="rect">
            <a:avLst/>
          </a:prstGeom>
          <a:noFill/>
        </p:spPr>
        <p:txBody>
          <a:bodyPr wrap="square" rtlCol="0">
            <a:spAutoFit/>
          </a:bodyPr>
          <a:lstStyle/>
          <a:p>
            <a:r>
              <a:rPr lang="en-US" sz="2133" dirty="0" err="1">
                <a:latin typeface="Lato"/>
                <a:ea typeface="Lato"/>
                <a:cs typeface="Lato"/>
              </a:rPr>
              <a:t>ScaleRatio</a:t>
            </a:r>
            <a:r>
              <a:rPr lang="en-US" sz="2133" dirty="0">
                <a:latin typeface="Lato"/>
                <a:ea typeface="Lato"/>
                <a:cs typeface="Lato"/>
              </a:rPr>
              <a:t>= 0.1 : 2 : 6.5</a:t>
            </a:r>
          </a:p>
        </p:txBody>
      </p:sp>
      <p:sp>
        <p:nvSpPr>
          <p:cNvPr id="8" name="TextBox 7"/>
          <p:cNvSpPr txBox="1"/>
          <p:nvPr/>
        </p:nvSpPr>
        <p:spPr>
          <a:xfrm>
            <a:off x="1293089" y="3593936"/>
            <a:ext cx="6899564" cy="420564"/>
          </a:xfrm>
          <a:prstGeom prst="rect">
            <a:avLst/>
          </a:prstGeom>
          <a:noFill/>
        </p:spPr>
        <p:txBody>
          <a:bodyPr wrap="square" rtlCol="0">
            <a:spAutoFit/>
          </a:bodyPr>
          <a:lstStyle/>
          <a:p>
            <a:r>
              <a:rPr lang="en-US" sz="2133" dirty="0" err="1">
                <a:latin typeface="Lato"/>
                <a:ea typeface="Lato"/>
                <a:cs typeface="Lato"/>
              </a:rPr>
              <a:t>xBin</a:t>
            </a:r>
            <a:r>
              <a:rPr lang="en-US" sz="2133" dirty="0">
                <a:latin typeface="Lato"/>
                <a:ea typeface="Lato"/>
                <a:cs typeface="Lato"/>
              </a:rPr>
              <a:t>=1 : </a:t>
            </a:r>
            <a:r>
              <a:rPr lang="en-US" sz="2133" dirty="0" err="1">
                <a:latin typeface="Lato"/>
                <a:ea typeface="Lato"/>
                <a:cs typeface="Lato"/>
              </a:rPr>
              <a:t>imageWidth</a:t>
            </a:r>
            <a:r>
              <a:rPr lang="en-US" sz="2133" dirty="0">
                <a:latin typeface="Lato"/>
                <a:ea typeface="Lato"/>
                <a:cs typeface="Lato"/>
              </a:rPr>
              <a:t>/5 : </a:t>
            </a:r>
            <a:r>
              <a:rPr lang="en-US" sz="2133" dirty="0" err="1">
                <a:latin typeface="Lato"/>
                <a:ea typeface="Lato"/>
                <a:cs typeface="Lato"/>
              </a:rPr>
              <a:t>imageWidth</a:t>
            </a:r>
            <a:endParaRPr lang="en-US" sz="2133" dirty="0">
              <a:latin typeface="Lato"/>
              <a:ea typeface="Lato"/>
              <a:cs typeface="Lato"/>
            </a:endParaRPr>
          </a:p>
        </p:txBody>
      </p:sp>
      <p:sp>
        <p:nvSpPr>
          <p:cNvPr id="9" name="TextBox 8"/>
          <p:cNvSpPr txBox="1"/>
          <p:nvPr/>
        </p:nvSpPr>
        <p:spPr>
          <a:xfrm>
            <a:off x="1293087" y="4045341"/>
            <a:ext cx="6899564" cy="420564"/>
          </a:xfrm>
          <a:prstGeom prst="rect">
            <a:avLst/>
          </a:prstGeom>
          <a:noFill/>
        </p:spPr>
        <p:txBody>
          <a:bodyPr wrap="square" rtlCol="0">
            <a:spAutoFit/>
          </a:bodyPr>
          <a:lstStyle/>
          <a:p>
            <a:r>
              <a:rPr lang="en-US" sz="2133" dirty="0" err="1">
                <a:latin typeface="Lato"/>
                <a:ea typeface="Lato"/>
                <a:cs typeface="Lato"/>
              </a:rPr>
              <a:t>yBin</a:t>
            </a:r>
            <a:r>
              <a:rPr lang="en-US" sz="2133" dirty="0">
                <a:latin typeface="Lato"/>
                <a:ea typeface="Lato"/>
                <a:cs typeface="Lato"/>
              </a:rPr>
              <a:t>=1 : </a:t>
            </a:r>
            <a:r>
              <a:rPr lang="en-US" sz="2133" dirty="0" err="1">
                <a:latin typeface="Lato"/>
                <a:ea typeface="Lato"/>
                <a:cs typeface="Lato"/>
              </a:rPr>
              <a:t>imageHeight</a:t>
            </a:r>
            <a:r>
              <a:rPr lang="en-US" sz="2133" dirty="0">
                <a:latin typeface="Lato"/>
                <a:ea typeface="Lato"/>
                <a:cs typeface="Lato"/>
              </a:rPr>
              <a:t>/5 : </a:t>
            </a:r>
            <a:r>
              <a:rPr lang="en-US" sz="2133" dirty="0" err="1">
                <a:latin typeface="Lato"/>
                <a:ea typeface="Lato"/>
                <a:cs typeface="Lato"/>
              </a:rPr>
              <a:t>imageHeight</a:t>
            </a:r>
            <a:endParaRPr lang="en-US" sz="2133" dirty="0">
              <a:latin typeface="Lato"/>
              <a:ea typeface="Lato"/>
              <a:cs typeface="Lato"/>
            </a:endParaRPr>
          </a:p>
        </p:txBody>
      </p:sp>
      <p:sp>
        <p:nvSpPr>
          <p:cNvPr id="5" name="TextBox 4"/>
          <p:cNvSpPr txBox="1"/>
          <p:nvPr/>
        </p:nvSpPr>
        <p:spPr>
          <a:xfrm>
            <a:off x="1366987" y="4941456"/>
            <a:ext cx="9784923" cy="461665"/>
          </a:xfrm>
          <a:prstGeom prst="rect">
            <a:avLst/>
          </a:prstGeom>
          <a:noFill/>
        </p:spPr>
        <p:txBody>
          <a:bodyPr wrap="none" rtlCol="0">
            <a:spAutoFit/>
          </a:bodyPr>
          <a:lstStyle/>
          <a:p>
            <a:r>
              <a:rPr lang="en-US" sz="2400" dirty="0"/>
              <a:t>H=zeros(leng</a:t>
            </a:r>
            <a:r>
              <a:rPr lang="en-US" altLang="zh-CN" sz="2400" dirty="0"/>
              <a:t>th(</a:t>
            </a:r>
            <a:r>
              <a:rPr lang="en-US" altLang="zh-CN" sz="2400" dirty="0" err="1"/>
              <a:t>ChangedAngles</a:t>
            </a:r>
            <a:r>
              <a:rPr lang="en-US" altLang="zh-CN" sz="2400" dirty="0"/>
              <a:t>),length(</a:t>
            </a:r>
            <a:r>
              <a:rPr lang="en-US" altLang="zh-CN" sz="2400" dirty="0" err="1"/>
              <a:t>ScaleRatio</a:t>
            </a:r>
            <a:r>
              <a:rPr lang="en-US" altLang="zh-CN" sz="2400" dirty="0"/>
              <a:t>),length(</a:t>
            </a:r>
            <a:r>
              <a:rPr lang="en-US" altLang="zh-CN" sz="2400" dirty="0" err="1"/>
              <a:t>xBin</a:t>
            </a:r>
            <a:r>
              <a:rPr lang="en-US" altLang="zh-CN" sz="2400" dirty="0"/>
              <a:t>),length(</a:t>
            </a:r>
            <a:r>
              <a:rPr lang="en-US" altLang="zh-CN" sz="2400" dirty="0" err="1"/>
              <a:t>yBin</a:t>
            </a:r>
            <a:r>
              <a:rPr lang="en-US" altLang="zh-CN" sz="2400" dirty="0"/>
              <a:t>)</a:t>
            </a:r>
            <a:r>
              <a:rPr lang="en-US" sz="2400" dirty="0"/>
              <a:t>)</a:t>
            </a:r>
          </a:p>
        </p:txBody>
      </p:sp>
    </p:spTree>
    <p:extLst>
      <p:ext uri="{BB962C8B-B14F-4D97-AF65-F5344CB8AC3E}">
        <p14:creationId xmlns:p14="http://schemas.microsoft.com/office/powerpoint/2010/main" val="146415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972600" y="763877"/>
            <a:ext cx="9361600" cy="898800"/>
          </a:xfrm>
          <a:prstGeom prst="rect">
            <a:avLst/>
          </a:prstGeom>
        </p:spPr>
        <p:txBody>
          <a:bodyPr spcFirstLastPara="1" vert="horz" wrap="square" lIns="121900" tIns="121900" rIns="121900" bIns="121900" rtlCol="0" anchor="t" anchorCtr="0">
            <a:noAutofit/>
          </a:bodyPr>
          <a:lstStyle/>
          <a:p>
            <a:pPr lvl="0"/>
            <a:r>
              <a:rPr lang="en" dirty="0">
                <a:solidFill>
                  <a:schemeClr val="tx1"/>
                </a:solidFill>
              </a:rPr>
              <a:t>Pseudocode</a:t>
            </a:r>
            <a:endParaRPr b="0" dirty="0">
              <a:solidFill>
                <a:schemeClr val="tx1"/>
              </a:solidFill>
            </a:endParaRPr>
          </a:p>
        </p:txBody>
      </p:sp>
      <p:sp>
        <p:nvSpPr>
          <p:cNvPr id="2" name="TextBox 1"/>
          <p:cNvSpPr txBox="1"/>
          <p:nvPr/>
        </p:nvSpPr>
        <p:spPr>
          <a:xfrm>
            <a:off x="1148413" y="1767524"/>
            <a:ext cx="8611653" cy="420564"/>
          </a:xfrm>
          <a:prstGeom prst="rect">
            <a:avLst/>
          </a:prstGeom>
          <a:noFill/>
        </p:spPr>
        <p:txBody>
          <a:bodyPr wrap="none" rtlCol="0">
            <a:spAutoFit/>
          </a:bodyPr>
          <a:lstStyle/>
          <a:p>
            <a:r>
              <a:rPr lang="en-US" sz="2133" dirty="0">
                <a:latin typeface="Lato"/>
                <a:ea typeface="Lato"/>
                <a:cs typeface="Lato"/>
                <a:sym typeface="Raleway"/>
              </a:rPr>
              <a:t>Build an accumulator matrix H to store the votes on each image patch</a:t>
            </a:r>
          </a:p>
        </p:txBody>
      </p:sp>
      <p:sp>
        <p:nvSpPr>
          <p:cNvPr id="6" name="TextBox 5"/>
          <p:cNvSpPr txBox="1"/>
          <p:nvPr/>
        </p:nvSpPr>
        <p:spPr>
          <a:xfrm>
            <a:off x="1414273" y="2323776"/>
            <a:ext cx="4936801" cy="4154984"/>
          </a:xfrm>
          <a:prstGeom prst="rect">
            <a:avLst/>
          </a:prstGeom>
          <a:noFill/>
        </p:spPr>
        <p:txBody>
          <a:bodyPr wrap="none" rtlCol="0">
            <a:spAutoFit/>
          </a:bodyPr>
          <a:lstStyle/>
          <a:p>
            <a:r>
              <a:rPr lang="en-US" sz="2400" dirty="0"/>
              <a:t>for feature in </a:t>
            </a:r>
            <a:r>
              <a:rPr lang="en-US" sz="2400" dirty="0" err="1"/>
              <a:t>matchedFeatures</a:t>
            </a:r>
            <a:endParaRPr lang="en-US" sz="2400" dirty="0"/>
          </a:p>
          <a:p>
            <a:r>
              <a:rPr lang="en-US" sz="2400" dirty="0"/>
              <a:t>     </a:t>
            </a:r>
            <a:r>
              <a:rPr lang="en-US" sz="2400" dirty="0" err="1"/>
              <a:t>angleDiff</a:t>
            </a:r>
            <a:r>
              <a:rPr lang="en-US" sz="2400" dirty="0"/>
              <a:t> &lt;- (</a:t>
            </a:r>
            <a:r>
              <a:rPr lang="en-US" sz="2400" dirty="0" err="1"/>
              <a:t>fTrain</a:t>
            </a:r>
            <a:r>
              <a:rPr lang="en-US" sz="2400" dirty="0"/>
              <a:t>(3)-</a:t>
            </a:r>
            <a:r>
              <a:rPr lang="en-US" sz="2400" dirty="0" err="1"/>
              <a:t>fTest</a:t>
            </a:r>
            <a:r>
              <a:rPr lang="en-US" sz="2400" dirty="0"/>
              <a:t>(3))</a:t>
            </a:r>
          </a:p>
          <a:p>
            <a:r>
              <a:rPr lang="en-US" sz="2400" dirty="0"/>
              <a:t>     </a:t>
            </a:r>
            <a:r>
              <a:rPr lang="en-US" sz="2400" dirty="0" err="1"/>
              <a:t>scaleRatio</a:t>
            </a:r>
            <a:r>
              <a:rPr lang="en-US" sz="2400" dirty="0"/>
              <a:t> &lt;- (</a:t>
            </a:r>
            <a:r>
              <a:rPr lang="en-US" sz="2400" dirty="0" err="1"/>
              <a:t>fTrain</a:t>
            </a:r>
            <a:r>
              <a:rPr lang="en-US" sz="2400" dirty="0"/>
              <a:t>(4)/</a:t>
            </a:r>
            <a:r>
              <a:rPr lang="en-US" sz="2400" dirty="0" err="1"/>
              <a:t>fTest</a:t>
            </a:r>
            <a:r>
              <a:rPr lang="en-US" sz="2400" dirty="0"/>
              <a:t>(4))</a:t>
            </a:r>
          </a:p>
          <a:p>
            <a:r>
              <a:rPr lang="en-US" sz="2400" dirty="0"/>
              <a:t>     x &lt;- </a:t>
            </a:r>
            <a:r>
              <a:rPr lang="en-US" sz="2400" dirty="0" err="1"/>
              <a:t>estimatedOrigin.x</a:t>
            </a:r>
            <a:endParaRPr lang="en-US" sz="2400" dirty="0"/>
          </a:p>
          <a:p>
            <a:r>
              <a:rPr lang="en-US" sz="2400" dirty="0"/>
              <a:t>     y &lt;- </a:t>
            </a:r>
            <a:r>
              <a:rPr lang="en-US" sz="2400" dirty="0" err="1"/>
              <a:t>estimatedOrigin.y</a:t>
            </a:r>
            <a:endParaRPr lang="en-US" sz="2400" dirty="0"/>
          </a:p>
          <a:p>
            <a:r>
              <a:rPr lang="en-US" sz="2400" dirty="0"/>
              <a:t>     </a:t>
            </a:r>
            <a:r>
              <a:rPr lang="en-US" sz="2400" dirty="0" err="1"/>
              <a:t>ia</a:t>
            </a:r>
            <a:r>
              <a:rPr lang="en-US" sz="2400" dirty="0"/>
              <a:t> &lt;- min(</a:t>
            </a:r>
            <a:r>
              <a:rPr lang="en-US" sz="2400" dirty="0" err="1"/>
              <a:t>angleDiff-ChangedAngles</a:t>
            </a:r>
            <a:r>
              <a:rPr lang="en-US" sz="2400" dirty="0"/>
              <a:t>)</a:t>
            </a:r>
          </a:p>
          <a:p>
            <a:r>
              <a:rPr lang="en-US" sz="2400" dirty="0"/>
              <a:t>     is &lt;- min(</a:t>
            </a:r>
            <a:r>
              <a:rPr lang="en-US" sz="2400" dirty="0" err="1"/>
              <a:t>scaleRatio-ScaleRatio</a:t>
            </a:r>
            <a:r>
              <a:rPr lang="en-US" sz="2400" dirty="0"/>
              <a:t>)</a:t>
            </a:r>
          </a:p>
          <a:p>
            <a:r>
              <a:rPr lang="en-US" sz="2400" dirty="0"/>
              <a:t>     ix &lt;- min(x-</a:t>
            </a:r>
            <a:r>
              <a:rPr lang="en-US" sz="2400" dirty="0" err="1"/>
              <a:t>xBin</a:t>
            </a:r>
            <a:r>
              <a:rPr lang="en-US" sz="2400" dirty="0"/>
              <a:t>)</a:t>
            </a:r>
          </a:p>
          <a:p>
            <a:r>
              <a:rPr lang="en-US" sz="2400" dirty="0"/>
              <a:t>     </a:t>
            </a:r>
            <a:r>
              <a:rPr lang="en-US" sz="2400" dirty="0" err="1"/>
              <a:t>iy</a:t>
            </a:r>
            <a:r>
              <a:rPr lang="en-US" sz="2400" dirty="0"/>
              <a:t> &lt;- min(y-</a:t>
            </a:r>
            <a:r>
              <a:rPr lang="en-US" sz="2400" dirty="0" err="1"/>
              <a:t>yBin</a:t>
            </a:r>
            <a:r>
              <a:rPr lang="en-US" sz="2400" dirty="0"/>
              <a:t>)</a:t>
            </a:r>
          </a:p>
          <a:p>
            <a:r>
              <a:rPr lang="en-US" sz="2400" dirty="0"/>
              <a:t>     H(</a:t>
            </a:r>
            <a:r>
              <a:rPr lang="en-US" sz="2400" dirty="0" err="1"/>
              <a:t>ia,is,ix,iy</a:t>
            </a:r>
            <a:r>
              <a:rPr lang="en-US" sz="2400" dirty="0"/>
              <a:t>) &lt;- H(</a:t>
            </a:r>
            <a:r>
              <a:rPr lang="en-US" sz="2400" dirty="0" err="1"/>
              <a:t>ia,is,ix,iy</a:t>
            </a:r>
            <a:r>
              <a:rPr lang="en-US" sz="2400" dirty="0"/>
              <a:t>)+1</a:t>
            </a:r>
          </a:p>
          <a:p>
            <a:r>
              <a:rPr lang="en-US" sz="2400" dirty="0"/>
              <a:t>end</a:t>
            </a:r>
          </a:p>
        </p:txBody>
      </p:sp>
      <p:sp>
        <p:nvSpPr>
          <p:cNvPr id="12" name="TextBox 11"/>
          <p:cNvSpPr txBox="1"/>
          <p:nvPr/>
        </p:nvSpPr>
        <p:spPr>
          <a:xfrm>
            <a:off x="6875969" y="3965251"/>
            <a:ext cx="5189236" cy="2513252"/>
          </a:xfrm>
          <a:prstGeom prst="rect">
            <a:avLst/>
          </a:prstGeom>
          <a:noFill/>
        </p:spPr>
        <p:txBody>
          <a:bodyPr wrap="square" rtlCol="0">
            <a:spAutoFit/>
          </a:bodyPr>
          <a:lstStyle/>
          <a:p>
            <a:r>
              <a:rPr lang="en" sz="2667" b="1" dirty="0"/>
              <a:t>An Example</a:t>
            </a:r>
            <a:endParaRPr lang="en-US" sz="2667" b="1" dirty="0">
              <a:latin typeface="Lato"/>
              <a:ea typeface="Lato"/>
              <a:cs typeface="Lato"/>
            </a:endParaRPr>
          </a:p>
          <a:p>
            <a:r>
              <a:rPr lang="en-US" sz="2133" dirty="0">
                <a:latin typeface="Lato"/>
                <a:ea typeface="Lato"/>
                <a:cs typeface="Lato"/>
              </a:rPr>
              <a:t>For</a:t>
            </a:r>
            <a:r>
              <a:rPr lang="en-US" sz="2400" dirty="0">
                <a:ea typeface="Lato"/>
              </a:rPr>
              <a:t> </a:t>
            </a:r>
            <a:r>
              <a:rPr lang="en-US" sz="2133" dirty="0">
                <a:latin typeface="Lato"/>
                <a:ea typeface="Lato"/>
                <a:cs typeface="Lato"/>
              </a:rPr>
              <a:t>a matched feature set1, if the changed Angle is closet to –pi, </a:t>
            </a:r>
          </a:p>
          <a:p>
            <a:r>
              <a:rPr lang="en-US" sz="2133" dirty="0">
                <a:latin typeface="Lato"/>
                <a:ea typeface="Lato"/>
                <a:cs typeface="Lato"/>
              </a:rPr>
              <a:t>and Scale Ratio is closest to 0.5, and the estimated x is closest to 1,</a:t>
            </a:r>
          </a:p>
          <a:p>
            <a:r>
              <a:rPr lang="en-US" sz="2133" dirty="0">
                <a:latin typeface="Lato"/>
                <a:ea typeface="Lato"/>
                <a:cs typeface="Lato"/>
              </a:rPr>
              <a:t>estimated y is closest 1;</a:t>
            </a:r>
          </a:p>
          <a:p>
            <a:pPr algn="ctr"/>
            <a:r>
              <a:rPr lang="en-US" sz="2133" dirty="0">
                <a:latin typeface="Lato"/>
                <a:ea typeface="Lato"/>
                <a:cs typeface="Lato"/>
              </a:rPr>
              <a:t>H(1,1,1,1)=H(1,1,1,1)+1</a:t>
            </a:r>
          </a:p>
        </p:txBody>
      </p:sp>
    </p:spTree>
    <p:extLst>
      <p:ext uri="{BB962C8B-B14F-4D97-AF65-F5344CB8AC3E}">
        <p14:creationId xmlns:p14="http://schemas.microsoft.com/office/powerpoint/2010/main" val="303106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A0C1-A9B5-4A81-B57D-1C03A3D43FD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CC70D9E-0DF4-4555-9778-5C11D33E6CDC}"/>
              </a:ext>
            </a:extLst>
          </p:cNvPr>
          <p:cNvSpPr>
            <a:spLocks noGrp="1"/>
          </p:cNvSpPr>
          <p:nvPr>
            <p:ph idx="1"/>
          </p:nvPr>
        </p:nvSpPr>
        <p:spPr>
          <a:xfrm>
            <a:off x="838200" y="1825625"/>
            <a:ext cx="10515600" cy="4351338"/>
          </a:xfrm>
        </p:spPr>
        <p:txBody>
          <a:bodyPr/>
          <a:lstStyle/>
          <a:p>
            <a:r>
              <a:rPr lang="en-US" dirty="0"/>
              <a:t>SIFT:</a:t>
            </a:r>
          </a:p>
          <a:p>
            <a:pPr lvl="1">
              <a:buFont typeface="Wingdings" panose="05000000000000000000" pitchFamily="2" charset="2"/>
              <a:buChar char="Ø"/>
            </a:pPr>
            <a:r>
              <a:rPr lang="en-US" dirty="0"/>
              <a:t> </a:t>
            </a:r>
            <a:r>
              <a:rPr lang="en-US" altLang="zh-CN" dirty="0"/>
              <a:t>Image content is transformed into local feature coordinates.</a:t>
            </a:r>
          </a:p>
          <a:p>
            <a:pPr lvl="1">
              <a:buFont typeface="Wingdings" panose="05000000000000000000" pitchFamily="2" charset="2"/>
              <a:buChar char="Ø"/>
            </a:pPr>
            <a:r>
              <a:rPr lang="en-US" altLang="zh-CN" dirty="0"/>
              <a:t> Invariant to translation, rotation, and scale.</a:t>
            </a:r>
          </a:p>
          <a:p>
            <a:pPr lvl="1">
              <a:buFont typeface="Wingdings" panose="05000000000000000000" pitchFamily="2" charset="2"/>
              <a:buChar char="Ø"/>
            </a:pPr>
            <a:r>
              <a:rPr lang="en-US" dirty="0"/>
              <a:t> Good for object detection, digits recognition (somewhat similar). </a:t>
            </a:r>
          </a:p>
          <a:p>
            <a:r>
              <a:rPr lang="en-US" dirty="0"/>
              <a:t>Limitation:</a:t>
            </a:r>
          </a:p>
          <a:p>
            <a:pPr lvl="1">
              <a:buFont typeface="Wingdings" panose="05000000000000000000" pitchFamily="2" charset="2"/>
              <a:buChar char="Ø"/>
            </a:pPr>
            <a:r>
              <a:rPr lang="en-US" dirty="0"/>
              <a:t> NOT able to detect complete different hand writing. </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4124696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406890" y="762256"/>
            <a:ext cx="11355951" cy="898800"/>
          </a:xfrm>
          <a:prstGeom prst="rect">
            <a:avLst/>
          </a:prstGeom>
        </p:spPr>
        <p:txBody>
          <a:bodyPr spcFirstLastPara="1" vert="horz" wrap="square" lIns="121900" tIns="121900" rIns="121900" bIns="121900" rtlCol="0" anchor="t" anchorCtr="0">
            <a:noAutofit/>
          </a:bodyPr>
          <a:lstStyle/>
          <a:p>
            <a:pPr lvl="0"/>
            <a:r>
              <a:rPr lang="en-US" b="0" dirty="0">
                <a:solidFill>
                  <a:schemeClr val="tx1"/>
                </a:solidFill>
              </a:rPr>
              <a:t>Retrieve the features that vote the largest bin</a:t>
            </a:r>
            <a:endParaRPr b="0" dirty="0">
              <a:solidFill>
                <a:schemeClr val="tx1"/>
              </a:solidFill>
            </a:endParaRPr>
          </a:p>
        </p:txBody>
      </p:sp>
      <p:sp>
        <p:nvSpPr>
          <p:cNvPr id="3" name="TextBox 2"/>
          <p:cNvSpPr txBox="1"/>
          <p:nvPr/>
        </p:nvSpPr>
        <p:spPr>
          <a:xfrm>
            <a:off x="966796" y="2272589"/>
            <a:ext cx="10312438" cy="1077026"/>
          </a:xfrm>
          <a:prstGeom prst="rect">
            <a:avLst/>
          </a:prstGeom>
          <a:noFill/>
        </p:spPr>
        <p:txBody>
          <a:bodyPr wrap="none" rtlCol="0">
            <a:spAutoFit/>
          </a:bodyPr>
          <a:lstStyle/>
          <a:p>
            <a:r>
              <a:rPr lang="en-US" sz="2133" dirty="0">
                <a:latin typeface="Lato"/>
                <a:ea typeface="Lato"/>
                <a:cs typeface="Lato"/>
                <a:sym typeface="Raleway"/>
              </a:rPr>
              <a:t>After building the accumulator matrix, we can find the bin with maximum votes;</a:t>
            </a:r>
          </a:p>
          <a:p>
            <a:r>
              <a:rPr lang="en-US" sz="2133" dirty="0">
                <a:latin typeface="Lato"/>
                <a:ea typeface="Lato"/>
                <a:cs typeface="Lato"/>
                <a:sym typeface="Raleway"/>
              </a:rPr>
              <a:t>Get the index of the bin with maximum votes;</a:t>
            </a:r>
          </a:p>
          <a:p>
            <a:r>
              <a:rPr lang="en-US" sz="2133" dirty="0">
                <a:latin typeface="Lato"/>
                <a:ea typeface="Lato"/>
                <a:cs typeface="Lato"/>
                <a:sym typeface="Raleway"/>
              </a:rPr>
              <a:t>Retrieve those matched features again, and record the features that vote for this bin</a:t>
            </a:r>
          </a:p>
        </p:txBody>
      </p:sp>
    </p:spTree>
    <p:extLst>
      <p:ext uri="{BB962C8B-B14F-4D97-AF65-F5344CB8AC3E}">
        <p14:creationId xmlns:p14="http://schemas.microsoft.com/office/powerpoint/2010/main" val="4195546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406890" y="762256"/>
            <a:ext cx="11355951" cy="898800"/>
          </a:xfrm>
          <a:prstGeom prst="rect">
            <a:avLst/>
          </a:prstGeom>
        </p:spPr>
        <p:txBody>
          <a:bodyPr spcFirstLastPara="1" vert="horz" wrap="square" lIns="121900" tIns="121900" rIns="121900" bIns="121900" rtlCol="0" anchor="t" anchorCtr="0">
            <a:noAutofit/>
          </a:bodyPr>
          <a:lstStyle/>
          <a:p>
            <a:pPr lvl="0"/>
            <a:r>
              <a:rPr lang="en-US" b="0" dirty="0">
                <a:solidFill>
                  <a:schemeClr val="tx1"/>
                </a:solidFill>
              </a:rPr>
              <a:t>Disadvantages</a:t>
            </a:r>
            <a:endParaRPr b="0" dirty="0">
              <a:solidFill>
                <a:schemeClr val="tx1"/>
              </a:solidFill>
            </a:endParaRPr>
          </a:p>
        </p:txBody>
      </p:sp>
      <p:sp>
        <p:nvSpPr>
          <p:cNvPr id="3" name="TextBox 2"/>
          <p:cNvSpPr txBox="1"/>
          <p:nvPr/>
        </p:nvSpPr>
        <p:spPr>
          <a:xfrm>
            <a:off x="869260" y="2272589"/>
            <a:ext cx="11561178" cy="1077026"/>
          </a:xfrm>
          <a:prstGeom prst="rect">
            <a:avLst/>
          </a:prstGeom>
          <a:noFill/>
        </p:spPr>
        <p:txBody>
          <a:bodyPr wrap="none" rtlCol="0">
            <a:spAutoFit/>
          </a:bodyPr>
          <a:lstStyle/>
          <a:p>
            <a:r>
              <a:rPr lang="en-US" sz="2133" dirty="0">
                <a:latin typeface="Lato"/>
                <a:ea typeface="Lato"/>
                <a:cs typeface="Lato"/>
                <a:sym typeface="Raleway"/>
              </a:rPr>
              <a:t>The number of selected features largely depends the parameter we selected</a:t>
            </a:r>
            <a:r>
              <a:rPr lang="zh-CN" altLang="en-US" sz="2133" dirty="0">
                <a:latin typeface="Lato"/>
                <a:ea typeface="Lato"/>
                <a:cs typeface="Lato"/>
                <a:sym typeface="Raleway"/>
              </a:rPr>
              <a:t>，</a:t>
            </a:r>
            <a:r>
              <a:rPr lang="en-US" altLang="zh-CN" sz="2133" dirty="0">
                <a:latin typeface="Lato"/>
                <a:ea typeface="Lato"/>
                <a:cs typeface="Lato"/>
                <a:sym typeface="Raleway"/>
              </a:rPr>
              <a:t>so some of the </a:t>
            </a:r>
          </a:p>
          <a:p>
            <a:r>
              <a:rPr lang="en-US" sz="2133" dirty="0">
                <a:latin typeface="Lato"/>
                <a:ea typeface="Lato"/>
                <a:cs typeface="Lato"/>
                <a:sym typeface="Raleway"/>
              </a:rPr>
              <a:t>good matched features also was deleted.</a:t>
            </a:r>
          </a:p>
          <a:p>
            <a:endParaRPr lang="en-US" sz="2133" dirty="0">
              <a:latin typeface="Lato"/>
              <a:ea typeface="Lato"/>
              <a:cs typeface="Lato"/>
              <a:sym typeface="Raleway"/>
            </a:endParaRPr>
          </a:p>
        </p:txBody>
      </p:sp>
      <p:pic>
        <p:nvPicPr>
          <p:cNvPr id="4" name="Picture 3">
            <a:extLst>
              <a:ext uri="{FF2B5EF4-FFF2-40B4-BE49-F238E27FC236}">
                <a16:creationId xmlns:a16="http://schemas.microsoft.com/office/drawing/2014/main" id="{B8F71ADA-5047-4269-A5A0-0BF5AA8213E0}"/>
              </a:ext>
            </a:extLst>
          </p:cNvPr>
          <p:cNvPicPr>
            <a:picLocks noChangeAspect="1"/>
          </p:cNvPicPr>
          <p:nvPr/>
        </p:nvPicPr>
        <p:blipFill>
          <a:blip r:embed="rId3"/>
          <a:stretch>
            <a:fillRect/>
          </a:stretch>
        </p:blipFill>
        <p:spPr>
          <a:xfrm>
            <a:off x="156309" y="3219939"/>
            <a:ext cx="5705231" cy="2331572"/>
          </a:xfrm>
          <a:prstGeom prst="rect">
            <a:avLst/>
          </a:prstGeom>
        </p:spPr>
      </p:pic>
      <p:pic>
        <p:nvPicPr>
          <p:cNvPr id="6" name="Picture 5">
            <a:extLst>
              <a:ext uri="{FF2B5EF4-FFF2-40B4-BE49-F238E27FC236}">
                <a16:creationId xmlns:a16="http://schemas.microsoft.com/office/drawing/2014/main" id="{A4C4867C-34F7-49C9-B4B9-441C2E15624C}"/>
              </a:ext>
            </a:extLst>
          </p:cNvPr>
          <p:cNvPicPr>
            <a:picLocks noChangeAspect="1"/>
          </p:cNvPicPr>
          <p:nvPr/>
        </p:nvPicPr>
        <p:blipFill>
          <a:blip r:embed="rId4"/>
          <a:stretch>
            <a:fillRect/>
          </a:stretch>
        </p:blipFill>
        <p:spPr>
          <a:xfrm>
            <a:off x="6052260" y="3219938"/>
            <a:ext cx="5983433" cy="2331572"/>
          </a:xfrm>
          <a:prstGeom prst="rect">
            <a:avLst/>
          </a:prstGeom>
        </p:spPr>
      </p:pic>
      <p:sp>
        <p:nvSpPr>
          <p:cNvPr id="2" name="Oval 1">
            <a:extLst>
              <a:ext uri="{FF2B5EF4-FFF2-40B4-BE49-F238E27FC236}">
                <a16:creationId xmlns:a16="http://schemas.microsoft.com/office/drawing/2014/main" id="{F5F9C785-A64E-4483-AC9E-6A8616F3D865}"/>
              </a:ext>
            </a:extLst>
          </p:cNvPr>
          <p:cNvSpPr/>
          <p:nvPr/>
        </p:nvSpPr>
        <p:spPr>
          <a:xfrm>
            <a:off x="1428750" y="3557588"/>
            <a:ext cx="3343275" cy="27146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3583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2B96-1959-4462-8759-ECD5688FA04E}"/>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A328ACE0-77DF-4621-B4D7-D1202C34832B}"/>
              </a:ext>
            </a:extLst>
          </p:cNvPr>
          <p:cNvSpPr>
            <a:spLocks noGrp="1"/>
          </p:cNvSpPr>
          <p:nvPr>
            <p:ph idx="1"/>
          </p:nvPr>
        </p:nvSpPr>
        <p:spPr>
          <a:xfrm>
            <a:off x="6096000" y="1690688"/>
            <a:ext cx="5954486" cy="4351338"/>
          </a:xfrm>
        </p:spPr>
        <p:txBody>
          <a:bodyPr/>
          <a:lstStyle/>
          <a:p>
            <a:r>
              <a:rPr lang="en-US" dirty="0"/>
              <a:t>Accuracy based on Test dataset with 5-fold Cross-validation.</a:t>
            </a:r>
          </a:p>
          <a:p>
            <a:r>
              <a:rPr lang="en-US" dirty="0"/>
              <a:t>Example: when Test Image = “0”</a:t>
            </a:r>
          </a:p>
          <a:p>
            <a:pPr lvl="1">
              <a:buFont typeface="Wingdings" panose="05000000000000000000" pitchFamily="2" charset="2"/>
              <a:buChar char="Ø"/>
            </a:pPr>
            <a:r>
              <a:rPr lang="en-US" dirty="0"/>
              <a:t> Raw matches → 58.5%</a:t>
            </a:r>
          </a:p>
        </p:txBody>
      </p:sp>
      <p:pic>
        <p:nvPicPr>
          <p:cNvPr id="5" name="Picture 4">
            <a:extLst>
              <a:ext uri="{FF2B5EF4-FFF2-40B4-BE49-F238E27FC236}">
                <a16:creationId xmlns:a16="http://schemas.microsoft.com/office/drawing/2014/main" id="{3AEEE894-39DF-431C-9791-18E3565597F0}"/>
              </a:ext>
            </a:extLst>
          </p:cNvPr>
          <p:cNvPicPr>
            <a:picLocks noChangeAspect="1"/>
          </p:cNvPicPr>
          <p:nvPr/>
        </p:nvPicPr>
        <p:blipFill>
          <a:blip r:embed="rId2"/>
          <a:stretch>
            <a:fillRect/>
          </a:stretch>
        </p:blipFill>
        <p:spPr>
          <a:xfrm>
            <a:off x="1047831" y="1690688"/>
            <a:ext cx="4838538" cy="3504026"/>
          </a:xfrm>
          <a:prstGeom prst="rect">
            <a:avLst/>
          </a:prstGeom>
        </p:spPr>
      </p:pic>
      <p:pic>
        <p:nvPicPr>
          <p:cNvPr id="4" name="Picture 3">
            <a:extLst>
              <a:ext uri="{FF2B5EF4-FFF2-40B4-BE49-F238E27FC236}">
                <a16:creationId xmlns:a16="http://schemas.microsoft.com/office/drawing/2014/main" id="{8D17C332-88C7-4A84-88C9-26D3203D09A4}"/>
              </a:ext>
            </a:extLst>
          </p:cNvPr>
          <p:cNvPicPr>
            <a:picLocks noChangeAspect="1"/>
          </p:cNvPicPr>
          <p:nvPr/>
        </p:nvPicPr>
        <p:blipFill>
          <a:blip r:embed="rId3"/>
          <a:stretch>
            <a:fillRect/>
          </a:stretch>
        </p:blipFill>
        <p:spPr>
          <a:xfrm>
            <a:off x="8045029" y="3396551"/>
            <a:ext cx="1761702" cy="2348934"/>
          </a:xfrm>
          <a:prstGeom prst="rect">
            <a:avLst/>
          </a:prstGeom>
        </p:spPr>
      </p:pic>
    </p:spTree>
    <p:extLst>
      <p:ext uri="{BB962C8B-B14F-4D97-AF65-F5344CB8AC3E}">
        <p14:creationId xmlns:p14="http://schemas.microsoft.com/office/powerpoint/2010/main" val="2662624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6A85-41D9-4238-9D1A-7C40426475B7}"/>
              </a:ext>
            </a:extLst>
          </p:cNvPr>
          <p:cNvSpPr>
            <a:spLocks noGrp="1"/>
          </p:cNvSpPr>
          <p:nvPr>
            <p:ph type="title"/>
          </p:nvPr>
        </p:nvSpPr>
        <p:spPr/>
        <p:txBody>
          <a:bodyPr/>
          <a:lstStyle/>
          <a:p>
            <a:r>
              <a:rPr lang="en-US" dirty="0"/>
              <a:t>Experimental Results (continued)</a:t>
            </a:r>
          </a:p>
        </p:txBody>
      </p:sp>
      <p:sp>
        <p:nvSpPr>
          <p:cNvPr id="3" name="Content Placeholder 2">
            <a:extLst>
              <a:ext uri="{FF2B5EF4-FFF2-40B4-BE49-F238E27FC236}">
                <a16:creationId xmlns:a16="http://schemas.microsoft.com/office/drawing/2014/main" id="{09669928-3FD6-49BC-ABFA-0E9080C0A7D1}"/>
              </a:ext>
            </a:extLst>
          </p:cNvPr>
          <p:cNvSpPr>
            <a:spLocks noGrp="1"/>
          </p:cNvSpPr>
          <p:nvPr>
            <p:ph idx="1"/>
          </p:nvPr>
        </p:nvSpPr>
        <p:spPr/>
        <p:txBody>
          <a:bodyPr/>
          <a:lstStyle/>
          <a:p>
            <a:pPr lvl="1">
              <a:buFont typeface="Wingdings" panose="05000000000000000000" pitchFamily="2" charset="2"/>
              <a:buChar char="Ø"/>
            </a:pPr>
            <a:endParaRPr lang="en-US" dirty="0"/>
          </a:p>
          <a:p>
            <a:pPr lvl="1">
              <a:buFont typeface="Wingdings" panose="05000000000000000000" pitchFamily="2" charset="2"/>
              <a:buChar char="Ø"/>
            </a:pPr>
            <a:r>
              <a:rPr lang="en-US" dirty="0"/>
              <a:t> Added “</a:t>
            </a:r>
            <a:r>
              <a:rPr lang="en-US" dirty="0" err="1"/>
              <a:t>match_trim</a:t>
            </a:r>
            <a:r>
              <a:rPr lang="en-US" dirty="0"/>
              <a:t>” → 63.1%</a:t>
            </a:r>
          </a:p>
          <a:p>
            <a:pPr lvl="1">
              <a:buFont typeface="Wingdings" panose="05000000000000000000" pitchFamily="2" charset="2"/>
              <a:buChar char="Ø"/>
            </a:pPr>
            <a:r>
              <a:rPr lang="en-US" dirty="0"/>
              <a:t> Added “scoring” → 78.2%</a:t>
            </a:r>
          </a:p>
          <a:p>
            <a:pPr lvl="1">
              <a:buFont typeface="Wingdings" panose="05000000000000000000" pitchFamily="2" charset="2"/>
              <a:buChar char="Ø"/>
            </a:pPr>
            <a:r>
              <a:rPr lang="en-US" dirty="0"/>
              <a:t> Added “punish” → 80.1%</a:t>
            </a:r>
          </a:p>
          <a:p>
            <a:endParaRPr lang="en-US" dirty="0"/>
          </a:p>
        </p:txBody>
      </p:sp>
      <p:pic>
        <p:nvPicPr>
          <p:cNvPr id="4" name="Picture 3">
            <a:extLst>
              <a:ext uri="{FF2B5EF4-FFF2-40B4-BE49-F238E27FC236}">
                <a16:creationId xmlns:a16="http://schemas.microsoft.com/office/drawing/2014/main" id="{84BFC814-E0E2-42DF-952A-D73DB76B68B5}"/>
              </a:ext>
            </a:extLst>
          </p:cNvPr>
          <p:cNvPicPr>
            <a:picLocks noChangeAspect="1"/>
          </p:cNvPicPr>
          <p:nvPr/>
        </p:nvPicPr>
        <p:blipFill>
          <a:blip r:embed="rId2"/>
          <a:stretch>
            <a:fillRect/>
          </a:stretch>
        </p:blipFill>
        <p:spPr>
          <a:xfrm>
            <a:off x="6096000" y="1825625"/>
            <a:ext cx="2232278" cy="3048379"/>
          </a:xfrm>
          <a:prstGeom prst="rect">
            <a:avLst/>
          </a:prstGeom>
        </p:spPr>
      </p:pic>
    </p:spTree>
    <p:extLst>
      <p:ext uri="{BB962C8B-B14F-4D97-AF65-F5344CB8AC3E}">
        <p14:creationId xmlns:p14="http://schemas.microsoft.com/office/powerpoint/2010/main" val="1412012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F015-82A3-4F7E-8A2E-69BECBDEF3E2}"/>
              </a:ext>
            </a:extLst>
          </p:cNvPr>
          <p:cNvSpPr>
            <a:spLocks noGrp="1"/>
          </p:cNvSpPr>
          <p:nvPr>
            <p:ph type="title"/>
          </p:nvPr>
        </p:nvSpPr>
        <p:spPr/>
        <p:txBody>
          <a:bodyPr/>
          <a:lstStyle/>
          <a:p>
            <a:r>
              <a:rPr lang="en-US" dirty="0"/>
              <a:t>List of References</a:t>
            </a:r>
          </a:p>
        </p:txBody>
      </p:sp>
      <p:sp>
        <p:nvSpPr>
          <p:cNvPr id="3" name="Content Placeholder 2">
            <a:extLst>
              <a:ext uri="{FF2B5EF4-FFF2-40B4-BE49-F238E27FC236}">
                <a16:creationId xmlns:a16="http://schemas.microsoft.com/office/drawing/2014/main" id="{27A8F5CB-01E7-4DAC-91A3-B4BE935AEA62}"/>
              </a:ext>
            </a:extLst>
          </p:cNvPr>
          <p:cNvSpPr>
            <a:spLocks noGrp="1"/>
          </p:cNvSpPr>
          <p:nvPr>
            <p:ph idx="1"/>
          </p:nvPr>
        </p:nvSpPr>
        <p:spPr>
          <a:xfrm>
            <a:off x="838200" y="1825625"/>
            <a:ext cx="11005196" cy="4351338"/>
          </a:xfrm>
        </p:spPr>
        <p:txBody>
          <a:bodyPr/>
          <a:lstStyle/>
          <a:p>
            <a:r>
              <a:rPr lang="en-US" dirty="0"/>
              <a:t>[1] A. </a:t>
            </a:r>
            <a:r>
              <a:rPr lang="en-US" dirty="0" err="1"/>
              <a:t>Vedaldi</a:t>
            </a:r>
            <a:r>
              <a:rPr lang="en-US" dirty="0"/>
              <a:t> and B. Fulkerson, </a:t>
            </a:r>
            <a:r>
              <a:rPr lang="en-US" dirty="0" err="1"/>
              <a:t>VLFeat</a:t>
            </a:r>
            <a:r>
              <a:rPr lang="en-US" dirty="0"/>
              <a:t>: An Open and Portable Library of Computer Vision Algorithms,2008. </a:t>
            </a:r>
            <a:r>
              <a:rPr lang="en-US" u="sng" dirty="0">
                <a:hlinkClick r:id="rId2"/>
              </a:rPr>
              <a:t>http://www.vlfeat.org</a:t>
            </a:r>
            <a:endParaRPr lang="en-US" u="sng" dirty="0"/>
          </a:p>
          <a:p>
            <a:r>
              <a:rPr lang="en-US" dirty="0"/>
              <a:t>[2] Guo, Dong. Digits Dataset.</a:t>
            </a:r>
          </a:p>
          <a:p>
            <a:r>
              <a:rPr lang="en-US" dirty="0"/>
              <a:t>[3] Hoff, William. 2012. </a:t>
            </a:r>
            <a:r>
              <a:rPr lang="en-US" u="sng" dirty="0">
                <a:hlinkClick r:id="rId3"/>
              </a:rPr>
              <a:t>http://inside.mines.edu/~whoff/courses/EENG512/lectures/</a:t>
            </a:r>
            <a:endParaRPr lang="en-US" u="sng" dirty="0"/>
          </a:p>
          <a:p>
            <a:r>
              <a:rPr lang="en-US" dirty="0"/>
              <a:t>[4] </a:t>
            </a:r>
            <a:r>
              <a:rPr lang="en-US" dirty="0">
                <a:hlinkClick r:id="rId4"/>
              </a:rPr>
              <a:t>https://www.kaggle.com/dansbecker/cross-validation</a:t>
            </a:r>
            <a:endParaRPr lang="en-US" dirty="0"/>
          </a:p>
          <a:p>
            <a:r>
              <a:rPr lang="en-US" dirty="0"/>
              <a:t>[5] SIFT detector and descriptor, http://www.vlfeat.org/overview/sift.html</a:t>
            </a:r>
          </a:p>
        </p:txBody>
      </p:sp>
    </p:spTree>
    <p:extLst>
      <p:ext uri="{BB962C8B-B14F-4D97-AF65-F5344CB8AC3E}">
        <p14:creationId xmlns:p14="http://schemas.microsoft.com/office/powerpoint/2010/main" val="2869254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CF50-A0E0-4178-94B8-0E86C1475806}"/>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C7E0EFD8-8342-474D-A214-8AF4A23283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4629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5ECE-0244-46D7-B778-C76AD8D049A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D661AC0-F5B3-4875-A4DB-C52A25BB8316}"/>
              </a:ext>
            </a:extLst>
          </p:cNvPr>
          <p:cNvSpPr>
            <a:spLocks noGrp="1"/>
          </p:cNvSpPr>
          <p:nvPr>
            <p:ph idx="1"/>
          </p:nvPr>
        </p:nvSpPr>
        <p:spPr>
          <a:xfrm>
            <a:off x="838200" y="4195697"/>
            <a:ext cx="10515600" cy="1981265"/>
          </a:xfrm>
        </p:spPr>
        <p:txBody>
          <a:bodyPr/>
          <a:lstStyle/>
          <a:p>
            <a:r>
              <a:rPr lang="en-US" dirty="0"/>
              <a:t>Utilize the foundation of SIFT</a:t>
            </a:r>
          </a:p>
          <a:p>
            <a:r>
              <a:rPr lang="en-US" dirty="0"/>
              <a:t>Make a robust program capable of recognizing:</a:t>
            </a:r>
          </a:p>
          <a:p>
            <a:pPr lvl="1">
              <a:buFont typeface="Wingdings" panose="05000000000000000000" pitchFamily="2" charset="2"/>
              <a:buChar char="Ø"/>
            </a:pPr>
            <a:r>
              <a:rPr lang="en-US" dirty="0"/>
              <a:t> Various hand-writings.</a:t>
            </a:r>
          </a:p>
          <a:p>
            <a:pPr lvl="1">
              <a:buFont typeface="Wingdings" panose="05000000000000000000" pitchFamily="2" charset="2"/>
              <a:buChar char="Ø"/>
            </a:pPr>
            <a:r>
              <a:rPr lang="en-US" dirty="0"/>
              <a:t> Different pen strokes. </a:t>
            </a:r>
          </a:p>
        </p:txBody>
      </p:sp>
      <p:pic>
        <p:nvPicPr>
          <p:cNvPr id="6" name="Picture 5">
            <a:extLst>
              <a:ext uri="{FF2B5EF4-FFF2-40B4-BE49-F238E27FC236}">
                <a16:creationId xmlns:a16="http://schemas.microsoft.com/office/drawing/2014/main" id="{C9352AFB-D2F7-49E0-A89B-5322695B7403}"/>
              </a:ext>
            </a:extLst>
          </p:cNvPr>
          <p:cNvPicPr>
            <a:picLocks noChangeAspect="1"/>
          </p:cNvPicPr>
          <p:nvPr/>
        </p:nvPicPr>
        <p:blipFill>
          <a:blip r:embed="rId2"/>
          <a:stretch>
            <a:fillRect/>
          </a:stretch>
        </p:blipFill>
        <p:spPr>
          <a:xfrm>
            <a:off x="1301780" y="1690688"/>
            <a:ext cx="3848921" cy="1773219"/>
          </a:xfrm>
          <a:prstGeom prst="rect">
            <a:avLst/>
          </a:prstGeom>
        </p:spPr>
      </p:pic>
      <p:sp>
        <p:nvSpPr>
          <p:cNvPr id="8" name="TextBox 7">
            <a:extLst>
              <a:ext uri="{FF2B5EF4-FFF2-40B4-BE49-F238E27FC236}">
                <a16:creationId xmlns:a16="http://schemas.microsoft.com/office/drawing/2014/main" id="{B7CEADD1-B812-4B5F-BD77-7AD78D02A3AF}"/>
              </a:ext>
            </a:extLst>
          </p:cNvPr>
          <p:cNvSpPr txBox="1"/>
          <p:nvPr/>
        </p:nvSpPr>
        <p:spPr>
          <a:xfrm>
            <a:off x="2108947" y="3493251"/>
            <a:ext cx="2234586" cy="369332"/>
          </a:xfrm>
          <a:prstGeom prst="rect">
            <a:avLst/>
          </a:prstGeom>
          <a:noFill/>
        </p:spPr>
        <p:txBody>
          <a:bodyPr wrap="none" rtlCol="0">
            <a:spAutoFit/>
          </a:bodyPr>
          <a:lstStyle/>
          <a:p>
            <a:r>
              <a:rPr lang="en-US" dirty="0"/>
              <a:t>Figure 1. SIFT working</a:t>
            </a:r>
          </a:p>
        </p:txBody>
      </p:sp>
      <p:sp>
        <p:nvSpPr>
          <p:cNvPr id="9" name="TextBox 8">
            <a:extLst>
              <a:ext uri="{FF2B5EF4-FFF2-40B4-BE49-F238E27FC236}">
                <a16:creationId xmlns:a16="http://schemas.microsoft.com/office/drawing/2014/main" id="{0B7BB70E-E076-47A9-8FE6-5F933C64FD05}"/>
              </a:ext>
            </a:extLst>
          </p:cNvPr>
          <p:cNvSpPr txBox="1"/>
          <p:nvPr/>
        </p:nvSpPr>
        <p:spPr>
          <a:xfrm>
            <a:off x="7567130" y="3487287"/>
            <a:ext cx="2694840" cy="369332"/>
          </a:xfrm>
          <a:prstGeom prst="rect">
            <a:avLst/>
          </a:prstGeom>
          <a:noFill/>
        </p:spPr>
        <p:txBody>
          <a:bodyPr wrap="none" rtlCol="0">
            <a:spAutoFit/>
          </a:bodyPr>
          <a:lstStyle/>
          <a:p>
            <a:r>
              <a:rPr lang="en-US" dirty="0"/>
              <a:t>Figure 2. SIFT NOT working</a:t>
            </a:r>
          </a:p>
        </p:txBody>
      </p:sp>
      <p:pic>
        <p:nvPicPr>
          <p:cNvPr id="10" name="Picture 9">
            <a:extLst>
              <a:ext uri="{FF2B5EF4-FFF2-40B4-BE49-F238E27FC236}">
                <a16:creationId xmlns:a16="http://schemas.microsoft.com/office/drawing/2014/main" id="{ECA25A91-DE1F-4A55-AB1D-3E0B7A662ED1}"/>
              </a:ext>
            </a:extLst>
          </p:cNvPr>
          <p:cNvPicPr>
            <a:picLocks noChangeAspect="1"/>
          </p:cNvPicPr>
          <p:nvPr/>
        </p:nvPicPr>
        <p:blipFill>
          <a:blip r:embed="rId3"/>
          <a:stretch>
            <a:fillRect/>
          </a:stretch>
        </p:blipFill>
        <p:spPr>
          <a:xfrm>
            <a:off x="7187449" y="1685827"/>
            <a:ext cx="3454203" cy="1778080"/>
          </a:xfrm>
          <a:prstGeom prst="rect">
            <a:avLst/>
          </a:prstGeom>
        </p:spPr>
      </p:pic>
    </p:spTree>
    <p:extLst>
      <p:ext uri="{BB962C8B-B14F-4D97-AF65-F5344CB8AC3E}">
        <p14:creationId xmlns:p14="http://schemas.microsoft.com/office/powerpoint/2010/main" val="73708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BE99-C5AA-4528-BE51-0AAA429F124F}"/>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4E5B6BBF-B714-49C2-B569-13F89FA15F8E}"/>
              </a:ext>
            </a:extLst>
          </p:cNvPr>
          <p:cNvSpPr>
            <a:spLocks noGrp="1"/>
          </p:cNvSpPr>
          <p:nvPr>
            <p:ph idx="1"/>
          </p:nvPr>
        </p:nvSpPr>
        <p:spPr/>
        <p:txBody>
          <a:bodyPr/>
          <a:lstStyle/>
          <a:p>
            <a:r>
              <a:rPr lang="en-US" dirty="0"/>
              <a:t>Utilize a database:</a:t>
            </a:r>
          </a:p>
          <a:p>
            <a:pPr lvl="1">
              <a:buFont typeface="Wingdings" panose="05000000000000000000" pitchFamily="2" charset="2"/>
              <a:buChar char="Ø"/>
            </a:pPr>
            <a:r>
              <a:rPr lang="en-US" dirty="0"/>
              <a:t> 55 different images for each digit (550 images total for 10 digits).</a:t>
            </a:r>
          </a:p>
          <a:p>
            <a:r>
              <a:rPr lang="en-US" dirty="0"/>
              <a:t>“</a:t>
            </a:r>
            <a:r>
              <a:rPr lang="en-US" dirty="0" err="1"/>
              <a:t>vl_sift</a:t>
            </a:r>
            <a:r>
              <a:rPr lang="en-US" dirty="0"/>
              <a:t>”: extract features and descriptors of each image.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4" name="Picture 3">
            <a:extLst>
              <a:ext uri="{FF2B5EF4-FFF2-40B4-BE49-F238E27FC236}">
                <a16:creationId xmlns:a16="http://schemas.microsoft.com/office/drawing/2014/main" id="{51AF2DB3-28F1-4182-9946-A08E5967FD39}"/>
              </a:ext>
            </a:extLst>
          </p:cNvPr>
          <p:cNvPicPr>
            <a:picLocks noChangeAspect="1"/>
          </p:cNvPicPr>
          <p:nvPr/>
        </p:nvPicPr>
        <p:blipFill>
          <a:blip r:embed="rId2"/>
          <a:stretch>
            <a:fillRect/>
          </a:stretch>
        </p:blipFill>
        <p:spPr>
          <a:xfrm>
            <a:off x="838200" y="3338999"/>
            <a:ext cx="4568044" cy="2193352"/>
          </a:xfrm>
          <a:prstGeom prst="rect">
            <a:avLst/>
          </a:prstGeom>
        </p:spPr>
      </p:pic>
      <p:sp>
        <p:nvSpPr>
          <p:cNvPr id="5" name="TextBox 4">
            <a:extLst>
              <a:ext uri="{FF2B5EF4-FFF2-40B4-BE49-F238E27FC236}">
                <a16:creationId xmlns:a16="http://schemas.microsoft.com/office/drawing/2014/main" id="{1C84657D-23F2-4303-86DB-1BDE221ACD73}"/>
              </a:ext>
            </a:extLst>
          </p:cNvPr>
          <p:cNvSpPr txBox="1"/>
          <p:nvPr/>
        </p:nvSpPr>
        <p:spPr>
          <a:xfrm>
            <a:off x="1868834" y="5540185"/>
            <a:ext cx="2506776" cy="369332"/>
          </a:xfrm>
          <a:prstGeom prst="rect">
            <a:avLst/>
          </a:prstGeom>
          <a:noFill/>
        </p:spPr>
        <p:txBody>
          <a:bodyPr wrap="none" rtlCol="0">
            <a:spAutoFit/>
          </a:bodyPr>
          <a:lstStyle/>
          <a:p>
            <a:r>
              <a:rPr lang="en-US" dirty="0"/>
              <a:t>Figure 3. Descriptors Cell</a:t>
            </a:r>
          </a:p>
        </p:txBody>
      </p:sp>
      <p:pic>
        <p:nvPicPr>
          <p:cNvPr id="6" name="Picture 5">
            <a:extLst>
              <a:ext uri="{FF2B5EF4-FFF2-40B4-BE49-F238E27FC236}">
                <a16:creationId xmlns:a16="http://schemas.microsoft.com/office/drawing/2014/main" id="{57CD1B96-D5E2-4712-8605-56027961F740}"/>
              </a:ext>
            </a:extLst>
          </p:cNvPr>
          <p:cNvPicPr>
            <a:picLocks noChangeAspect="1"/>
          </p:cNvPicPr>
          <p:nvPr/>
        </p:nvPicPr>
        <p:blipFill>
          <a:blip r:embed="rId3"/>
          <a:stretch>
            <a:fillRect/>
          </a:stretch>
        </p:blipFill>
        <p:spPr>
          <a:xfrm>
            <a:off x="6436877" y="3425065"/>
            <a:ext cx="4835937" cy="2193352"/>
          </a:xfrm>
          <a:prstGeom prst="rect">
            <a:avLst/>
          </a:prstGeom>
        </p:spPr>
      </p:pic>
      <p:sp>
        <p:nvSpPr>
          <p:cNvPr id="7" name="TextBox 6">
            <a:extLst>
              <a:ext uri="{FF2B5EF4-FFF2-40B4-BE49-F238E27FC236}">
                <a16:creationId xmlns:a16="http://schemas.microsoft.com/office/drawing/2014/main" id="{BB7F64D1-F200-42E7-B88E-6FC785095463}"/>
              </a:ext>
            </a:extLst>
          </p:cNvPr>
          <p:cNvSpPr txBox="1"/>
          <p:nvPr/>
        </p:nvSpPr>
        <p:spPr>
          <a:xfrm>
            <a:off x="7601457" y="5618417"/>
            <a:ext cx="2252220" cy="369332"/>
          </a:xfrm>
          <a:prstGeom prst="rect">
            <a:avLst/>
          </a:prstGeom>
          <a:noFill/>
        </p:spPr>
        <p:txBody>
          <a:bodyPr wrap="none" rtlCol="0">
            <a:spAutoFit/>
          </a:bodyPr>
          <a:lstStyle/>
          <a:p>
            <a:r>
              <a:rPr lang="en-US" dirty="0"/>
              <a:t>Figure 4. Features Cell</a:t>
            </a:r>
          </a:p>
        </p:txBody>
      </p:sp>
    </p:spTree>
    <p:extLst>
      <p:ext uri="{BB962C8B-B14F-4D97-AF65-F5344CB8AC3E}">
        <p14:creationId xmlns:p14="http://schemas.microsoft.com/office/powerpoint/2010/main" val="3775694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25D1-78CB-4774-A5E4-A74B98D45438}"/>
              </a:ext>
            </a:extLst>
          </p:cNvPr>
          <p:cNvSpPr>
            <a:spLocks noGrp="1"/>
          </p:cNvSpPr>
          <p:nvPr>
            <p:ph type="title"/>
          </p:nvPr>
        </p:nvSpPr>
        <p:spPr>
          <a:xfrm>
            <a:off x="838200" y="365125"/>
            <a:ext cx="10515600" cy="1325563"/>
          </a:xfrm>
        </p:spPr>
        <p:txBody>
          <a:bodyPr/>
          <a:lstStyle/>
          <a:p>
            <a:r>
              <a:rPr lang="en-US" dirty="0"/>
              <a:t>Implementation (Continued)</a:t>
            </a:r>
          </a:p>
        </p:txBody>
      </p:sp>
      <p:sp>
        <p:nvSpPr>
          <p:cNvPr id="3" name="Content Placeholder 2">
            <a:extLst>
              <a:ext uri="{FF2B5EF4-FFF2-40B4-BE49-F238E27FC236}">
                <a16:creationId xmlns:a16="http://schemas.microsoft.com/office/drawing/2014/main" id="{DADF5CD8-186F-4454-BF4B-C5F21F67CC7A}"/>
              </a:ext>
            </a:extLst>
          </p:cNvPr>
          <p:cNvSpPr>
            <a:spLocks noGrp="1"/>
          </p:cNvSpPr>
          <p:nvPr>
            <p:ph idx="1"/>
          </p:nvPr>
        </p:nvSpPr>
        <p:spPr>
          <a:xfrm>
            <a:off x="838199" y="1825625"/>
            <a:ext cx="6088525" cy="4351338"/>
          </a:xfrm>
        </p:spPr>
        <p:txBody>
          <a:bodyPr/>
          <a:lstStyle/>
          <a:p>
            <a:r>
              <a:rPr lang="en-US" sz="2400" dirty="0"/>
              <a:t>“</a:t>
            </a:r>
            <a:r>
              <a:rPr lang="en-US" sz="2400" dirty="0" err="1"/>
              <a:t>vl_ubcmatch</a:t>
            </a:r>
            <a:r>
              <a:rPr lang="en-US" sz="2400" dirty="0"/>
              <a:t>” (descriptor1, descriptor2, threshold):</a:t>
            </a:r>
          </a:p>
          <a:p>
            <a:pPr lvl="1">
              <a:buFont typeface="Wingdings" panose="05000000000000000000" pitchFamily="2" charset="2"/>
              <a:buChar char="Ø"/>
            </a:pPr>
            <a:r>
              <a:rPr lang="en-US" dirty="0"/>
              <a:t> [</a:t>
            </a:r>
            <a:r>
              <a:rPr lang="en-US" dirty="0" err="1"/>
              <a:t>matches,scores</a:t>
            </a:r>
            <a:r>
              <a:rPr lang="en-US" dirty="0"/>
              <a:t>]</a:t>
            </a:r>
          </a:p>
          <a:p>
            <a:pPr lvl="2">
              <a:buFont typeface="Courier New" panose="02070309020205020404" pitchFamily="49" charset="0"/>
              <a:buChar char="o"/>
            </a:pPr>
            <a:r>
              <a:rPr lang="en-US" dirty="0"/>
              <a:t>Matches: the indices of the matched features</a:t>
            </a:r>
          </a:p>
          <a:p>
            <a:pPr lvl="2">
              <a:buFont typeface="Courier New" panose="02070309020205020404" pitchFamily="49" charset="0"/>
              <a:buChar char="o"/>
            </a:pPr>
            <a:r>
              <a:rPr lang="en-US" dirty="0"/>
              <a:t>Scores: the squared Euclidean distance between the matches</a:t>
            </a:r>
          </a:p>
          <a:p>
            <a:pPr lvl="2">
              <a:buFont typeface="Courier New" panose="02070309020205020404" pitchFamily="49" charset="0"/>
              <a:buChar char="o"/>
            </a:pPr>
            <a:r>
              <a:rPr lang="en-US" dirty="0"/>
              <a:t>Threshold: to limit the matches</a:t>
            </a:r>
          </a:p>
          <a:p>
            <a:pPr lvl="1">
              <a:buFont typeface="Wingdings" panose="05000000000000000000" pitchFamily="2" charset="2"/>
              <a:buChar char="Ø"/>
            </a:pPr>
            <a:endParaRPr lang="en-US" dirty="0"/>
          </a:p>
          <a:p>
            <a:pPr lvl="2">
              <a:buFont typeface="Wingdings" panose="05000000000000000000" pitchFamily="2" charset="2"/>
              <a:buChar char="Ø"/>
            </a:pPr>
            <a:endParaRPr lang="en-US" dirty="0"/>
          </a:p>
          <a:p>
            <a:endParaRPr lang="en-US" dirty="0"/>
          </a:p>
          <a:p>
            <a:pPr lvl="1">
              <a:buFont typeface="Wingdings" panose="05000000000000000000" pitchFamily="2" charset="2"/>
              <a:buChar char="Ø"/>
            </a:pPr>
            <a:endParaRPr lang="en-US" dirty="0"/>
          </a:p>
        </p:txBody>
      </p:sp>
      <p:pic>
        <p:nvPicPr>
          <p:cNvPr id="6" name="Picture 5">
            <a:extLst>
              <a:ext uri="{FF2B5EF4-FFF2-40B4-BE49-F238E27FC236}">
                <a16:creationId xmlns:a16="http://schemas.microsoft.com/office/drawing/2014/main" id="{31E389E4-72BA-47D1-B7EE-F3C0308E8DE0}"/>
              </a:ext>
            </a:extLst>
          </p:cNvPr>
          <p:cNvPicPr>
            <a:picLocks noChangeAspect="1"/>
          </p:cNvPicPr>
          <p:nvPr/>
        </p:nvPicPr>
        <p:blipFill>
          <a:blip r:embed="rId2"/>
          <a:stretch>
            <a:fillRect/>
          </a:stretch>
        </p:blipFill>
        <p:spPr>
          <a:xfrm>
            <a:off x="6926724" y="1791559"/>
            <a:ext cx="5103188" cy="3274881"/>
          </a:xfrm>
          <a:prstGeom prst="rect">
            <a:avLst/>
          </a:prstGeom>
        </p:spPr>
      </p:pic>
    </p:spTree>
    <p:extLst>
      <p:ext uri="{BB962C8B-B14F-4D97-AF65-F5344CB8AC3E}">
        <p14:creationId xmlns:p14="http://schemas.microsoft.com/office/powerpoint/2010/main" val="161188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0799-66C8-4916-BE08-AC4564A247CC}"/>
              </a:ext>
            </a:extLst>
          </p:cNvPr>
          <p:cNvSpPr>
            <a:spLocks noGrp="1"/>
          </p:cNvSpPr>
          <p:nvPr>
            <p:ph type="title"/>
          </p:nvPr>
        </p:nvSpPr>
        <p:spPr>
          <a:xfrm>
            <a:off x="838200" y="365125"/>
            <a:ext cx="10515600" cy="1325563"/>
          </a:xfrm>
        </p:spPr>
        <p:txBody>
          <a:bodyPr/>
          <a:lstStyle/>
          <a:p>
            <a:r>
              <a:rPr lang="en-US" dirty="0"/>
              <a:t>Preliminary Results</a:t>
            </a:r>
          </a:p>
        </p:txBody>
      </p:sp>
      <p:pic>
        <p:nvPicPr>
          <p:cNvPr id="4" name="Content Placeholder 3">
            <a:extLst>
              <a:ext uri="{FF2B5EF4-FFF2-40B4-BE49-F238E27FC236}">
                <a16:creationId xmlns:a16="http://schemas.microsoft.com/office/drawing/2014/main" id="{9A4732EB-949B-43DD-99B3-2B88B4441038}"/>
              </a:ext>
            </a:extLst>
          </p:cNvPr>
          <p:cNvPicPr>
            <a:picLocks noGrp="1" noChangeAspect="1"/>
          </p:cNvPicPr>
          <p:nvPr>
            <p:ph idx="1"/>
          </p:nvPr>
        </p:nvPicPr>
        <p:blipFill>
          <a:blip r:embed="rId2"/>
          <a:stretch>
            <a:fillRect/>
          </a:stretch>
        </p:blipFill>
        <p:spPr>
          <a:xfrm>
            <a:off x="838200" y="1470144"/>
            <a:ext cx="2648300" cy="1325563"/>
          </a:xfrm>
          <a:prstGeom prst="rect">
            <a:avLst/>
          </a:prstGeom>
        </p:spPr>
      </p:pic>
      <p:pic>
        <p:nvPicPr>
          <p:cNvPr id="5" name="Picture 4">
            <a:extLst>
              <a:ext uri="{FF2B5EF4-FFF2-40B4-BE49-F238E27FC236}">
                <a16:creationId xmlns:a16="http://schemas.microsoft.com/office/drawing/2014/main" id="{522977E5-AA73-48E2-AFFE-8D03BE375278}"/>
              </a:ext>
            </a:extLst>
          </p:cNvPr>
          <p:cNvPicPr>
            <a:picLocks noChangeAspect="1"/>
          </p:cNvPicPr>
          <p:nvPr/>
        </p:nvPicPr>
        <p:blipFill>
          <a:blip r:embed="rId3"/>
          <a:stretch>
            <a:fillRect/>
          </a:stretch>
        </p:blipFill>
        <p:spPr>
          <a:xfrm>
            <a:off x="3948891" y="1470143"/>
            <a:ext cx="2916238" cy="1325563"/>
          </a:xfrm>
          <a:prstGeom prst="rect">
            <a:avLst/>
          </a:prstGeom>
        </p:spPr>
      </p:pic>
      <p:pic>
        <p:nvPicPr>
          <p:cNvPr id="6" name="Picture 5">
            <a:extLst>
              <a:ext uri="{FF2B5EF4-FFF2-40B4-BE49-F238E27FC236}">
                <a16:creationId xmlns:a16="http://schemas.microsoft.com/office/drawing/2014/main" id="{F8ACAD6D-7F89-4296-B42D-AF6E946256F4}"/>
              </a:ext>
            </a:extLst>
          </p:cNvPr>
          <p:cNvPicPr>
            <a:picLocks noChangeAspect="1"/>
          </p:cNvPicPr>
          <p:nvPr/>
        </p:nvPicPr>
        <p:blipFill>
          <a:blip r:embed="rId4"/>
          <a:stretch>
            <a:fillRect/>
          </a:stretch>
        </p:blipFill>
        <p:spPr>
          <a:xfrm>
            <a:off x="7995417" y="1470143"/>
            <a:ext cx="2714910" cy="1330504"/>
          </a:xfrm>
          <a:prstGeom prst="rect">
            <a:avLst/>
          </a:prstGeom>
        </p:spPr>
      </p:pic>
      <p:pic>
        <p:nvPicPr>
          <p:cNvPr id="7" name="Picture 6">
            <a:extLst>
              <a:ext uri="{FF2B5EF4-FFF2-40B4-BE49-F238E27FC236}">
                <a16:creationId xmlns:a16="http://schemas.microsoft.com/office/drawing/2014/main" id="{901544F3-2C27-46E1-B088-C976794EF9F9}"/>
              </a:ext>
            </a:extLst>
          </p:cNvPr>
          <p:cNvPicPr>
            <a:picLocks noChangeAspect="1"/>
          </p:cNvPicPr>
          <p:nvPr/>
        </p:nvPicPr>
        <p:blipFill>
          <a:blip r:embed="rId5"/>
          <a:stretch>
            <a:fillRect/>
          </a:stretch>
        </p:blipFill>
        <p:spPr>
          <a:xfrm>
            <a:off x="607004" y="3243109"/>
            <a:ext cx="3110691" cy="1543043"/>
          </a:xfrm>
          <a:prstGeom prst="rect">
            <a:avLst/>
          </a:prstGeom>
        </p:spPr>
      </p:pic>
      <p:pic>
        <p:nvPicPr>
          <p:cNvPr id="8" name="Picture 7">
            <a:extLst>
              <a:ext uri="{FF2B5EF4-FFF2-40B4-BE49-F238E27FC236}">
                <a16:creationId xmlns:a16="http://schemas.microsoft.com/office/drawing/2014/main" id="{958C26D0-D3E2-4564-BADF-58C85D752570}"/>
              </a:ext>
            </a:extLst>
          </p:cNvPr>
          <p:cNvPicPr>
            <a:picLocks noChangeAspect="1"/>
          </p:cNvPicPr>
          <p:nvPr/>
        </p:nvPicPr>
        <p:blipFill>
          <a:blip r:embed="rId6"/>
          <a:stretch>
            <a:fillRect/>
          </a:stretch>
        </p:blipFill>
        <p:spPr>
          <a:xfrm>
            <a:off x="3948891" y="3349942"/>
            <a:ext cx="3228933" cy="1329375"/>
          </a:xfrm>
          <a:prstGeom prst="rect">
            <a:avLst/>
          </a:prstGeom>
        </p:spPr>
      </p:pic>
      <p:pic>
        <p:nvPicPr>
          <p:cNvPr id="10" name="Picture 9">
            <a:extLst>
              <a:ext uri="{FF2B5EF4-FFF2-40B4-BE49-F238E27FC236}">
                <a16:creationId xmlns:a16="http://schemas.microsoft.com/office/drawing/2014/main" id="{D77E932B-9596-4CF7-8B4C-12E6BDDE5DB0}"/>
              </a:ext>
            </a:extLst>
          </p:cNvPr>
          <p:cNvPicPr>
            <a:picLocks noChangeAspect="1"/>
          </p:cNvPicPr>
          <p:nvPr/>
        </p:nvPicPr>
        <p:blipFill>
          <a:blip r:embed="rId7"/>
          <a:stretch>
            <a:fillRect/>
          </a:stretch>
        </p:blipFill>
        <p:spPr>
          <a:xfrm>
            <a:off x="7995417" y="3349942"/>
            <a:ext cx="3110691" cy="1565511"/>
          </a:xfrm>
          <a:prstGeom prst="rect">
            <a:avLst/>
          </a:prstGeom>
        </p:spPr>
      </p:pic>
    </p:spTree>
    <p:extLst>
      <p:ext uri="{BB962C8B-B14F-4D97-AF65-F5344CB8AC3E}">
        <p14:creationId xmlns:p14="http://schemas.microsoft.com/office/powerpoint/2010/main" val="320730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8A47907-E8FD-4B83-B0BF-3335A4D196F1}"/>
              </a:ext>
            </a:extLst>
          </p:cNvPr>
          <p:cNvSpPr>
            <a:spLocks noGrp="1"/>
          </p:cNvSpPr>
          <p:nvPr>
            <p:ph idx="1"/>
          </p:nvPr>
        </p:nvSpPr>
        <p:spPr>
          <a:xfrm>
            <a:off x="2152650" y="408791"/>
            <a:ext cx="7886700" cy="5768172"/>
          </a:xfrm>
        </p:spPr>
        <p:txBody>
          <a:bodyPr/>
          <a:lstStyle/>
          <a:p>
            <a:r>
              <a:rPr lang="en-US" dirty="0"/>
              <a:t>2.1 Test image acquisition</a:t>
            </a:r>
          </a:p>
        </p:txBody>
      </p:sp>
      <p:pic>
        <p:nvPicPr>
          <p:cNvPr id="8" name="Picture 7">
            <a:extLst>
              <a:ext uri="{FF2B5EF4-FFF2-40B4-BE49-F238E27FC236}">
                <a16:creationId xmlns:a16="http://schemas.microsoft.com/office/drawing/2014/main" id="{48D2FE5B-0D19-4751-AA7D-EDC56B929933}"/>
              </a:ext>
            </a:extLst>
          </p:cNvPr>
          <p:cNvPicPr>
            <a:picLocks noChangeAspect="1"/>
          </p:cNvPicPr>
          <p:nvPr/>
        </p:nvPicPr>
        <p:blipFill rotWithShape="1">
          <a:blip r:embed="rId2"/>
          <a:srcRect l="2972" t="7627" r="41385" b="2331"/>
          <a:stretch/>
        </p:blipFill>
        <p:spPr>
          <a:xfrm>
            <a:off x="6434865" y="578840"/>
            <a:ext cx="3023951" cy="3813588"/>
          </a:xfrm>
          <a:prstGeom prst="rect">
            <a:avLst/>
          </a:prstGeom>
        </p:spPr>
      </p:pic>
      <p:pic>
        <p:nvPicPr>
          <p:cNvPr id="10" name="Picture 9">
            <a:extLst>
              <a:ext uri="{FF2B5EF4-FFF2-40B4-BE49-F238E27FC236}">
                <a16:creationId xmlns:a16="http://schemas.microsoft.com/office/drawing/2014/main" id="{AFE526BE-CCEA-4C1A-A766-F8B67326D48F}"/>
              </a:ext>
            </a:extLst>
          </p:cNvPr>
          <p:cNvPicPr>
            <a:picLocks noChangeAspect="1"/>
          </p:cNvPicPr>
          <p:nvPr/>
        </p:nvPicPr>
        <p:blipFill rotWithShape="1">
          <a:blip r:embed="rId3">
            <a:extLst>
              <a:ext uri="{28A0092B-C50C-407E-A947-70E740481C1C}">
                <a14:useLocalDpi xmlns:a14="http://schemas.microsoft.com/office/drawing/2010/main" val="0"/>
              </a:ext>
            </a:extLst>
          </a:blip>
          <a:srcRect l="24705" t="7968" r="25194" b="22159"/>
          <a:stretch/>
        </p:blipFill>
        <p:spPr>
          <a:xfrm>
            <a:off x="8152814" y="3602466"/>
            <a:ext cx="2396853" cy="3224608"/>
          </a:xfrm>
          <a:prstGeom prst="rect">
            <a:avLst/>
          </a:prstGeom>
        </p:spPr>
      </p:pic>
      <p:sp>
        <p:nvSpPr>
          <p:cNvPr id="11" name="TextBox 10">
            <a:extLst>
              <a:ext uri="{FF2B5EF4-FFF2-40B4-BE49-F238E27FC236}">
                <a16:creationId xmlns:a16="http://schemas.microsoft.com/office/drawing/2014/main" id="{B04E23D1-757B-4AE7-8616-E697C488AB38}"/>
              </a:ext>
            </a:extLst>
          </p:cNvPr>
          <p:cNvSpPr txBox="1"/>
          <p:nvPr/>
        </p:nvSpPr>
        <p:spPr>
          <a:xfrm>
            <a:off x="1982022" y="1478808"/>
            <a:ext cx="4282214" cy="42473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a:t>1) Input image is written on a 300x400 canvas;</a:t>
            </a:r>
          </a:p>
          <a:p>
            <a:endParaRPr lang="en-US" dirty="0"/>
          </a:p>
          <a:p>
            <a:r>
              <a:rPr lang="en-US" dirty="0"/>
              <a:t>2) The position of mouse (</a:t>
            </a:r>
            <a:r>
              <a:rPr lang="en-US" dirty="0" err="1"/>
              <a:t>x,y</a:t>
            </a:r>
            <a:r>
              <a:rPr lang="en-US" dirty="0"/>
              <a:t>) is monitored and recorded;</a:t>
            </a:r>
          </a:p>
          <a:p>
            <a:endParaRPr lang="en-US" dirty="0"/>
          </a:p>
          <a:p>
            <a:r>
              <a:rPr lang="en-US" dirty="0"/>
              <a:t>3) These scatted dots are interpolated obtaining 10 times more (</a:t>
            </a:r>
            <a:r>
              <a:rPr lang="en-US" dirty="0" err="1"/>
              <a:t>x,y</a:t>
            </a:r>
            <a:r>
              <a:rPr lang="en-US" dirty="0"/>
              <a:t>) points;</a:t>
            </a:r>
          </a:p>
          <a:p>
            <a:endParaRPr lang="en-US" dirty="0"/>
          </a:p>
          <a:p>
            <a:r>
              <a:rPr lang="en-US" dirty="0"/>
              <a:t>4) All these (</a:t>
            </a:r>
            <a:r>
              <a:rPr lang="en-US" dirty="0" err="1"/>
              <a:t>x,y</a:t>
            </a:r>
            <a:r>
              <a:rPr lang="en-US" dirty="0"/>
              <a:t>) points are rounded to int, and corresponding pixels are labeled as “1”, </a:t>
            </a:r>
            <a:r>
              <a:rPr lang="en-US" dirty="0" err="1"/>
              <a:t>o.w</a:t>
            </a:r>
            <a:r>
              <a:rPr lang="en-US" dirty="0"/>
              <a:t>. “0”;</a:t>
            </a:r>
          </a:p>
          <a:p>
            <a:endParaRPr lang="en-US" dirty="0"/>
          </a:p>
          <a:p>
            <a:r>
              <a:rPr lang="en-US" dirty="0"/>
              <a:t>5) Dilate this </a:t>
            </a:r>
            <a:r>
              <a:rPr lang="en-US" dirty="0" err="1"/>
              <a:t>bw</a:t>
            </a:r>
            <a:r>
              <a:rPr lang="en-US" dirty="0"/>
              <a:t> image with a disk to simulate the strokes.</a:t>
            </a:r>
          </a:p>
        </p:txBody>
      </p:sp>
      <p:sp>
        <p:nvSpPr>
          <p:cNvPr id="12" name="Arrow: Right 11">
            <a:extLst>
              <a:ext uri="{FF2B5EF4-FFF2-40B4-BE49-F238E27FC236}">
                <a16:creationId xmlns:a16="http://schemas.microsoft.com/office/drawing/2014/main" id="{F4B1A43C-2828-4FDD-9406-708C4C01C10B}"/>
              </a:ext>
            </a:extLst>
          </p:cNvPr>
          <p:cNvSpPr/>
          <p:nvPr/>
        </p:nvSpPr>
        <p:spPr>
          <a:xfrm rot="3804304">
            <a:off x="8246179" y="3534895"/>
            <a:ext cx="656216" cy="521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10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8A47907-E8FD-4B83-B0BF-3335A4D196F1}"/>
              </a:ext>
            </a:extLst>
          </p:cNvPr>
          <p:cNvSpPr>
            <a:spLocks noGrp="1"/>
          </p:cNvSpPr>
          <p:nvPr>
            <p:ph idx="1"/>
          </p:nvPr>
        </p:nvSpPr>
        <p:spPr>
          <a:xfrm>
            <a:off x="2152650" y="408791"/>
            <a:ext cx="7886700" cy="5768172"/>
          </a:xfrm>
        </p:spPr>
        <p:txBody>
          <a:bodyPr/>
          <a:lstStyle/>
          <a:p>
            <a:r>
              <a:rPr lang="en-US" dirty="0"/>
              <a:t>2.2 SIFT </a:t>
            </a:r>
            <a:r>
              <a:rPr lang="en-US" altLang="zh-CN" dirty="0"/>
              <a:t>feature extraction and </a:t>
            </a:r>
            <a:r>
              <a:rPr lang="en-US" altLang="zh-CN" dirty="0" err="1"/>
              <a:t>ubc_matching</a:t>
            </a:r>
            <a:endParaRPr lang="en-US" dirty="0"/>
          </a:p>
        </p:txBody>
      </p:sp>
      <p:sp>
        <p:nvSpPr>
          <p:cNvPr id="2" name="TextBox 1">
            <a:extLst>
              <a:ext uri="{FF2B5EF4-FFF2-40B4-BE49-F238E27FC236}">
                <a16:creationId xmlns:a16="http://schemas.microsoft.com/office/drawing/2014/main" id="{DD05991E-9F97-43D0-956B-25CA5155F5BB}"/>
              </a:ext>
            </a:extLst>
          </p:cNvPr>
          <p:cNvSpPr txBox="1"/>
          <p:nvPr/>
        </p:nvSpPr>
        <p:spPr>
          <a:xfrm>
            <a:off x="2016760" y="1193801"/>
            <a:ext cx="8529320" cy="646331"/>
          </a:xfrm>
          <a:prstGeom prst="rect">
            <a:avLst/>
          </a:prstGeom>
          <a:noFill/>
        </p:spPr>
        <p:txBody>
          <a:bodyPr wrap="square" rtlCol="0">
            <a:spAutoFit/>
          </a:bodyPr>
          <a:lstStyle/>
          <a:p>
            <a:r>
              <a:rPr lang="en-US" dirty="0"/>
              <a:t>SIFT features (frames, descriptors) and extracted, and compared to the features of reference (training) images one by one. </a:t>
            </a:r>
          </a:p>
        </p:txBody>
      </p:sp>
      <p:pic>
        <p:nvPicPr>
          <p:cNvPr id="5" name="Picture 4">
            <a:extLst>
              <a:ext uri="{FF2B5EF4-FFF2-40B4-BE49-F238E27FC236}">
                <a16:creationId xmlns:a16="http://schemas.microsoft.com/office/drawing/2014/main" id="{3C0E8BEC-F902-4C02-BF53-CA25623AB6E7}"/>
              </a:ext>
            </a:extLst>
          </p:cNvPr>
          <p:cNvPicPr>
            <a:picLocks noChangeAspect="1"/>
          </p:cNvPicPr>
          <p:nvPr/>
        </p:nvPicPr>
        <p:blipFill rotWithShape="1">
          <a:blip r:embed="rId2"/>
          <a:srcRect l="9555" t="19281" r="9148" b="13002"/>
          <a:stretch/>
        </p:blipFill>
        <p:spPr>
          <a:xfrm>
            <a:off x="6243917" y="2342180"/>
            <a:ext cx="4106336" cy="3657600"/>
          </a:xfrm>
          <a:prstGeom prst="rect">
            <a:avLst/>
          </a:prstGeom>
          <a:ln>
            <a:noFill/>
          </a:ln>
          <a:effectLst>
            <a:softEdge rad="317500"/>
          </a:effectLst>
          <a:scene3d>
            <a:camera prst="perspectiveLeft"/>
            <a:lightRig rig="threePt" dir="t"/>
          </a:scene3d>
        </p:spPr>
      </p:pic>
      <p:pic>
        <p:nvPicPr>
          <p:cNvPr id="7" name="Picture 6">
            <a:extLst>
              <a:ext uri="{FF2B5EF4-FFF2-40B4-BE49-F238E27FC236}">
                <a16:creationId xmlns:a16="http://schemas.microsoft.com/office/drawing/2014/main" id="{8AD19280-4141-485D-B558-E3C07DA1D616}"/>
              </a:ext>
            </a:extLst>
          </p:cNvPr>
          <p:cNvPicPr>
            <a:picLocks noChangeAspect="1"/>
          </p:cNvPicPr>
          <p:nvPr/>
        </p:nvPicPr>
        <p:blipFill rotWithShape="1">
          <a:blip r:embed="rId3">
            <a:extLst>
              <a:ext uri="{28A0092B-C50C-407E-A947-70E740481C1C}">
                <a14:useLocalDpi xmlns:a14="http://schemas.microsoft.com/office/drawing/2010/main" val="0"/>
              </a:ext>
            </a:extLst>
          </a:blip>
          <a:srcRect l="24705" t="7968" r="25194" b="22159"/>
          <a:stretch/>
        </p:blipFill>
        <p:spPr>
          <a:xfrm>
            <a:off x="1841748" y="2534400"/>
            <a:ext cx="1768153" cy="2378786"/>
          </a:xfrm>
          <a:prstGeom prst="rect">
            <a:avLst/>
          </a:prstGeom>
        </p:spPr>
      </p:pic>
      <mc:AlternateContent xmlns:mc="http://schemas.openxmlformats.org/markup-compatibility/2006" xmlns:p14="http://schemas.microsoft.com/office/powerpoint/2010/main">
        <mc:Choice Requires="p14">
          <p:contentPart p14:bwMode="auto" r:id="rId4">
            <p14:nvContentPartPr>
              <p14:cNvPr id="42" name="Ink 41">
                <a:extLst>
                  <a:ext uri="{FF2B5EF4-FFF2-40B4-BE49-F238E27FC236}">
                    <a16:creationId xmlns:a16="http://schemas.microsoft.com/office/drawing/2014/main" id="{54E99358-AE14-4E31-8B64-1231CD36A75B}"/>
                  </a:ext>
                </a:extLst>
              </p14:cNvPr>
              <p14:cNvContentPartPr/>
              <p14:nvPr/>
            </p14:nvContentPartPr>
            <p14:xfrm>
              <a:off x="3301120" y="3220920"/>
              <a:ext cx="5500080" cy="2647080"/>
            </p14:xfrm>
          </p:contentPart>
        </mc:Choice>
        <mc:Fallback xmlns="">
          <p:pic>
            <p:nvPicPr>
              <p:cNvPr id="42" name="Ink 41">
                <a:extLst>
                  <a:ext uri="{FF2B5EF4-FFF2-40B4-BE49-F238E27FC236}">
                    <a16:creationId xmlns:a16="http://schemas.microsoft.com/office/drawing/2014/main" id="{54E99358-AE14-4E31-8B64-1231CD36A75B}"/>
                  </a:ext>
                </a:extLst>
              </p:cNvPr>
              <p:cNvPicPr/>
              <p:nvPr/>
            </p:nvPicPr>
            <p:blipFill>
              <a:blip r:embed="rId5"/>
              <a:stretch>
                <a:fillRect/>
              </a:stretch>
            </p:blipFill>
            <p:spPr>
              <a:xfrm>
                <a:off x="3283120" y="3202920"/>
                <a:ext cx="5535720" cy="2682720"/>
              </a:xfrm>
              <a:prstGeom prst="rect">
                <a:avLst/>
              </a:prstGeom>
            </p:spPr>
          </p:pic>
        </mc:Fallback>
      </mc:AlternateContent>
      <p:sp>
        <p:nvSpPr>
          <p:cNvPr id="43" name="TextBox 42">
            <a:extLst>
              <a:ext uri="{FF2B5EF4-FFF2-40B4-BE49-F238E27FC236}">
                <a16:creationId xmlns:a16="http://schemas.microsoft.com/office/drawing/2014/main" id="{2CAC24D9-DA46-4908-9BE0-955EF547041D}"/>
              </a:ext>
            </a:extLst>
          </p:cNvPr>
          <p:cNvSpPr txBox="1"/>
          <p:nvPr/>
        </p:nvSpPr>
        <p:spPr>
          <a:xfrm>
            <a:off x="2072640" y="6058655"/>
            <a:ext cx="3421578" cy="369332"/>
          </a:xfrm>
          <a:prstGeom prst="rect">
            <a:avLst/>
          </a:prstGeom>
          <a:noFill/>
        </p:spPr>
        <p:txBody>
          <a:bodyPr wrap="none" rtlCol="0">
            <a:spAutoFit/>
          </a:bodyPr>
          <a:lstStyle/>
          <a:p>
            <a:r>
              <a:rPr lang="en-US" dirty="0"/>
              <a:t>=&gt; Matching pairs matching scores</a:t>
            </a:r>
          </a:p>
        </p:txBody>
      </p:sp>
    </p:spTree>
    <p:extLst>
      <p:ext uri="{BB962C8B-B14F-4D97-AF65-F5344CB8AC3E}">
        <p14:creationId xmlns:p14="http://schemas.microsoft.com/office/powerpoint/2010/main" val="1595618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659149A8-B1A0-4BAB-B6B7-5DABA14123C5}"/>
              </a:ext>
            </a:extLst>
          </p:cNvPr>
          <p:cNvGrpSpPr/>
          <p:nvPr/>
        </p:nvGrpSpPr>
        <p:grpSpPr>
          <a:xfrm>
            <a:off x="8855074" y="2566898"/>
            <a:ext cx="1422900" cy="1422900"/>
            <a:chOff x="5562600" y="1795780"/>
            <a:chExt cx="1118070" cy="1118070"/>
          </a:xfrm>
        </p:grpSpPr>
        <p:sp>
          <p:nvSpPr>
            <p:cNvPr id="40" name="Oval 39">
              <a:extLst>
                <a:ext uri="{FF2B5EF4-FFF2-40B4-BE49-F238E27FC236}">
                  <a16:creationId xmlns:a16="http://schemas.microsoft.com/office/drawing/2014/main" id="{608EA5F8-D40E-4707-9B75-BDF17F8B8037}"/>
                </a:ext>
              </a:extLst>
            </p:cNvPr>
            <p:cNvSpPr/>
            <p:nvPr/>
          </p:nvSpPr>
          <p:spPr>
            <a:xfrm>
              <a:off x="5562600" y="1795780"/>
              <a:ext cx="1118070" cy="1118070"/>
            </a:xfrm>
            <a:prstGeom prst="ellipse">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770D0FEF-65E2-4A0B-A672-CA1A931F7D2C}"/>
                </a:ext>
              </a:extLst>
            </p:cNvPr>
            <p:cNvCxnSpPr>
              <a:cxnSpLocks/>
              <a:stCxn id="40" idx="7"/>
            </p:cNvCxnSpPr>
            <p:nvPr/>
          </p:nvCxnSpPr>
          <p:spPr>
            <a:xfrm flipH="1">
              <a:off x="6121635" y="1959518"/>
              <a:ext cx="395297" cy="443322"/>
            </a:xfrm>
            <a:prstGeom prst="line">
              <a:avLst/>
            </a:prstGeom>
            <a:ln w="19050">
              <a:solidFill>
                <a:schemeClr val="accent4"/>
              </a:solidFill>
            </a:ln>
          </p:spPr>
          <p:style>
            <a:lnRef idx="1">
              <a:schemeClr val="accent2"/>
            </a:lnRef>
            <a:fillRef idx="0">
              <a:schemeClr val="accent2"/>
            </a:fillRef>
            <a:effectRef idx="0">
              <a:schemeClr val="accent2"/>
            </a:effectRef>
            <a:fontRef idx="minor">
              <a:schemeClr val="tx1"/>
            </a:fontRef>
          </p:style>
        </p:cxnSp>
      </p:grpSp>
      <p:sp>
        <p:nvSpPr>
          <p:cNvPr id="6" name="Content Placeholder 5">
            <a:extLst>
              <a:ext uri="{FF2B5EF4-FFF2-40B4-BE49-F238E27FC236}">
                <a16:creationId xmlns:a16="http://schemas.microsoft.com/office/drawing/2014/main" id="{C8A47907-E8FD-4B83-B0BF-3335A4D196F1}"/>
              </a:ext>
            </a:extLst>
          </p:cNvPr>
          <p:cNvSpPr>
            <a:spLocks noGrp="1"/>
          </p:cNvSpPr>
          <p:nvPr>
            <p:ph idx="1"/>
          </p:nvPr>
        </p:nvSpPr>
        <p:spPr>
          <a:xfrm>
            <a:off x="2152650" y="408791"/>
            <a:ext cx="7886700" cy="5768172"/>
          </a:xfrm>
        </p:spPr>
        <p:txBody>
          <a:bodyPr/>
          <a:lstStyle/>
          <a:p>
            <a:r>
              <a:rPr lang="en-US" dirty="0"/>
              <a:t>2.3 Post processing on matches</a:t>
            </a:r>
          </a:p>
        </p:txBody>
      </p:sp>
      <p:grpSp>
        <p:nvGrpSpPr>
          <p:cNvPr id="28" name="Group 27">
            <a:extLst>
              <a:ext uri="{FF2B5EF4-FFF2-40B4-BE49-F238E27FC236}">
                <a16:creationId xmlns:a16="http://schemas.microsoft.com/office/drawing/2014/main" id="{615DA6F5-A640-48BF-9F3E-27A0C464D841}"/>
              </a:ext>
            </a:extLst>
          </p:cNvPr>
          <p:cNvGrpSpPr/>
          <p:nvPr/>
        </p:nvGrpSpPr>
        <p:grpSpPr>
          <a:xfrm>
            <a:off x="6192521" y="3155538"/>
            <a:ext cx="4452563" cy="1573611"/>
            <a:chOff x="822960" y="3261360"/>
            <a:chExt cx="5383474" cy="1902611"/>
          </a:xfrm>
        </p:grpSpPr>
        <p:sp>
          <p:nvSpPr>
            <p:cNvPr id="26" name="TextBox 25">
              <a:extLst>
                <a:ext uri="{FF2B5EF4-FFF2-40B4-BE49-F238E27FC236}">
                  <a16:creationId xmlns:a16="http://schemas.microsoft.com/office/drawing/2014/main" id="{6A662938-2558-4A87-9B07-02D776DA9D40}"/>
                </a:ext>
              </a:extLst>
            </p:cNvPr>
            <p:cNvSpPr txBox="1"/>
            <p:nvPr/>
          </p:nvSpPr>
          <p:spPr>
            <a:xfrm>
              <a:off x="822960" y="3261360"/>
              <a:ext cx="2160491" cy="632611"/>
            </a:xfrm>
            <a:prstGeom prst="rect">
              <a:avLst/>
            </a:prstGeom>
            <a:noFill/>
          </p:spPr>
          <p:txBody>
            <a:bodyPr wrap="none" rtlCol="0">
              <a:spAutoFit/>
            </a:bodyPr>
            <a:lstStyle/>
            <a:p>
              <a:r>
                <a:rPr lang="en-US" sz="2800" b="1" i="1" dirty="0">
                  <a:solidFill>
                    <a:schemeClr val="accent6"/>
                  </a:solidFill>
                </a:rPr>
                <a:t>Test image</a:t>
              </a:r>
            </a:p>
          </p:txBody>
        </p:sp>
        <p:sp>
          <p:nvSpPr>
            <p:cNvPr id="27" name="TextBox 26">
              <a:extLst>
                <a:ext uri="{FF2B5EF4-FFF2-40B4-BE49-F238E27FC236}">
                  <a16:creationId xmlns:a16="http://schemas.microsoft.com/office/drawing/2014/main" id="{BC58DC5F-12BF-4330-84B7-194BFC3E2C72}"/>
                </a:ext>
              </a:extLst>
            </p:cNvPr>
            <p:cNvSpPr txBox="1"/>
            <p:nvPr/>
          </p:nvSpPr>
          <p:spPr>
            <a:xfrm>
              <a:off x="4170680" y="4531360"/>
              <a:ext cx="2035754" cy="632611"/>
            </a:xfrm>
            <a:prstGeom prst="rect">
              <a:avLst/>
            </a:prstGeom>
            <a:noFill/>
          </p:spPr>
          <p:txBody>
            <a:bodyPr wrap="none" rtlCol="0">
              <a:spAutoFit/>
            </a:bodyPr>
            <a:lstStyle/>
            <a:p>
              <a:r>
                <a:rPr lang="en-US" sz="2800" b="1" i="1" dirty="0">
                  <a:solidFill>
                    <a:schemeClr val="accent4"/>
                  </a:solidFill>
                </a:rPr>
                <a:t>Ref image</a:t>
              </a:r>
            </a:p>
          </p:txBody>
        </p:sp>
      </p:grpSp>
      <p:sp>
        <p:nvSpPr>
          <p:cNvPr id="29" name="TextBox 28">
            <a:extLst>
              <a:ext uri="{FF2B5EF4-FFF2-40B4-BE49-F238E27FC236}">
                <a16:creationId xmlns:a16="http://schemas.microsoft.com/office/drawing/2014/main" id="{9E6AFF96-CB68-4599-9B26-4414AD1B8628}"/>
              </a:ext>
            </a:extLst>
          </p:cNvPr>
          <p:cNvSpPr txBox="1"/>
          <p:nvPr/>
        </p:nvSpPr>
        <p:spPr>
          <a:xfrm>
            <a:off x="1788440" y="1583874"/>
            <a:ext cx="4307560" cy="4524315"/>
          </a:xfrm>
          <a:prstGeom prst="rect">
            <a:avLst/>
          </a:prstGeom>
          <a:noFill/>
        </p:spPr>
        <p:txBody>
          <a:bodyPr wrap="square" rtlCol="0">
            <a:spAutoFit/>
          </a:bodyPr>
          <a:lstStyle/>
          <a:p>
            <a:pPr marL="342900" indent="-342900">
              <a:buAutoNum type="arabicPeriod"/>
            </a:pPr>
            <a:r>
              <a:rPr lang="en-US" b="1" i="1" dirty="0"/>
              <a:t>Matches trimming:</a:t>
            </a:r>
          </a:p>
          <a:p>
            <a:pPr marL="342900" indent="-342900">
              <a:buAutoNum type="arabicPeriod"/>
            </a:pPr>
            <a:endParaRPr lang="en-US" b="1" i="1" dirty="0"/>
          </a:p>
          <a:p>
            <a:r>
              <a:rPr lang="en-US" dirty="0"/>
              <a:t>	In some cases, more than 1 frames are generated on 1 key point;</a:t>
            </a:r>
          </a:p>
          <a:p>
            <a:r>
              <a:rPr lang="en-US" dirty="0"/>
              <a:t>	One key point can be matched with 2 or more key points in its counterpart;</a:t>
            </a:r>
          </a:p>
          <a:p>
            <a:endParaRPr lang="en-US" dirty="0"/>
          </a:p>
          <a:p>
            <a:r>
              <a:rPr lang="en-US" dirty="0"/>
              <a:t>However, in this case, only one matching could be valid.</a:t>
            </a:r>
          </a:p>
          <a:p>
            <a:endParaRPr lang="en-US" dirty="0"/>
          </a:p>
          <a:p>
            <a:endParaRPr lang="en-US" dirty="0"/>
          </a:p>
          <a:p>
            <a:r>
              <a:rPr lang="en-US" dirty="0"/>
              <a:t>Matches trimming is to remove the replicated matches associated to one key point. </a:t>
            </a:r>
          </a:p>
          <a:p>
            <a:r>
              <a:rPr lang="en-US" dirty="0"/>
              <a:t>(Only the match having the highest score is preserved)</a:t>
            </a:r>
          </a:p>
        </p:txBody>
      </p:sp>
      <mc:AlternateContent xmlns:mc="http://schemas.openxmlformats.org/markup-compatibility/2006" xmlns:p14="http://schemas.microsoft.com/office/powerpoint/2010/main">
        <mc:Choice Requires="p14">
          <p:contentPart p14:bwMode="auto" r:id="rId2">
            <p14:nvContentPartPr>
              <p14:cNvPr id="32" name="Ink 31">
                <a:extLst>
                  <a:ext uri="{FF2B5EF4-FFF2-40B4-BE49-F238E27FC236}">
                    <a16:creationId xmlns:a16="http://schemas.microsoft.com/office/drawing/2014/main" id="{84EE2187-36BE-4342-A7D2-88EBCE68ABEA}"/>
                  </a:ext>
                </a:extLst>
              </p14:cNvPr>
              <p14:cNvContentPartPr/>
              <p14:nvPr/>
            </p14:nvContentPartPr>
            <p14:xfrm>
              <a:off x="8171200" y="2743280"/>
              <a:ext cx="292680" cy="390240"/>
            </p14:xfrm>
          </p:contentPart>
        </mc:Choice>
        <mc:Fallback xmlns="">
          <p:pic>
            <p:nvPicPr>
              <p:cNvPr id="32" name="Ink 31">
                <a:extLst>
                  <a:ext uri="{FF2B5EF4-FFF2-40B4-BE49-F238E27FC236}">
                    <a16:creationId xmlns:a16="http://schemas.microsoft.com/office/drawing/2014/main" id="{84EE2187-36BE-4342-A7D2-88EBCE68ABEA}"/>
                  </a:ext>
                </a:extLst>
              </p:cNvPr>
              <p:cNvPicPr/>
              <p:nvPr/>
            </p:nvPicPr>
            <p:blipFill>
              <a:blip r:embed="rId3"/>
              <a:stretch>
                <a:fillRect/>
              </a:stretch>
            </p:blipFill>
            <p:spPr>
              <a:xfrm>
                <a:off x="8153200" y="2725297"/>
                <a:ext cx="328320" cy="425847"/>
              </a:xfrm>
              <a:prstGeom prst="rect">
                <a:avLst/>
              </a:prstGeom>
            </p:spPr>
          </p:pic>
        </mc:Fallback>
      </mc:AlternateContent>
      <p:grpSp>
        <p:nvGrpSpPr>
          <p:cNvPr id="33" name="Group 32">
            <a:extLst>
              <a:ext uri="{FF2B5EF4-FFF2-40B4-BE49-F238E27FC236}">
                <a16:creationId xmlns:a16="http://schemas.microsoft.com/office/drawing/2014/main" id="{08729D07-EB31-4E2D-8651-76D11679518A}"/>
              </a:ext>
            </a:extLst>
          </p:cNvPr>
          <p:cNvGrpSpPr/>
          <p:nvPr/>
        </p:nvGrpSpPr>
        <p:grpSpPr>
          <a:xfrm>
            <a:off x="6654800" y="1875791"/>
            <a:ext cx="1118070" cy="1118070"/>
            <a:chOff x="7614920" y="1795780"/>
            <a:chExt cx="1118070" cy="1118070"/>
          </a:xfrm>
        </p:grpSpPr>
        <p:sp>
          <p:nvSpPr>
            <p:cNvPr id="34" name="Oval 33">
              <a:extLst>
                <a:ext uri="{FF2B5EF4-FFF2-40B4-BE49-F238E27FC236}">
                  <a16:creationId xmlns:a16="http://schemas.microsoft.com/office/drawing/2014/main" id="{F6EF04B6-E7E7-4F44-A5AA-D41CBA4F703A}"/>
                </a:ext>
              </a:extLst>
            </p:cNvPr>
            <p:cNvSpPr/>
            <p:nvPr/>
          </p:nvSpPr>
          <p:spPr>
            <a:xfrm>
              <a:off x="7614920" y="1795780"/>
              <a:ext cx="1118070" cy="1118070"/>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0BF84282-59C1-4B5D-A932-2BEF63ADCFB1}"/>
                </a:ext>
              </a:extLst>
            </p:cNvPr>
            <p:cNvCxnSpPr>
              <a:cxnSpLocks/>
              <a:endCxn id="34" idx="5"/>
            </p:cNvCxnSpPr>
            <p:nvPr/>
          </p:nvCxnSpPr>
          <p:spPr>
            <a:xfrm>
              <a:off x="8173955" y="2354815"/>
              <a:ext cx="395297" cy="39529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C7496F0D-698F-410E-B2DE-70608FF55DF0}"/>
              </a:ext>
            </a:extLst>
          </p:cNvPr>
          <p:cNvGrpSpPr/>
          <p:nvPr/>
        </p:nvGrpSpPr>
        <p:grpSpPr>
          <a:xfrm rot="11590296">
            <a:off x="6355600" y="4009373"/>
            <a:ext cx="1620520" cy="1618450"/>
            <a:chOff x="7614920" y="1795780"/>
            <a:chExt cx="1118070" cy="1118070"/>
          </a:xfrm>
        </p:grpSpPr>
        <p:sp>
          <p:nvSpPr>
            <p:cNvPr id="37" name="Oval 36">
              <a:extLst>
                <a:ext uri="{FF2B5EF4-FFF2-40B4-BE49-F238E27FC236}">
                  <a16:creationId xmlns:a16="http://schemas.microsoft.com/office/drawing/2014/main" id="{009F700A-C115-4210-A2F5-8D5A87D3077A}"/>
                </a:ext>
              </a:extLst>
            </p:cNvPr>
            <p:cNvSpPr/>
            <p:nvPr/>
          </p:nvSpPr>
          <p:spPr>
            <a:xfrm>
              <a:off x="7614920" y="1795780"/>
              <a:ext cx="1118070" cy="1118070"/>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F04C55F0-F1D1-4D81-8B09-42ABC33897D3}"/>
                </a:ext>
              </a:extLst>
            </p:cNvPr>
            <p:cNvCxnSpPr>
              <a:cxnSpLocks/>
              <a:endCxn id="37" idx="5"/>
            </p:cNvCxnSpPr>
            <p:nvPr/>
          </p:nvCxnSpPr>
          <p:spPr>
            <a:xfrm>
              <a:off x="8173955" y="2354815"/>
              <a:ext cx="395297" cy="39529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a:extLst>
              <a:ext uri="{FF2B5EF4-FFF2-40B4-BE49-F238E27FC236}">
                <a16:creationId xmlns:a16="http://schemas.microsoft.com/office/drawing/2014/main" id="{CC790FD1-43C7-4291-9DB0-3F150B06B949}"/>
              </a:ext>
            </a:extLst>
          </p:cNvPr>
          <p:cNvCxnSpPr>
            <a:cxnSpLocks/>
          </p:cNvCxnSpPr>
          <p:nvPr/>
        </p:nvCxnSpPr>
        <p:spPr>
          <a:xfrm>
            <a:off x="7523480" y="2554470"/>
            <a:ext cx="1804420" cy="6784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E948418-C7A6-4E54-8B66-89D8C22596EF}"/>
              </a:ext>
            </a:extLst>
          </p:cNvPr>
          <p:cNvCxnSpPr>
            <a:cxnSpLocks/>
          </p:cNvCxnSpPr>
          <p:nvPr/>
        </p:nvCxnSpPr>
        <p:spPr>
          <a:xfrm flipV="1">
            <a:off x="7591904" y="3441976"/>
            <a:ext cx="1750217" cy="11046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50" name="Ink 49">
                <a:extLst>
                  <a:ext uri="{FF2B5EF4-FFF2-40B4-BE49-F238E27FC236}">
                    <a16:creationId xmlns:a16="http://schemas.microsoft.com/office/drawing/2014/main" id="{DE9A204B-D20E-4205-95EE-09BAF9E5E864}"/>
                  </a:ext>
                </a:extLst>
              </p14:cNvPr>
              <p14:cNvContentPartPr/>
              <p14:nvPr/>
            </p14:nvContentPartPr>
            <p14:xfrm>
              <a:off x="8313400" y="3843800"/>
              <a:ext cx="342720" cy="525240"/>
            </p14:xfrm>
          </p:contentPart>
        </mc:Choice>
        <mc:Fallback xmlns="">
          <p:pic>
            <p:nvPicPr>
              <p:cNvPr id="50" name="Ink 49">
                <a:extLst>
                  <a:ext uri="{FF2B5EF4-FFF2-40B4-BE49-F238E27FC236}">
                    <a16:creationId xmlns:a16="http://schemas.microsoft.com/office/drawing/2014/main" id="{DE9A204B-D20E-4205-95EE-09BAF9E5E864}"/>
                  </a:ext>
                </a:extLst>
              </p:cNvPr>
              <p:cNvPicPr/>
              <p:nvPr/>
            </p:nvPicPr>
            <p:blipFill>
              <a:blip r:embed="rId5"/>
              <a:stretch>
                <a:fillRect/>
              </a:stretch>
            </p:blipFill>
            <p:spPr>
              <a:xfrm>
                <a:off x="8295400" y="3825800"/>
                <a:ext cx="378360" cy="560880"/>
              </a:xfrm>
              <a:prstGeom prst="rect">
                <a:avLst/>
              </a:prstGeom>
            </p:spPr>
          </p:pic>
        </mc:Fallback>
      </mc:AlternateContent>
    </p:spTree>
    <p:extLst>
      <p:ext uri="{BB962C8B-B14F-4D97-AF65-F5344CB8AC3E}">
        <p14:creationId xmlns:p14="http://schemas.microsoft.com/office/powerpoint/2010/main" val="3575295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1683</Words>
  <Application>Microsoft Office PowerPoint</Application>
  <PresentationFormat>Widescreen</PresentationFormat>
  <Paragraphs>208</Paragraphs>
  <Slides>25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Cambria Math</vt:lpstr>
      <vt:lpstr>Courier New</vt:lpstr>
      <vt:lpstr>Lato</vt:lpstr>
      <vt:lpstr>Wingdings</vt:lpstr>
      <vt:lpstr>Office Theme</vt:lpstr>
      <vt:lpstr>SIFT Digit Recognition</vt:lpstr>
      <vt:lpstr>Problem Statement</vt:lpstr>
      <vt:lpstr>Motivation</vt:lpstr>
      <vt:lpstr>Implementation</vt:lpstr>
      <vt:lpstr>Implementation (Continued)</vt:lpstr>
      <vt:lpstr>Preliminary Results</vt:lpstr>
      <vt:lpstr>PowerPoint Presentation</vt:lpstr>
      <vt:lpstr>PowerPoint Presentation</vt:lpstr>
      <vt:lpstr>PowerPoint Presentation</vt:lpstr>
      <vt:lpstr>PowerPoint Presentation</vt:lpstr>
      <vt:lpstr>PowerPoint Presentation</vt:lpstr>
      <vt:lpstr>PowerPoint Presentation</vt:lpstr>
      <vt:lpstr>Eliminate the mismatching features based on Hough Transform</vt:lpstr>
      <vt:lpstr>Eliminate the mismatching features based on Hough Transform</vt:lpstr>
      <vt:lpstr>Assumptions</vt:lpstr>
      <vt:lpstr>Example</vt:lpstr>
      <vt:lpstr>What Should We Do Next?</vt:lpstr>
      <vt:lpstr>How to Do?</vt:lpstr>
      <vt:lpstr>Pseudocode</vt:lpstr>
      <vt:lpstr>Retrieve the features that vote the largest bin</vt:lpstr>
      <vt:lpstr>Disadvantages</vt:lpstr>
      <vt:lpstr>Experimental Results</vt:lpstr>
      <vt:lpstr>Experimental Results (continued)</vt:lpstr>
      <vt:lpstr>List of References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SIFT Digit Recognition</dc:title>
  <dc:creator>An Tran</dc:creator>
  <cp:lastModifiedBy>Masud, Abdullah Al</cp:lastModifiedBy>
  <cp:revision>31</cp:revision>
  <dcterms:created xsi:type="dcterms:W3CDTF">2018-12-03T20:52:52Z</dcterms:created>
  <dcterms:modified xsi:type="dcterms:W3CDTF">2023-12-04T16:32:56Z</dcterms:modified>
</cp:coreProperties>
</file>