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5252"/>
    <a:srgbClr val="F018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86" autoAdjust="0"/>
    <p:restoredTop sz="94660"/>
  </p:normalViewPr>
  <p:slideViewPr>
    <p:cSldViewPr snapToGrid="0">
      <p:cViewPr varScale="1">
        <p:scale>
          <a:sx n="113" d="100"/>
          <a:sy n="113" d="100"/>
        </p:scale>
        <p:origin x="25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4FE49-D512-41C7-B9DF-307057EAA7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894459-6C6C-48E4-BD82-67B13883D3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ACFFDA-519D-4D3D-84FC-DDBA9C7E1067}"/>
              </a:ext>
            </a:extLst>
          </p:cNvPr>
          <p:cNvSpPr>
            <a:spLocks noGrp="1"/>
          </p:cNvSpPr>
          <p:nvPr>
            <p:ph type="dt" sz="half" idx="10"/>
          </p:nvPr>
        </p:nvSpPr>
        <p:spPr/>
        <p:txBody>
          <a:bodyPr/>
          <a:lstStyle/>
          <a:p>
            <a:fld id="{F843B4EA-856D-4D81-AA5D-4C449280296D}" type="datetimeFigureOut">
              <a:rPr lang="en-US" smtClean="0"/>
              <a:t>6/23/2021</a:t>
            </a:fld>
            <a:endParaRPr lang="en-US"/>
          </a:p>
        </p:txBody>
      </p:sp>
      <p:sp>
        <p:nvSpPr>
          <p:cNvPr id="5" name="Footer Placeholder 4">
            <a:extLst>
              <a:ext uri="{FF2B5EF4-FFF2-40B4-BE49-F238E27FC236}">
                <a16:creationId xmlns:a16="http://schemas.microsoft.com/office/drawing/2014/main" id="{9B88C2C4-2ED7-4627-8D58-A4BC9413A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5260A-7FF1-4A99-B877-C66479782C82}"/>
              </a:ext>
            </a:extLst>
          </p:cNvPr>
          <p:cNvSpPr>
            <a:spLocks noGrp="1"/>
          </p:cNvSpPr>
          <p:nvPr>
            <p:ph type="sldNum" sz="quarter" idx="12"/>
          </p:nvPr>
        </p:nvSpPr>
        <p:spPr/>
        <p:txBody>
          <a:bodyPr/>
          <a:lstStyle/>
          <a:p>
            <a:fld id="{850A8DCB-2193-4E83-8772-8A534CCD2B2C}" type="slidenum">
              <a:rPr lang="en-US" smtClean="0"/>
              <a:t>‹#›</a:t>
            </a:fld>
            <a:endParaRPr lang="en-US"/>
          </a:p>
        </p:txBody>
      </p:sp>
    </p:spTree>
    <p:extLst>
      <p:ext uri="{BB962C8B-B14F-4D97-AF65-F5344CB8AC3E}">
        <p14:creationId xmlns:p14="http://schemas.microsoft.com/office/powerpoint/2010/main" val="157032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74C9-A0F0-40A4-A16C-49410F7E2D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14BD87-DC2E-4D41-82E5-702E65F161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77B62-FD0A-4E47-98C1-499691B75323}"/>
              </a:ext>
            </a:extLst>
          </p:cNvPr>
          <p:cNvSpPr>
            <a:spLocks noGrp="1"/>
          </p:cNvSpPr>
          <p:nvPr>
            <p:ph type="dt" sz="half" idx="10"/>
          </p:nvPr>
        </p:nvSpPr>
        <p:spPr/>
        <p:txBody>
          <a:bodyPr/>
          <a:lstStyle/>
          <a:p>
            <a:fld id="{F843B4EA-856D-4D81-AA5D-4C449280296D}" type="datetimeFigureOut">
              <a:rPr lang="en-US" smtClean="0"/>
              <a:t>6/23/2021</a:t>
            </a:fld>
            <a:endParaRPr lang="en-US"/>
          </a:p>
        </p:txBody>
      </p:sp>
      <p:sp>
        <p:nvSpPr>
          <p:cNvPr id="5" name="Footer Placeholder 4">
            <a:extLst>
              <a:ext uri="{FF2B5EF4-FFF2-40B4-BE49-F238E27FC236}">
                <a16:creationId xmlns:a16="http://schemas.microsoft.com/office/drawing/2014/main" id="{6AB5F43D-FD40-4F21-B5C1-C7F01A11A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8026D-2A39-467F-82EB-EAD94DCF0D63}"/>
              </a:ext>
            </a:extLst>
          </p:cNvPr>
          <p:cNvSpPr>
            <a:spLocks noGrp="1"/>
          </p:cNvSpPr>
          <p:nvPr>
            <p:ph type="sldNum" sz="quarter" idx="12"/>
          </p:nvPr>
        </p:nvSpPr>
        <p:spPr/>
        <p:txBody>
          <a:bodyPr/>
          <a:lstStyle/>
          <a:p>
            <a:fld id="{850A8DCB-2193-4E83-8772-8A534CCD2B2C}" type="slidenum">
              <a:rPr lang="en-US" smtClean="0"/>
              <a:t>‹#›</a:t>
            </a:fld>
            <a:endParaRPr lang="en-US"/>
          </a:p>
        </p:txBody>
      </p:sp>
    </p:spTree>
    <p:extLst>
      <p:ext uri="{BB962C8B-B14F-4D97-AF65-F5344CB8AC3E}">
        <p14:creationId xmlns:p14="http://schemas.microsoft.com/office/powerpoint/2010/main" val="24100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6FBF5D-28AD-4146-AF46-549D0C44F9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1ABA84-2627-414A-B24F-D2A271CFBF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54C09-D308-459F-B0C7-583409BE55B9}"/>
              </a:ext>
            </a:extLst>
          </p:cNvPr>
          <p:cNvSpPr>
            <a:spLocks noGrp="1"/>
          </p:cNvSpPr>
          <p:nvPr>
            <p:ph type="dt" sz="half" idx="10"/>
          </p:nvPr>
        </p:nvSpPr>
        <p:spPr/>
        <p:txBody>
          <a:bodyPr/>
          <a:lstStyle/>
          <a:p>
            <a:fld id="{F843B4EA-856D-4D81-AA5D-4C449280296D}" type="datetimeFigureOut">
              <a:rPr lang="en-US" smtClean="0"/>
              <a:t>6/23/2021</a:t>
            </a:fld>
            <a:endParaRPr lang="en-US"/>
          </a:p>
        </p:txBody>
      </p:sp>
      <p:sp>
        <p:nvSpPr>
          <p:cNvPr id="5" name="Footer Placeholder 4">
            <a:extLst>
              <a:ext uri="{FF2B5EF4-FFF2-40B4-BE49-F238E27FC236}">
                <a16:creationId xmlns:a16="http://schemas.microsoft.com/office/drawing/2014/main" id="{21D49884-6742-438A-8E99-919D4CBC2D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B13B2F-0889-4989-92B2-321AB287D430}"/>
              </a:ext>
            </a:extLst>
          </p:cNvPr>
          <p:cNvSpPr>
            <a:spLocks noGrp="1"/>
          </p:cNvSpPr>
          <p:nvPr>
            <p:ph type="sldNum" sz="quarter" idx="12"/>
          </p:nvPr>
        </p:nvSpPr>
        <p:spPr/>
        <p:txBody>
          <a:bodyPr/>
          <a:lstStyle/>
          <a:p>
            <a:fld id="{850A8DCB-2193-4E83-8772-8A534CCD2B2C}" type="slidenum">
              <a:rPr lang="en-US" smtClean="0"/>
              <a:t>‹#›</a:t>
            </a:fld>
            <a:endParaRPr lang="en-US"/>
          </a:p>
        </p:txBody>
      </p:sp>
    </p:spTree>
    <p:extLst>
      <p:ext uri="{BB962C8B-B14F-4D97-AF65-F5344CB8AC3E}">
        <p14:creationId xmlns:p14="http://schemas.microsoft.com/office/powerpoint/2010/main" val="3090076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077F-CC7B-4567-A701-2EDC150ED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DC59C7-21F2-4C01-AA7E-1D463346C3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2035C-58FC-49F7-9F81-83983F85F097}"/>
              </a:ext>
            </a:extLst>
          </p:cNvPr>
          <p:cNvSpPr>
            <a:spLocks noGrp="1"/>
          </p:cNvSpPr>
          <p:nvPr>
            <p:ph type="dt" sz="half" idx="10"/>
          </p:nvPr>
        </p:nvSpPr>
        <p:spPr/>
        <p:txBody>
          <a:bodyPr/>
          <a:lstStyle/>
          <a:p>
            <a:fld id="{F843B4EA-856D-4D81-AA5D-4C449280296D}" type="datetimeFigureOut">
              <a:rPr lang="en-US" smtClean="0"/>
              <a:t>6/23/2021</a:t>
            </a:fld>
            <a:endParaRPr lang="en-US"/>
          </a:p>
        </p:txBody>
      </p:sp>
      <p:sp>
        <p:nvSpPr>
          <p:cNvPr id="5" name="Footer Placeholder 4">
            <a:extLst>
              <a:ext uri="{FF2B5EF4-FFF2-40B4-BE49-F238E27FC236}">
                <a16:creationId xmlns:a16="http://schemas.microsoft.com/office/drawing/2014/main" id="{0DF5BEF7-3378-4173-BAFC-1E54FB8E5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1FC31-7B7B-470E-85DE-625BCDC4B17D}"/>
              </a:ext>
            </a:extLst>
          </p:cNvPr>
          <p:cNvSpPr>
            <a:spLocks noGrp="1"/>
          </p:cNvSpPr>
          <p:nvPr>
            <p:ph type="sldNum" sz="quarter" idx="12"/>
          </p:nvPr>
        </p:nvSpPr>
        <p:spPr/>
        <p:txBody>
          <a:bodyPr/>
          <a:lstStyle/>
          <a:p>
            <a:fld id="{850A8DCB-2193-4E83-8772-8A534CCD2B2C}" type="slidenum">
              <a:rPr lang="en-US" smtClean="0"/>
              <a:t>‹#›</a:t>
            </a:fld>
            <a:endParaRPr lang="en-US"/>
          </a:p>
        </p:txBody>
      </p:sp>
    </p:spTree>
    <p:extLst>
      <p:ext uri="{BB962C8B-B14F-4D97-AF65-F5344CB8AC3E}">
        <p14:creationId xmlns:p14="http://schemas.microsoft.com/office/powerpoint/2010/main" val="10814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A3A4-A1CD-4FBB-91D6-3032FE1E67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3B6E59-5017-48AE-A942-A62451605D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C7E2A6-AD1D-424A-99D4-3693BB6657BB}"/>
              </a:ext>
            </a:extLst>
          </p:cNvPr>
          <p:cNvSpPr>
            <a:spLocks noGrp="1"/>
          </p:cNvSpPr>
          <p:nvPr>
            <p:ph type="dt" sz="half" idx="10"/>
          </p:nvPr>
        </p:nvSpPr>
        <p:spPr/>
        <p:txBody>
          <a:bodyPr/>
          <a:lstStyle/>
          <a:p>
            <a:fld id="{F843B4EA-856D-4D81-AA5D-4C449280296D}" type="datetimeFigureOut">
              <a:rPr lang="en-US" smtClean="0"/>
              <a:t>6/23/2021</a:t>
            </a:fld>
            <a:endParaRPr lang="en-US"/>
          </a:p>
        </p:txBody>
      </p:sp>
      <p:sp>
        <p:nvSpPr>
          <p:cNvPr id="5" name="Footer Placeholder 4">
            <a:extLst>
              <a:ext uri="{FF2B5EF4-FFF2-40B4-BE49-F238E27FC236}">
                <a16:creationId xmlns:a16="http://schemas.microsoft.com/office/drawing/2014/main" id="{BCE493B8-846A-4EEA-9C84-65553BA45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9854A-A12D-4B85-8A96-38BB2144B936}"/>
              </a:ext>
            </a:extLst>
          </p:cNvPr>
          <p:cNvSpPr>
            <a:spLocks noGrp="1"/>
          </p:cNvSpPr>
          <p:nvPr>
            <p:ph type="sldNum" sz="quarter" idx="12"/>
          </p:nvPr>
        </p:nvSpPr>
        <p:spPr/>
        <p:txBody>
          <a:bodyPr/>
          <a:lstStyle/>
          <a:p>
            <a:fld id="{850A8DCB-2193-4E83-8772-8A534CCD2B2C}" type="slidenum">
              <a:rPr lang="en-US" smtClean="0"/>
              <a:t>‹#›</a:t>
            </a:fld>
            <a:endParaRPr lang="en-US"/>
          </a:p>
        </p:txBody>
      </p:sp>
    </p:spTree>
    <p:extLst>
      <p:ext uri="{BB962C8B-B14F-4D97-AF65-F5344CB8AC3E}">
        <p14:creationId xmlns:p14="http://schemas.microsoft.com/office/powerpoint/2010/main" val="401602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6731-1A3D-4EEA-A464-89DB8DAF75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6A1505-4269-4F33-A76A-1A4CC84FF9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0DD616-A765-485F-BFF9-E425F56B08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428F22-3A61-49B8-B953-DBB8DDB42420}"/>
              </a:ext>
            </a:extLst>
          </p:cNvPr>
          <p:cNvSpPr>
            <a:spLocks noGrp="1"/>
          </p:cNvSpPr>
          <p:nvPr>
            <p:ph type="dt" sz="half" idx="10"/>
          </p:nvPr>
        </p:nvSpPr>
        <p:spPr/>
        <p:txBody>
          <a:bodyPr/>
          <a:lstStyle/>
          <a:p>
            <a:fld id="{F843B4EA-856D-4D81-AA5D-4C449280296D}" type="datetimeFigureOut">
              <a:rPr lang="en-US" smtClean="0"/>
              <a:t>6/23/2021</a:t>
            </a:fld>
            <a:endParaRPr lang="en-US"/>
          </a:p>
        </p:txBody>
      </p:sp>
      <p:sp>
        <p:nvSpPr>
          <p:cNvPr id="6" name="Footer Placeholder 5">
            <a:extLst>
              <a:ext uri="{FF2B5EF4-FFF2-40B4-BE49-F238E27FC236}">
                <a16:creationId xmlns:a16="http://schemas.microsoft.com/office/drawing/2014/main" id="{4206D901-561E-4B8F-93EE-1232B04FFD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EFA30C-046A-4730-B058-C54667DBAD0C}"/>
              </a:ext>
            </a:extLst>
          </p:cNvPr>
          <p:cNvSpPr>
            <a:spLocks noGrp="1"/>
          </p:cNvSpPr>
          <p:nvPr>
            <p:ph type="sldNum" sz="quarter" idx="12"/>
          </p:nvPr>
        </p:nvSpPr>
        <p:spPr/>
        <p:txBody>
          <a:bodyPr/>
          <a:lstStyle/>
          <a:p>
            <a:fld id="{850A8DCB-2193-4E83-8772-8A534CCD2B2C}" type="slidenum">
              <a:rPr lang="en-US" smtClean="0"/>
              <a:t>‹#›</a:t>
            </a:fld>
            <a:endParaRPr lang="en-US"/>
          </a:p>
        </p:txBody>
      </p:sp>
    </p:spTree>
    <p:extLst>
      <p:ext uri="{BB962C8B-B14F-4D97-AF65-F5344CB8AC3E}">
        <p14:creationId xmlns:p14="http://schemas.microsoft.com/office/powerpoint/2010/main" val="186665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E434-D546-4431-8346-3DA1B4678F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B6F6D2-74BD-48E7-BA74-B667D01C48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AC89AA-5C27-4CF6-AFBB-B988D0A29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9D53CF-479E-4A19-9663-948ADD0A64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479065-764E-4F75-B2F0-5E3072EE31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A28CFB-8826-4F43-BACE-951CDAAFD6D9}"/>
              </a:ext>
            </a:extLst>
          </p:cNvPr>
          <p:cNvSpPr>
            <a:spLocks noGrp="1"/>
          </p:cNvSpPr>
          <p:nvPr>
            <p:ph type="dt" sz="half" idx="10"/>
          </p:nvPr>
        </p:nvSpPr>
        <p:spPr/>
        <p:txBody>
          <a:bodyPr/>
          <a:lstStyle/>
          <a:p>
            <a:fld id="{F843B4EA-856D-4D81-AA5D-4C449280296D}" type="datetimeFigureOut">
              <a:rPr lang="en-US" smtClean="0"/>
              <a:t>6/23/2021</a:t>
            </a:fld>
            <a:endParaRPr lang="en-US"/>
          </a:p>
        </p:txBody>
      </p:sp>
      <p:sp>
        <p:nvSpPr>
          <p:cNvPr id="8" name="Footer Placeholder 7">
            <a:extLst>
              <a:ext uri="{FF2B5EF4-FFF2-40B4-BE49-F238E27FC236}">
                <a16:creationId xmlns:a16="http://schemas.microsoft.com/office/drawing/2014/main" id="{A0EBACF8-072C-4A1C-ACE0-4FC66B3825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13467B-E9B0-4815-A98F-EC3C1FBF8946}"/>
              </a:ext>
            </a:extLst>
          </p:cNvPr>
          <p:cNvSpPr>
            <a:spLocks noGrp="1"/>
          </p:cNvSpPr>
          <p:nvPr>
            <p:ph type="sldNum" sz="quarter" idx="12"/>
          </p:nvPr>
        </p:nvSpPr>
        <p:spPr/>
        <p:txBody>
          <a:bodyPr/>
          <a:lstStyle/>
          <a:p>
            <a:fld id="{850A8DCB-2193-4E83-8772-8A534CCD2B2C}" type="slidenum">
              <a:rPr lang="en-US" smtClean="0"/>
              <a:t>‹#›</a:t>
            </a:fld>
            <a:endParaRPr lang="en-US"/>
          </a:p>
        </p:txBody>
      </p:sp>
    </p:spTree>
    <p:extLst>
      <p:ext uri="{BB962C8B-B14F-4D97-AF65-F5344CB8AC3E}">
        <p14:creationId xmlns:p14="http://schemas.microsoft.com/office/powerpoint/2010/main" val="2563801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D89B-A226-4282-98C9-92E9C882F3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B4A312-91DE-408F-B2FD-3196C25A1E38}"/>
              </a:ext>
            </a:extLst>
          </p:cNvPr>
          <p:cNvSpPr>
            <a:spLocks noGrp="1"/>
          </p:cNvSpPr>
          <p:nvPr>
            <p:ph type="dt" sz="half" idx="10"/>
          </p:nvPr>
        </p:nvSpPr>
        <p:spPr/>
        <p:txBody>
          <a:bodyPr/>
          <a:lstStyle/>
          <a:p>
            <a:fld id="{F843B4EA-856D-4D81-AA5D-4C449280296D}" type="datetimeFigureOut">
              <a:rPr lang="en-US" smtClean="0"/>
              <a:t>6/23/2021</a:t>
            </a:fld>
            <a:endParaRPr lang="en-US"/>
          </a:p>
        </p:txBody>
      </p:sp>
      <p:sp>
        <p:nvSpPr>
          <p:cNvPr id="4" name="Footer Placeholder 3">
            <a:extLst>
              <a:ext uri="{FF2B5EF4-FFF2-40B4-BE49-F238E27FC236}">
                <a16:creationId xmlns:a16="http://schemas.microsoft.com/office/drawing/2014/main" id="{FBD6010A-E2F6-45A5-BB4C-635370ED1B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0A0B34-43F8-4B31-B93B-5FC9DE45B3B3}"/>
              </a:ext>
            </a:extLst>
          </p:cNvPr>
          <p:cNvSpPr>
            <a:spLocks noGrp="1"/>
          </p:cNvSpPr>
          <p:nvPr>
            <p:ph type="sldNum" sz="quarter" idx="12"/>
          </p:nvPr>
        </p:nvSpPr>
        <p:spPr/>
        <p:txBody>
          <a:bodyPr/>
          <a:lstStyle/>
          <a:p>
            <a:fld id="{850A8DCB-2193-4E83-8772-8A534CCD2B2C}" type="slidenum">
              <a:rPr lang="en-US" smtClean="0"/>
              <a:t>‹#›</a:t>
            </a:fld>
            <a:endParaRPr lang="en-US"/>
          </a:p>
        </p:txBody>
      </p:sp>
    </p:spTree>
    <p:extLst>
      <p:ext uri="{BB962C8B-B14F-4D97-AF65-F5344CB8AC3E}">
        <p14:creationId xmlns:p14="http://schemas.microsoft.com/office/powerpoint/2010/main" val="135194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51F711-0D6E-4444-A26B-43BB07F51BD3}"/>
              </a:ext>
            </a:extLst>
          </p:cNvPr>
          <p:cNvSpPr>
            <a:spLocks noGrp="1"/>
          </p:cNvSpPr>
          <p:nvPr>
            <p:ph type="dt" sz="half" idx="10"/>
          </p:nvPr>
        </p:nvSpPr>
        <p:spPr/>
        <p:txBody>
          <a:bodyPr/>
          <a:lstStyle/>
          <a:p>
            <a:fld id="{F843B4EA-856D-4D81-AA5D-4C449280296D}" type="datetimeFigureOut">
              <a:rPr lang="en-US" smtClean="0"/>
              <a:t>6/23/2021</a:t>
            </a:fld>
            <a:endParaRPr lang="en-US"/>
          </a:p>
        </p:txBody>
      </p:sp>
      <p:sp>
        <p:nvSpPr>
          <p:cNvPr id="3" name="Footer Placeholder 2">
            <a:extLst>
              <a:ext uri="{FF2B5EF4-FFF2-40B4-BE49-F238E27FC236}">
                <a16:creationId xmlns:a16="http://schemas.microsoft.com/office/drawing/2014/main" id="{463E5555-B960-482F-B6FF-76BD0D2AD4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19FAA9-D463-4C8D-AB4B-0BFB5AA50517}"/>
              </a:ext>
            </a:extLst>
          </p:cNvPr>
          <p:cNvSpPr>
            <a:spLocks noGrp="1"/>
          </p:cNvSpPr>
          <p:nvPr>
            <p:ph type="sldNum" sz="quarter" idx="12"/>
          </p:nvPr>
        </p:nvSpPr>
        <p:spPr/>
        <p:txBody>
          <a:bodyPr/>
          <a:lstStyle/>
          <a:p>
            <a:fld id="{850A8DCB-2193-4E83-8772-8A534CCD2B2C}" type="slidenum">
              <a:rPr lang="en-US" smtClean="0"/>
              <a:t>‹#›</a:t>
            </a:fld>
            <a:endParaRPr lang="en-US"/>
          </a:p>
        </p:txBody>
      </p:sp>
    </p:spTree>
    <p:extLst>
      <p:ext uri="{BB962C8B-B14F-4D97-AF65-F5344CB8AC3E}">
        <p14:creationId xmlns:p14="http://schemas.microsoft.com/office/powerpoint/2010/main" val="2946566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C4D13-F381-4DD4-91DD-57CBBEBE2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6C7C8D-ABEB-4B50-95EA-653FC0C9B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73B7DB-CF01-42CE-A290-BF6A0E1E3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2C2210-15E5-48C9-896F-705141E15313}"/>
              </a:ext>
            </a:extLst>
          </p:cNvPr>
          <p:cNvSpPr>
            <a:spLocks noGrp="1"/>
          </p:cNvSpPr>
          <p:nvPr>
            <p:ph type="dt" sz="half" idx="10"/>
          </p:nvPr>
        </p:nvSpPr>
        <p:spPr/>
        <p:txBody>
          <a:bodyPr/>
          <a:lstStyle/>
          <a:p>
            <a:fld id="{F843B4EA-856D-4D81-AA5D-4C449280296D}" type="datetimeFigureOut">
              <a:rPr lang="en-US" smtClean="0"/>
              <a:t>6/23/2021</a:t>
            </a:fld>
            <a:endParaRPr lang="en-US"/>
          </a:p>
        </p:txBody>
      </p:sp>
      <p:sp>
        <p:nvSpPr>
          <p:cNvPr id="6" name="Footer Placeholder 5">
            <a:extLst>
              <a:ext uri="{FF2B5EF4-FFF2-40B4-BE49-F238E27FC236}">
                <a16:creationId xmlns:a16="http://schemas.microsoft.com/office/drawing/2014/main" id="{0453595E-A047-4474-8ECF-1CE96379E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11454-E4BA-4F57-A191-2DF57B6D0081}"/>
              </a:ext>
            </a:extLst>
          </p:cNvPr>
          <p:cNvSpPr>
            <a:spLocks noGrp="1"/>
          </p:cNvSpPr>
          <p:nvPr>
            <p:ph type="sldNum" sz="quarter" idx="12"/>
          </p:nvPr>
        </p:nvSpPr>
        <p:spPr/>
        <p:txBody>
          <a:bodyPr/>
          <a:lstStyle/>
          <a:p>
            <a:fld id="{850A8DCB-2193-4E83-8772-8A534CCD2B2C}" type="slidenum">
              <a:rPr lang="en-US" smtClean="0"/>
              <a:t>‹#›</a:t>
            </a:fld>
            <a:endParaRPr lang="en-US"/>
          </a:p>
        </p:txBody>
      </p:sp>
    </p:spTree>
    <p:extLst>
      <p:ext uri="{BB962C8B-B14F-4D97-AF65-F5344CB8AC3E}">
        <p14:creationId xmlns:p14="http://schemas.microsoft.com/office/powerpoint/2010/main" val="96282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F4AC8-9989-4620-8DE5-8AE235C3E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5A4AD3-5EC0-4650-A889-88C4E89BA1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7F156B-54C3-4386-A4E5-835E99089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E40274-2456-4797-9128-9BACAAA93E2E}"/>
              </a:ext>
            </a:extLst>
          </p:cNvPr>
          <p:cNvSpPr>
            <a:spLocks noGrp="1"/>
          </p:cNvSpPr>
          <p:nvPr>
            <p:ph type="dt" sz="half" idx="10"/>
          </p:nvPr>
        </p:nvSpPr>
        <p:spPr/>
        <p:txBody>
          <a:bodyPr/>
          <a:lstStyle/>
          <a:p>
            <a:fld id="{F843B4EA-856D-4D81-AA5D-4C449280296D}" type="datetimeFigureOut">
              <a:rPr lang="en-US" smtClean="0"/>
              <a:t>6/23/2021</a:t>
            </a:fld>
            <a:endParaRPr lang="en-US"/>
          </a:p>
        </p:txBody>
      </p:sp>
      <p:sp>
        <p:nvSpPr>
          <p:cNvPr id="6" name="Footer Placeholder 5">
            <a:extLst>
              <a:ext uri="{FF2B5EF4-FFF2-40B4-BE49-F238E27FC236}">
                <a16:creationId xmlns:a16="http://schemas.microsoft.com/office/drawing/2014/main" id="{2E000C30-892D-485F-BBD0-24ECC5DDF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DF724F-F8A3-4AF9-95D5-8DC2BDB2EA2B}"/>
              </a:ext>
            </a:extLst>
          </p:cNvPr>
          <p:cNvSpPr>
            <a:spLocks noGrp="1"/>
          </p:cNvSpPr>
          <p:nvPr>
            <p:ph type="sldNum" sz="quarter" idx="12"/>
          </p:nvPr>
        </p:nvSpPr>
        <p:spPr/>
        <p:txBody>
          <a:bodyPr/>
          <a:lstStyle/>
          <a:p>
            <a:fld id="{850A8DCB-2193-4E83-8772-8A534CCD2B2C}" type="slidenum">
              <a:rPr lang="en-US" smtClean="0"/>
              <a:t>‹#›</a:t>
            </a:fld>
            <a:endParaRPr lang="en-US"/>
          </a:p>
        </p:txBody>
      </p:sp>
    </p:spTree>
    <p:extLst>
      <p:ext uri="{BB962C8B-B14F-4D97-AF65-F5344CB8AC3E}">
        <p14:creationId xmlns:p14="http://schemas.microsoft.com/office/powerpoint/2010/main" val="1881400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21CE3D-F4A1-4784-8AEB-6FFC9364F8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FFB773-1C09-4713-AB4F-54FDA2AD8B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768480-88B5-4662-BAF4-BD6D4A802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3B4EA-856D-4D81-AA5D-4C449280296D}" type="datetimeFigureOut">
              <a:rPr lang="en-US" smtClean="0"/>
              <a:t>6/23/2021</a:t>
            </a:fld>
            <a:endParaRPr lang="en-US"/>
          </a:p>
        </p:txBody>
      </p:sp>
      <p:sp>
        <p:nvSpPr>
          <p:cNvPr id="5" name="Footer Placeholder 4">
            <a:extLst>
              <a:ext uri="{FF2B5EF4-FFF2-40B4-BE49-F238E27FC236}">
                <a16:creationId xmlns:a16="http://schemas.microsoft.com/office/drawing/2014/main" id="{E449F9E6-2984-409E-B91E-FC54E0B223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C622AB-65FA-430A-83B1-52EFE78446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A8DCB-2193-4E83-8772-8A534CCD2B2C}" type="slidenum">
              <a:rPr lang="en-US" smtClean="0"/>
              <a:t>‹#›</a:t>
            </a:fld>
            <a:endParaRPr lang="en-US"/>
          </a:p>
        </p:txBody>
      </p:sp>
    </p:spTree>
    <p:extLst>
      <p:ext uri="{BB962C8B-B14F-4D97-AF65-F5344CB8AC3E}">
        <p14:creationId xmlns:p14="http://schemas.microsoft.com/office/powerpoint/2010/main" val="4113930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9A1E1E4-0B46-4581-B883-A3F80E063710}"/>
              </a:ext>
            </a:extLst>
          </p:cNvPr>
          <p:cNvSpPr/>
          <p:nvPr/>
        </p:nvSpPr>
        <p:spPr>
          <a:xfrm rot="2310804">
            <a:off x="-184152" y="-697584"/>
            <a:ext cx="1098550" cy="2197100"/>
          </a:xfrm>
          <a:custGeom>
            <a:avLst/>
            <a:gdLst>
              <a:gd name="connsiteX0" fmla="*/ 0 w 1098550"/>
              <a:gd name="connsiteY0" fmla="*/ 0 h 2197100"/>
              <a:gd name="connsiteX1" fmla="*/ 1098550 w 1098550"/>
              <a:gd name="connsiteY1" fmla="*/ 1098550 h 2197100"/>
              <a:gd name="connsiteX2" fmla="*/ 0 w 1098550"/>
              <a:gd name="connsiteY2" fmla="*/ 2197100 h 2197100"/>
            </a:gdLst>
            <a:ahLst/>
            <a:cxnLst>
              <a:cxn ang="0">
                <a:pos x="connsiteX0" y="connsiteY0"/>
              </a:cxn>
              <a:cxn ang="0">
                <a:pos x="connsiteX1" y="connsiteY1"/>
              </a:cxn>
              <a:cxn ang="0">
                <a:pos x="connsiteX2" y="connsiteY2"/>
              </a:cxn>
            </a:cxnLst>
            <a:rect l="l" t="t" r="r" b="b"/>
            <a:pathLst>
              <a:path w="1098550" h="2197100">
                <a:moveTo>
                  <a:pt x="0" y="0"/>
                </a:moveTo>
                <a:cubicBezTo>
                  <a:pt x="606712" y="0"/>
                  <a:pt x="1098550" y="491838"/>
                  <a:pt x="1098550" y="1098550"/>
                </a:cubicBezTo>
                <a:cubicBezTo>
                  <a:pt x="1098550" y="1705262"/>
                  <a:pt x="606712" y="2197100"/>
                  <a:pt x="0" y="2197100"/>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0B5B6683-4EED-45CE-BFDA-3CF0035154AC}"/>
              </a:ext>
            </a:extLst>
          </p:cNvPr>
          <p:cNvSpPr txBox="1"/>
          <p:nvPr/>
        </p:nvSpPr>
        <p:spPr>
          <a:xfrm>
            <a:off x="3323924" y="3462635"/>
            <a:ext cx="5544151" cy="707886"/>
          </a:xfrm>
          <a:prstGeom prst="rect">
            <a:avLst/>
          </a:prstGeom>
          <a:noFill/>
        </p:spPr>
        <p:txBody>
          <a:bodyPr wrap="square" rtlCol="0">
            <a:spAutoFit/>
          </a:bodyPr>
          <a:lstStyle/>
          <a:p>
            <a:pPr algn="ctr"/>
            <a:r>
              <a:rPr lang="en-US" sz="4000" dirty="0" err="1">
                <a:latin typeface="SutonnyMJ" pitchFamily="2" charset="0"/>
                <a:cs typeface="SutonnyMJ" pitchFamily="2" charset="0"/>
              </a:rPr>
              <a:t>mevB‡K</a:t>
            </a:r>
            <a:r>
              <a:rPr lang="en-US" sz="4000" dirty="0">
                <a:latin typeface="SutonnyMJ" pitchFamily="2" charset="0"/>
                <a:cs typeface="SutonnyMJ" pitchFamily="2" charset="0"/>
              </a:rPr>
              <a:t> </a:t>
            </a:r>
            <a:r>
              <a:rPr lang="en-US" sz="4000" dirty="0" err="1">
                <a:latin typeface="SutonnyMJ" pitchFamily="2" charset="0"/>
                <a:cs typeface="SutonnyMJ" pitchFamily="2" charset="0"/>
              </a:rPr>
              <a:t>RvbvB</a:t>
            </a:r>
            <a:r>
              <a:rPr lang="en-US" sz="4000" dirty="0">
                <a:latin typeface="SutonnyMJ" pitchFamily="2" charset="0"/>
                <a:cs typeface="SutonnyMJ" pitchFamily="2" charset="0"/>
              </a:rPr>
              <a:t> ¯^</a:t>
            </a:r>
            <a:r>
              <a:rPr lang="en-US" sz="4000" dirty="0" err="1">
                <a:latin typeface="SutonnyMJ" pitchFamily="2" charset="0"/>
                <a:cs typeface="SutonnyMJ" pitchFamily="2" charset="0"/>
              </a:rPr>
              <a:t>vMZg</a:t>
            </a:r>
            <a:r>
              <a:rPr lang="en-US" sz="4000" dirty="0"/>
              <a:t> </a:t>
            </a:r>
          </a:p>
        </p:txBody>
      </p:sp>
      <p:sp>
        <p:nvSpPr>
          <p:cNvPr id="8" name="TextBox 7">
            <a:extLst>
              <a:ext uri="{FF2B5EF4-FFF2-40B4-BE49-F238E27FC236}">
                <a16:creationId xmlns:a16="http://schemas.microsoft.com/office/drawing/2014/main" id="{9D3AC125-546F-4C0B-A72B-882C71F50A99}"/>
              </a:ext>
            </a:extLst>
          </p:cNvPr>
          <p:cNvSpPr txBox="1"/>
          <p:nvPr/>
        </p:nvSpPr>
        <p:spPr>
          <a:xfrm>
            <a:off x="3362024" y="2370435"/>
            <a:ext cx="5544151" cy="923330"/>
          </a:xfrm>
          <a:prstGeom prst="rect">
            <a:avLst/>
          </a:prstGeom>
          <a:noFill/>
        </p:spPr>
        <p:txBody>
          <a:bodyPr wrap="square" rtlCol="0">
            <a:spAutoFit/>
          </a:bodyPr>
          <a:lstStyle/>
          <a:p>
            <a:pPr algn="ctr"/>
            <a:r>
              <a:rPr lang="en-US" sz="5400" b="1" dirty="0" err="1">
                <a:latin typeface="SutonnyMJ" pitchFamily="2" charset="0"/>
                <a:cs typeface="SutonnyMJ" pitchFamily="2" charset="0"/>
              </a:rPr>
              <a:t>Avmmvjvgy</a:t>
            </a:r>
            <a:r>
              <a:rPr lang="en-US" sz="5400" b="1" dirty="0">
                <a:latin typeface="SutonnyMJ" pitchFamily="2" charset="0"/>
                <a:cs typeface="SutonnyMJ" pitchFamily="2" charset="0"/>
              </a:rPr>
              <a:t> </a:t>
            </a:r>
            <a:r>
              <a:rPr lang="en-US" sz="5400" b="1" dirty="0" err="1">
                <a:latin typeface="SutonnyMJ" pitchFamily="2" charset="0"/>
                <a:cs typeface="SutonnyMJ" pitchFamily="2" charset="0"/>
              </a:rPr>
              <a:t>AvjvBKzg</a:t>
            </a:r>
            <a:endParaRPr lang="en-US" sz="5400" b="1" dirty="0">
              <a:latin typeface="SutonnyMJ" pitchFamily="2" charset="0"/>
              <a:cs typeface="SutonnyMJ" pitchFamily="2" charset="0"/>
            </a:endParaRPr>
          </a:p>
        </p:txBody>
      </p:sp>
      <p:sp>
        <p:nvSpPr>
          <p:cNvPr id="13" name="Freeform: Shape 12">
            <a:extLst>
              <a:ext uri="{FF2B5EF4-FFF2-40B4-BE49-F238E27FC236}">
                <a16:creationId xmlns:a16="http://schemas.microsoft.com/office/drawing/2014/main" id="{04DF86A0-A51B-4427-837C-F1CDF61083FB}"/>
              </a:ext>
            </a:extLst>
          </p:cNvPr>
          <p:cNvSpPr/>
          <p:nvPr/>
        </p:nvSpPr>
        <p:spPr>
          <a:xfrm rot="8679790">
            <a:off x="11245848" y="-723439"/>
            <a:ext cx="1098550" cy="2197100"/>
          </a:xfrm>
          <a:custGeom>
            <a:avLst/>
            <a:gdLst>
              <a:gd name="connsiteX0" fmla="*/ 0 w 1098550"/>
              <a:gd name="connsiteY0" fmla="*/ 0 h 2197100"/>
              <a:gd name="connsiteX1" fmla="*/ 1098550 w 1098550"/>
              <a:gd name="connsiteY1" fmla="*/ 1098550 h 2197100"/>
              <a:gd name="connsiteX2" fmla="*/ 0 w 1098550"/>
              <a:gd name="connsiteY2" fmla="*/ 2197100 h 2197100"/>
            </a:gdLst>
            <a:ahLst/>
            <a:cxnLst>
              <a:cxn ang="0">
                <a:pos x="connsiteX0" y="connsiteY0"/>
              </a:cxn>
              <a:cxn ang="0">
                <a:pos x="connsiteX1" y="connsiteY1"/>
              </a:cxn>
              <a:cxn ang="0">
                <a:pos x="connsiteX2" y="connsiteY2"/>
              </a:cxn>
            </a:cxnLst>
            <a:rect l="l" t="t" r="r" b="b"/>
            <a:pathLst>
              <a:path w="1098550" h="2197100">
                <a:moveTo>
                  <a:pt x="0" y="0"/>
                </a:moveTo>
                <a:cubicBezTo>
                  <a:pt x="606712" y="0"/>
                  <a:pt x="1098550" y="491838"/>
                  <a:pt x="1098550" y="1098550"/>
                </a:cubicBezTo>
                <a:cubicBezTo>
                  <a:pt x="1098550" y="1705262"/>
                  <a:pt x="606712" y="2197100"/>
                  <a:pt x="0" y="2197100"/>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9236E8A-A086-4950-BBDE-30AC06F36B3C}"/>
              </a:ext>
            </a:extLst>
          </p:cNvPr>
          <p:cNvSpPr/>
          <p:nvPr/>
        </p:nvSpPr>
        <p:spPr>
          <a:xfrm rot="13835665">
            <a:off x="11296387" y="5283203"/>
            <a:ext cx="1098550" cy="2197100"/>
          </a:xfrm>
          <a:custGeom>
            <a:avLst/>
            <a:gdLst>
              <a:gd name="connsiteX0" fmla="*/ 0 w 1098550"/>
              <a:gd name="connsiteY0" fmla="*/ 0 h 2197100"/>
              <a:gd name="connsiteX1" fmla="*/ 1098550 w 1098550"/>
              <a:gd name="connsiteY1" fmla="*/ 1098550 h 2197100"/>
              <a:gd name="connsiteX2" fmla="*/ 0 w 1098550"/>
              <a:gd name="connsiteY2" fmla="*/ 2197100 h 2197100"/>
            </a:gdLst>
            <a:ahLst/>
            <a:cxnLst>
              <a:cxn ang="0">
                <a:pos x="connsiteX0" y="connsiteY0"/>
              </a:cxn>
              <a:cxn ang="0">
                <a:pos x="connsiteX1" y="connsiteY1"/>
              </a:cxn>
              <a:cxn ang="0">
                <a:pos x="connsiteX2" y="connsiteY2"/>
              </a:cxn>
            </a:cxnLst>
            <a:rect l="l" t="t" r="r" b="b"/>
            <a:pathLst>
              <a:path w="1098550" h="2197100">
                <a:moveTo>
                  <a:pt x="0" y="0"/>
                </a:moveTo>
                <a:cubicBezTo>
                  <a:pt x="606712" y="0"/>
                  <a:pt x="1098550" y="491838"/>
                  <a:pt x="1098550" y="1098550"/>
                </a:cubicBezTo>
                <a:cubicBezTo>
                  <a:pt x="1098550" y="1705262"/>
                  <a:pt x="606712" y="2197100"/>
                  <a:pt x="0" y="2197100"/>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43FA59C-1FE7-49CB-8C79-26870761781A}"/>
              </a:ext>
            </a:extLst>
          </p:cNvPr>
          <p:cNvSpPr/>
          <p:nvPr/>
        </p:nvSpPr>
        <p:spPr>
          <a:xfrm rot="20036883">
            <a:off x="-97034" y="5453093"/>
            <a:ext cx="1098550" cy="2197100"/>
          </a:xfrm>
          <a:custGeom>
            <a:avLst/>
            <a:gdLst>
              <a:gd name="connsiteX0" fmla="*/ 0 w 1098550"/>
              <a:gd name="connsiteY0" fmla="*/ 0 h 2197100"/>
              <a:gd name="connsiteX1" fmla="*/ 1098550 w 1098550"/>
              <a:gd name="connsiteY1" fmla="*/ 1098550 h 2197100"/>
              <a:gd name="connsiteX2" fmla="*/ 0 w 1098550"/>
              <a:gd name="connsiteY2" fmla="*/ 2197100 h 2197100"/>
            </a:gdLst>
            <a:ahLst/>
            <a:cxnLst>
              <a:cxn ang="0">
                <a:pos x="connsiteX0" y="connsiteY0"/>
              </a:cxn>
              <a:cxn ang="0">
                <a:pos x="connsiteX1" y="connsiteY1"/>
              </a:cxn>
              <a:cxn ang="0">
                <a:pos x="connsiteX2" y="connsiteY2"/>
              </a:cxn>
            </a:cxnLst>
            <a:rect l="l" t="t" r="r" b="b"/>
            <a:pathLst>
              <a:path w="1098550" h="2197100">
                <a:moveTo>
                  <a:pt x="0" y="0"/>
                </a:moveTo>
                <a:cubicBezTo>
                  <a:pt x="606712" y="0"/>
                  <a:pt x="1098550" y="491838"/>
                  <a:pt x="1098550" y="1098550"/>
                </a:cubicBezTo>
                <a:cubicBezTo>
                  <a:pt x="1098550" y="1705262"/>
                  <a:pt x="606712" y="2197100"/>
                  <a:pt x="0" y="2197100"/>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48405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8372CC-0B6E-486D-A074-70B3EA8DEE7B}"/>
              </a:ext>
            </a:extLst>
          </p:cNvPr>
          <p:cNvSpPr txBox="1"/>
          <p:nvPr/>
        </p:nvSpPr>
        <p:spPr>
          <a:xfrm>
            <a:off x="3784600" y="1966686"/>
            <a:ext cx="4622800" cy="584775"/>
          </a:xfrm>
          <a:prstGeom prst="rect">
            <a:avLst/>
          </a:prstGeom>
          <a:noFill/>
        </p:spPr>
        <p:txBody>
          <a:bodyPr wrap="square" rtlCol="0">
            <a:spAutoFit/>
          </a:bodyPr>
          <a:lstStyle/>
          <a:p>
            <a:pPr algn="ctr"/>
            <a:r>
              <a:rPr lang="en-US" sz="3200" b="1" i="0" dirty="0">
                <a:solidFill>
                  <a:srgbClr val="212529"/>
                </a:solidFill>
                <a:effectLst/>
                <a:latin typeface="Tw Cen MT" panose="020B0602020104020603" pitchFamily="34" charset="0"/>
              </a:rPr>
              <a:t>What is Markdown?</a:t>
            </a:r>
          </a:p>
        </p:txBody>
      </p:sp>
      <p:sp>
        <p:nvSpPr>
          <p:cNvPr id="5" name="TextBox 4">
            <a:extLst>
              <a:ext uri="{FF2B5EF4-FFF2-40B4-BE49-F238E27FC236}">
                <a16:creationId xmlns:a16="http://schemas.microsoft.com/office/drawing/2014/main" id="{4E22A0D0-F44D-4FE5-B48E-191277B60DE9}"/>
              </a:ext>
            </a:extLst>
          </p:cNvPr>
          <p:cNvSpPr txBox="1"/>
          <p:nvPr/>
        </p:nvSpPr>
        <p:spPr>
          <a:xfrm>
            <a:off x="1727200" y="2774618"/>
            <a:ext cx="8737600" cy="1971822"/>
          </a:xfrm>
          <a:prstGeom prst="rect">
            <a:avLst/>
          </a:prstGeom>
          <a:noFill/>
        </p:spPr>
        <p:txBody>
          <a:bodyPr wrap="square" rtlCol="0">
            <a:spAutoFit/>
          </a:bodyPr>
          <a:lstStyle/>
          <a:p>
            <a:pPr>
              <a:lnSpc>
                <a:spcPct val="150000"/>
              </a:lnSpc>
            </a:pPr>
            <a:r>
              <a:rPr lang="en-US" sz="2000" b="0" i="0" dirty="0">
                <a:solidFill>
                  <a:schemeClr val="tx1">
                    <a:lumMod val="75000"/>
                    <a:lumOff val="25000"/>
                  </a:schemeClr>
                </a:solidFill>
                <a:effectLst/>
                <a:latin typeface="-apple-system"/>
              </a:rPr>
              <a:t>Markdown is the formatting elements to plaintext text documents. Markdown documents are readable without tags. Behind the seen it has been converted to html. It use to style text, list, table etc. </a:t>
            </a:r>
            <a:br>
              <a:rPr lang="en-US" sz="2400" dirty="0"/>
            </a:br>
            <a:endParaRPr lang="en-US" sz="2400" dirty="0">
              <a:latin typeface="Tw Cen MT" panose="020B0602020104020603" pitchFamily="34" charset="0"/>
            </a:endParaRPr>
          </a:p>
        </p:txBody>
      </p:sp>
      <p:sp>
        <p:nvSpPr>
          <p:cNvPr id="6" name="TextBox 5">
            <a:extLst>
              <a:ext uri="{FF2B5EF4-FFF2-40B4-BE49-F238E27FC236}">
                <a16:creationId xmlns:a16="http://schemas.microsoft.com/office/drawing/2014/main" id="{94CB0868-10BE-4A16-838D-7ABA11E2FC8D}"/>
              </a:ext>
            </a:extLst>
          </p:cNvPr>
          <p:cNvSpPr txBox="1"/>
          <p:nvPr/>
        </p:nvSpPr>
        <p:spPr>
          <a:xfrm>
            <a:off x="3784600" y="977945"/>
            <a:ext cx="4989010" cy="584775"/>
          </a:xfrm>
          <a:prstGeom prst="rect">
            <a:avLst/>
          </a:prstGeom>
          <a:noFill/>
        </p:spPr>
        <p:txBody>
          <a:bodyPr wrap="square" rtlCol="0">
            <a:spAutoFit/>
          </a:bodyPr>
          <a:lstStyle/>
          <a:p>
            <a:pPr algn="ctr"/>
            <a:r>
              <a:rPr lang="en-US" sz="3200" b="1" u="sng" dirty="0">
                <a:solidFill>
                  <a:srgbClr val="212529"/>
                </a:solidFill>
                <a:latin typeface="Tw Cen MT" panose="020B0602020104020603" pitchFamily="34" charset="0"/>
              </a:rPr>
              <a:t>Learn Markdown Language</a:t>
            </a:r>
            <a:endParaRPr lang="en-US" sz="3200" b="1" i="0" u="sng" dirty="0">
              <a:solidFill>
                <a:srgbClr val="212529"/>
              </a:solidFill>
              <a:effectLst/>
              <a:latin typeface="Tw Cen MT" panose="020B0602020104020603" pitchFamily="34" charset="0"/>
            </a:endParaRPr>
          </a:p>
        </p:txBody>
      </p:sp>
    </p:spTree>
    <p:extLst>
      <p:ext uri="{BB962C8B-B14F-4D97-AF65-F5344CB8AC3E}">
        <p14:creationId xmlns:p14="http://schemas.microsoft.com/office/powerpoint/2010/main" val="160399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8" name="Straight Connector 97">
            <a:extLst>
              <a:ext uri="{FF2B5EF4-FFF2-40B4-BE49-F238E27FC236}">
                <a16:creationId xmlns:a16="http://schemas.microsoft.com/office/drawing/2014/main" id="{36169090-59EA-4C27-B46A-F5D762B87BD2}"/>
              </a:ext>
            </a:extLst>
          </p:cNvPr>
          <p:cNvCxnSpPr>
            <a:cxnSpLocks/>
          </p:cNvCxnSpPr>
          <p:nvPr/>
        </p:nvCxnSpPr>
        <p:spPr>
          <a:xfrm>
            <a:off x="8691232" y="3850898"/>
            <a:ext cx="1532191" cy="0"/>
          </a:xfrm>
          <a:prstGeom prst="line">
            <a:avLst/>
          </a:prstGeom>
          <a:ln w="19050">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4A9494-0F82-4665-BCC1-13E102942990}"/>
              </a:ext>
            </a:extLst>
          </p:cNvPr>
          <p:cNvCxnSpPr>
            <a:cxnSpLocks/>
          </p:cNvCxnSpPr>
          <p:nvPr/>
        </p:nvCxnSpPr>
        <p:spPr>
          <a:xfrm>
            <a:off x="1017270" y="3258958"/>
            <a:ext cx="0" cy="124629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866FAA2-FAD9-480C-B48A-E49A5C657ABA}"/>
              </a:ext>
            </a:extLst>
          </p:cNvPr>
          <p:cNvCxnSpPr>
            <a:cxnSpLocks/>
          </p:cNvCxnSpPr>
          <p:nvPr/>
        </p:nvCxnSpPr>
        <p:spPr>
          <a:xfrm>
            <a:off x="7236328" y="3165291"/>
            <a:ext cx="139334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2744BF7-D5E9-4D1A-A373-C26B48E83291}"/>
              </a:ext>
            </a:extLst>
          </p:cNvPr>
          <p:cNvCxnSpPr>
            <a:cxnSpLocks/>
          </p:cNvCxnSpPr>
          <p:nvPr/>
        </p:nvCxnSpPr>
        <p:spPr>
          <a:xfrm>
            <a:off x="2640869" y="3175603"/>
            <a:ext cx="1393349" cy="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7E96DD9-40A6-46F7-8FD1-04D529BA7B82}"/>
              </a:ext>
            </a:extLst>
          </p:cNvPr>
          <p:cNvCxnSpPr>
            <a:cxnSpLocks/>
          </p:cNvCxnSpPr>
          <p:nvPr/>
        </p:nvCxnSpPr>
        <p:spPr>
          <a:xfrm>
            <a:off x="0" y="3175603"/>
            <a:ext cx="9525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44F0DAA4-DD37-40D5-97AF-9DD18AE94C3C}"/>
              </a:ext>
            </a:extLst>
          </p:cNvPr>
          <p:cNvGrpSpPr/>
          <p:nvPr/>
        </p:nvGrpSpPr>
        <p:grpSpPr>
          <a:xfrm>
            <a:off x="917023" y="3088302"/>
            <a:ext cx="208756" cy="208756"/>
            <a:chOff x="1384300" y="2336800"/>
            <a:chExt cx="208756" cy="208756"/>
          </a:xfrm>
        </p:grpSpPr>
        <p:sp>
          <p:nvSpPr>
            <p:cNvPr id="5" name="Oval 4">
              <a:extLst>
                <a:ext uri="{FF2B5EF4-FFF2-40B4-BE49-F238E27FC236}">
                  <a16:creationId xmlns:a16="http://schemas.microsoft.com/office/drawing/2014/main" id="{FFFB4709-ED6C-4A32-A5A3-00264A391BBE}"/>
                </a:ext>
              </a:extLst>
            </p:cNvPr>
            <p:cNvSpPr/>
            <p:nvPr/>
          </p:nvSpPr>
          <p:spPr>
            <a:xfrm>
              <a:off x="1384300" y="2336800"/>
              <a:ext cx="208756" cy="2087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AE3AEF9-8A1C-4914-9AE4-18052437415D}"/>
                </a:ext>
              </a:extLst>
            </p:cNvPr>
            <p:cNvSpPr/>
            <p:nvPr/>
          </p:nvSpPr>
          <p:spPr>
            <a:xfrm>
              <a:off x="1420416" y="2372915"/>
              <a:ext cx="134541" cy="13454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Box 9">
            <a:extLst>
              <a:ext uri="{FF2B5EF4-FFF2-40B4-BE49-F238E27FC236}">
                <a16:creationId xmlns:a16="http://schemas.microsoft.com/office/drawing/2014/main" id="{564EBE5A-E01A-448A-89B7-82BA586B9DF2}"/>
              </a:ext>
            </a:extLst>
          </p:cNvPr>
          <p:cNvSpPr txBox="1"/>
          <p:nvPr/>
        </p:nvSpPr>
        <p:spPr>
          <a:xfrm>
            <a:off x="191248" y="2568919"/>
            <a:ext cx="2057400" cy="369332"/>
          </a:xfrm>
          <a:prstGeom prst="rect">
            <a:avLst/>
          </a:prstGeom>
          <a:noFill/>
        </p:spPr>
        <p:txBody>
          <a:bodyPr wrap="square" rtlCol="0">
            <a:spAutoFit/>
          </a:bodyPr>
          <a:lstStyle/>
          <a:p>
            <a:r>
              <a:rPr lang="en-US" b="1" dirty="0">
                <a:solidFill>
                  <a:srgbClr val="525252"/>
                </a:solidFill>
                <a:latin typeface="Tw Cen MT" panose="020B0602020104020603" pitchFamily="34" charset="0"/>
              </a:rPr>
              <a:t>What’ Topic Cover ?</a:t>
            </a:r>
          </a:p>
        </p:txBody>
      </p:sp>
      <p:cxnSp>
        <p:nvCxnSpPr>
          <p:cNvPr id="16" name="Straight Connector 15">
            <a:extLst>
              <a:ext uri="{FF2B5EF4-FFF2-40B4-BE49-F238E27FC236}">
                <a16:creationId xmlns:a16="http://schemas.microsoft.com/office/drawing/2014/main" id="{F6CADD2D-F2D2-44D1-A1B0-8202AF30ABE9}"/>
              </a:ext>
            </a:extLst>
          </p:cNvPr>
          <p:cNvCxnSpPr>
            <a:cxnSpLocks/>
            <a:stCxn id="5" idx="6"/>
          </p:cNvCxnSpPr>
          <p:nvPr/>
        </p:nvCxnSpPr>
        <p:spPr>
          <a:xfrm flipV="1">
            <a:off x="1125779" y="3181378"/>
            <a:ext cx="1385752" cy="1130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600BD431-B901-4519-A6E9-4410327C74E1}"/>
              </a:ext>
            </a:extLst>
          </p:cNvPr>
          <p:cNvGrpSpPr/>
          <p:nvPr/>
        </p:nvGrpSpPr>
        <p:grpSpPr>
          <a:xfrm>
            <a:off x="2470212" y="3072218"/>
            <a:ext cx="208756" cy="208756"/>
            <a:chOff x="1384300" y="2336800"/>
            <a:chExt cx="208756" cy="208756"/>
          </a:xfrm>
        </p:grpSpPr>
        <p:sp>
          <p:nvSpPr>
            <p:cNvPr id="20" name="Oval 19">
              <a:extLst>
                <a:ext uri="{FF2B5EF4-FFF2-40B4-BE49-F238E27FC236}">
                  <a16:creationId xmlns:a16="http://schemas.microsoft.com/office/drawing/2014/main" id="{007E7ECC-6D3F-44B6-853D-58E318723C65}"/>
                </a:ext>
              </a:extLst>
            </p:cNvPr>
            <p:cNvSpPr/>
            <p:nvPr/>
          </p:nvSpPr>
          <p:spPr>
            <a:xfrm>
              <a:off x="1384300" y="2336800"/>
              <a:ext cx="208756" cy="2087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591FF59-68B8-4FB8-AED9-2DAA685AE74B}"/>
                </a:ext>
              </a:extLst>
            </p:cNvPr>
            <p:cNvSpPr/>
            <p:nvPr/>
          </p:nvSpPr>
          <p:spPr>
            <a:xfrm>
              <a:off x="1420416" y="2372915"/>
              <a:ext cx="134541" cy="13454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2" name="Straight Connector 21">
            <a:extLst>
              <a:ext uri="{FF2B5EF4-FFF2-40B4-BE49-F238E27FC236}">
                <a16:creationId xmlns:a16="http://schemas.microsoft.com/office/drawing/2014/main" id="{220BBF49-9D77-4750-B33C-2CE91BF3BDD7}"/>
              </a:ext>
            </a:extLst>
          </p:cNvPr>
          <p:cNvCxnSpPr>
            <a:cxnSpLocks/>
          </p:cNvCxnSpPr>
          <p:nvPr/>
        </p:nvCxnSpPr>
        <p:spPr>
          <a:xfrm>
            <a:off x="2573598" y="3281967"/>
            <a:ext cx="0" cy="1246299"/>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670284E-0B1A-4665-A2A7-C0B4992D3595}"/>
              </a:ext>
            </a:extLst>
          </p:cNvPr>
          <p:cNvCxnSpPr>
            <a:cxnSpLocks/>
          </p:cNvCxnSpPr>
          <p:nvPr/>
        </p:nvCxnSpPr>
        <p:spPr>
          <a:xfrm>
            <a:off x="2586375" y="1862034"/>
            <a:ext cx="0" cy="1246299"/>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17EEF3A-65D4-44C5-8CD6-CF444AB0D6F4}"/>
              </a:ext>
            </a:extLst>
          </p:cNvPr>
          <p:cNvSpPr txBox="1"/>
          <p:nvPr/>
        </p:nvSpPr>
        <p:spPr>
          <a:xfrm>
            <a:off x="307916" y="4543357"/>
            <a:ext cx="1415930" cy="369332"/>
          </a:xfrm>
          <a:prstGeom prst="rect">
            <a:avLst/>
          </a:prstGeom>
          <a:noFill/>
        </p:spPr>
        <p:txBody>
          <a:bodyPr wrap="square" rtlCol="0">
            <a:spAutoFit/>
          </a:bodyPr>
          <a:lstStyle/>
          <a:p>
            <a:r>
              <a:rPr lang="en-US" dirty="0">
                <a:solidFill>
                  <a:schemeClr val="accent1">
                    <a:lumMod val="60000"/>
                    <a:lumOff val="40000"/>
                  </a:schemeClr>
                </a:solidFill>
                <a:latin typeface="Tw Cen MT" panose="020B0602020104020603" pitchFamily="34" charset="0"/>
              </a:rPr>
              <a:t>1. Heading</a:t>
            </a:r>
          </a:p>
        </p:txBody>
      </p:sp>
      <p:sp>
        <p:nvSpPr>
          <p:cNvPr id="45" name="TextBox 44">
            <a:extLst>
              <a:ext uri="{FF2B5EF4-FFF2-40B4-BE49-F238E27FC236}">
                <a16:creationId xmlns:a16="http://schemas.microsoft.com/office/drawing/2014/main" id="{28A97B67-DE2B-49F5-AD0F-48CAC3BB8E26}"/>
              </a:ext>
            </a:extLst>
          </p:cNvPr>
          <p:cNvSpPr txBox="1"/>
          <p:nvPr/>
        </p:nvSpPr>
        <p:spPr>
          <a:xfrm>
            <a:off x="1878410" y="1458074"/>
            <a:ext cx="1415930" cy="369332"/>
          </a:xfrm>
          <a:prstGeom prst="rect">
            <a:avLst/>
          </a:prstGeom>
          <a:noFill/>
        </p:spPr>
        <p:txBody>
          <a:bodyPr wrap="square" rtlCol="0">
            <a:spAutoFit/>
          </a:bodyPr>
          <a:lstStyle/>
          <a:p>
            <a:r>
              <a:rPr lang="en-US" dirty="0">
                <a:solidFill>
                  <a:schemeClr val="accent2">
                    <a:lumMod val="50000"/>
                  </a:schemeClr>
                </a:solidFill>
                <a:latin typeface="Tw Cen MT" panose="020B0602020104020603" pitchFamily="34" charset="0"/>
              </a:rPr>
              <a:t>2. Paragraph</a:t>
            </a:r>
          </a:p>
        </p:txBody>
      </p:sp>
      <p:sp>
        <p:nvSpPr>
          <p:cNvPr id="47" name="TextBox 46">
            <a:extLst>
              <a:ext uri="{FF2B5EF4-FFF2-40B4-BE49-F238E27FC236}">
                <a16:creationId xmlns:a16="http://schemas.microsoft.com/office/drawing/2014/main" id="{06087D32-CA7F-49D0-AE54-02909BC347EC}"/>
              </a:ext>
            </a:extLst>
          </p:cNvPr>
          <p:cNvSpPr txBox="1"/>
          <p:nvPr/>
        </p:nvSpPr>
        <p:spPr>
          <a:xfrm>
            <a:off x="1618250" y="4604466"/>
            <a:ext cx="1910696" cy="369332"/>
          </a:xfrm>
          <a:prstGeom prst="rect">
            <a:avLst/>
          </a:prstGeom>
          <a:noFill/>
        </p:spPr>
        <p:txBody>
          <a:bodyPr wrap="square" rtlCol="0">
            <a:spAutoFit/>
          </a:bodyPr>
          <a:lstStyle/>
          <a:p>
            <a:r>
              <a:rPr lang="en-US" dirty="0">
                <a:solidFill>
                  <a:schemeClr val="accent2">
                    <a:lumMod val="50000"/>
                  </a:schemeClr>
                </a:solidFill>
                <a:latin typeface="Tw Cen MT" panose="020B0602020104020603" pitchFamily="34" charset="0"/>
              </a:rPr>
              <a:t>3. Formatting Text</a:t>
            </a:r>
          </a:p>
        </p:txBody>
      </p:sp>
      <p:grpSp>
        <p:nvGrpSpPr>
          <p:cNvPr id="52" name="Group 51">
            <a:extLst>
              <a:ext uri="{FF2B5EF4-FFF2-40B4-BE49-F238E27FC236}">
                <a16:creationId xmlns:a16="http://schemas.microsoft.com/office/drawing/2014/main" id="{170A8453-6E16-404A-9362-8553CA491131}"/>
              </a:ext>
            </a:extLst>
          </p:cNvPr>
          <p:cNvGrpSpPr/>
          <p:nvPr/>
        </p:nvGrpSpPr>
        <p:grpSpPr>
          <a:xfrm>
            <a:off x="3992387" y="3072218"/>
            <a:ext cx="208756" cy="208756"/>
            <a:chOff x="1384300" y="2336800"/>
            <a:chExt cx="208756" cy="208756"/>
          </a:xfrm>
        </p:grpSpPr>
        <p:sp>
          <p:nvSpPr>
            <p:cNvPr id="53" name="Oval 52">
              <a:extLst>
                <a:ext uri="{FF2B5EF4-FFF2-40B4-BE49-F238E27FC236}">
                  <a16:creationId xmlns:a16="http://schemas.microsoft.com/office/drawing/2014/main" id="{868B395F-EB91-4324-8BA9-6DD75E12949C}"/>
                </a:ext>
              </a:extLst>
            </p:cNvPr>
            <p:cNvSpPr/>
            <p:nvPr/>
          </p:nvSpPr>
          <p:spPr>
            <a:xfrm>
              <a:off x="1384300" y="2336800"/>
              <a:ext cx="208756" cy="2087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A9788EB-1EF6-4DE7-8FAE-424D3A74513B}"/>
                </a:ext>
              </a:extLst>
            </p:cNvPr>
            <p:cNvSpPr/>
            <p:nvPr/>
          </p:nvSpPr>
          <p:spPr>
            <a:xfrm>
              <a:off x="1420416" y="2372915"/>
              <a:ext cx="134541" cy="13454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55" name="Straight Connector 54">
            <a:extLst>
              <a:ext uri="{FF2B5EF4-FFF2-40B4-BE49-F238E27FC236}">
                <a16:creationId xmlns:a16="http://schemas.microsoft.com/office/drawing/2014/main" id="{F6590B8D-B7E9-4A78-9011-64C78B7C6815}"/>
              </a:ext>
            </a:extLst>
          </p:cNvPr>
          <p:cNvCxnSpPr>
            <a:cxnSpLocks/>
          </p:cNvCxnSpPr>
          <p:nvPr/>
        </p:nvCxnSpPr>
        <p:spPr>
          <a:xfrm>
            <a:off x="4095773" y="3281967"/>
            <a:ext cx="0" cy="124629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3B90F33-7994-4BB6-9BC6-0041FAD26E2A}"/>
              </a:ext>
            </a:extLst>
          </p:cNvPr>
          <p:cNvCxnSpPr>
            <a:cxnSpLocks/>
          </p:cNvCxnSpPr>
          <p:nvPr/>
        </p:nvCxnSpPr>
        <p:spPr>
          <a:xfrm>
            <a:off x="4108550" y="1862034"/>
            <a:ext cx="0" cy="124629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26C535F-A1A3-4DED-BF71-1DBBD0F61106}"/>
              </a:ext>
            </a:extLst>
          </p:cNvPr>
          <p:cNvSpPr txBox="1"/>
          <p:nvPr/>
        </p:nvSpPr>
        <p:spPr>
          <a:xfrm>
            <a:off x="3352355" y="1454602"/>
            <a:ext cx="1512389" cy="369332"/>
          </a:xfrm>
          <a:prstGeom prst="rect">
            <a:avLst/>
          </a:prstGeom>
          <a:noFill/>
        </p:spPr>
        <p:txBody>
          <a:bodyPr wrap="square" rtlCol="0">
            <a:spAutoFit/>
          </a:bodyPr>
          <a:lstStyle/>
          <a:p>
            <a:r>
              <a:rPr lang="en-US" dirty="0">
                <a:solidFill>
                  <a:srgbClr val="00B050"/>
                </a:solidFill>
                <a:latin typeface="Tw Cen MT" panose="020B0602020104020603" pitchFamily="34" charset="0"/>
              </a:rPr>
              <a:t>4. Blockquotes</a:t>
            </a:r>
          </a:p>
        </p:txBody>
      </p:sp>
      <p:sp>
        <p:nvSpPr>
          <p:cNvPr id="58" name="TextBox 57">
            <a:extLst>
              <a:ext uri="{FF2B5EF4-FFF2-40B4-BE49-F238E27FC236}">
                <a16:creationId xmlns:a16="http://schemas.microsoft.com/office/drawing/2014/main" id="{A0244862-4A96-41A8-8CBA-9E8531A8C2A9}"/>
              </a:ext>
            </a:extLst>
          </p:cNvPr>
          <p:cNvSpPr txBox="1"/>
          <p:nvPr/>
        </p:nvSpPr>
        <p:spPr>
          <a:xfrm>
            <a:off x="3640955" y="4604466"/>
            <a:ext cx="909636" cy="369332"/>
          </a:xfrm>
          <a:prstGeom prst="rect">
            <a:avLst/>
          </a:prstGeom>
          <a:noFill/>
        </p:spPr>
        <p:txBody>
          <a:bodyPr wrap="square" rtlCol="0">
            <a:spAutoFit/>
          </a:bodyPr>
          <a:lstStyle/>
          <a:p>
            <a:r>
              <a:rPr lang="en-US" dirty="0">
                <a:solidFill>
                  <a:srgbClr val="00B050"/>
                </a:solidFill>
                <a:latin typeface="Tw Cen MT" panose="020B0602020104020603" pitchFamily="34" charset="0"/>
              </a:rPr>
              <a:t>5. Lists</a:t>
            </a:r>
          </a:p>
        </p:txBody>
      </p:sp>
      <p:cxnSp>
        <p:nvCxnSpPr>
          <p:cNvPr id="59" name="Straight Connector 58">
            <a:extLst>
              <a:ext uri="{FF2B5EF4-FFF2-40B4-BE49-F238E27FC236}">
                <a16:creationId xmlns:a16="http://schemas.microsoft.com/office/drawing/2014/main" id="{1DAE0388-5B98-4CD1-86D0-D81599F3CB7C}"/>
              </a:ext>
            </a:extLst>
          </p:cNvPr>
          <p:cNvCxnSpPr>
            <a:cxnSpLocks/>
          </p:cNvCxnSpPr>
          <p:nvPr/>
        </p:nvCxnSpPr>
        <p:spPr>
          <a:xfrm>
            <a:off x="4189504" y="3175603"/>
            <a:ext cx="1393349"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E5D0F13C-288C-4315-9BBC-74731FB34A14}"/>
              </a:ext>
            </a:extLst>
          </p:cNvPr>
          <p:cNvGrpSpPr/>
          <p:nvPr/>
        </p:nvGrpSpPr>
        <p:grpSpPr>
          <a:xfrm>
            <a:off x="5541022" y="3072218"/>
            <a:ext cx="208756" cy="208756"/>
            <a:chOff x="1384300" y="2336800"/>
            <a:chExt cx="208756" cy="208756"/>
          </a:xfrm>
        </p:grpSpPr>
        <p:sp>
          <p:nvSpPr>
            <p:cNvPr id="61" name="Oval 60">
              <a:extLst>
                <a:ext uri="{FF2B5EF4-FFF2-40B4-BE49-F238E27FC236}">
                  <a16:creationId xmlns:a16="http://schemas.microsoft.com/office/drawing/2014/main" id="{1C420C15-40E9-496A-9816-717DFCA36F28}"/>
                </a:ext>
              </a:extLst>
            </p:cNvPr>
            <p:cNvSpPr/>
            <p:nvPr/>
          </p:nvSpPr>
          <p:spPr>
            <a:xfrm>
              <a:off x="1384300" y="2336800"/>
              <a:ext cx="208756" cy="2087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F0C8BC1-BC93-4374-8D8D-E37913FD7522}"/>
                </a:ext>
              </a:extLst>
            </p:cNvPr>
            <p:cNvSpPr/>
            <p:nvPr/>
          </p:nvSpPr>
          <p:spPr>
            <a:xfrm>
              <a:off x="1420416" y="2372915"/>
              <a:ext cx="134541" cy="1345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63" name="Straight Connector 62">
            <a:extLst>
              <a:ext uri="{FF2B5EF4-FFF2-40B4-BE49-F238E27FC236}">
                <a16:creationId xmlns:a16="http://schemas.microsoft.com/office/drawing/2014/main" id="{82DBC23B-4953-4810-84F2-57D9EA9B0A77}"/>
              </a:ext>
            </a:extLst>
          </p:cNvPr>
          <p:cNvCxnSpPr>
            <a:cxnSpLocks/>
          </p:cNvCxnSpPr>
          <p:nvPr/>
        </p:nvCxnSpPr>
        <p:spPr>
          <a:xfrm>
            <a:off x="5644408" y="3281967"/>
            <a:ext cx="0" cy="1246299"/>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146E2F4-9CC6-4603-878F-706A39F1D0DF}"/>
              </a:ext>
            </a:extLst>
          </p:cNvPr>
          <p:cNvCxnSpPr>
            <a:cxnSpLocks/>
          </p:cNvCxnSpPr>
          <p:nvPr/>
        </p:nvCxnSpPr>
        <p:spPr>
          <a:xfrm>
            <a:off x="5657185" y="1862034"/>
            <a:ext cx="0" cy="1246299"/>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B0E2117-6A2F-44D7-B6B9-A5DF00F7EDCE}"/>
              </a:ext>
            </a:extLst>
          </p:cNvPr>
          <p:cNvSpPr txBox="1"/>
          <p:nvPr/>
        </p:nvSpPr>
        <p:spPr>
          <a:xfrm>
            <a:off x="5202366" y="1416502"/>
            <a:ext cx="909637" cy="369332"/>
          </a:xfrm>
          <a:prstGeom prst="rect">
            <a:avLst/>
          </a:prstGeom>
          <a:noFill/>
        </p:spPr>
        <p:txBody>
          <a:bodyPr wrap="square" rtlCol="0">
            <a:spAutoFit/>
          </a:bodyPr>
          <a:lstStyle/>
          <a:p>
            <a:r>
              <a:rPr lang="en-US" dirty="0">
                <a:solidFill>
                  <a:srgbClr val="002060"/>
                </a:solidFill>
                <a:latin typeface="Tw Cen MT" panose="020B0602020104020603" pitchFamily="34" charset="0"/>
              </a:rPr>
              <a:t>6. Links</a:t>
            </a:r>
          </a:p>
        </p:txBody>
      </p:sp>
      <p:sp>
        <p:nvSpPr>
          <p:cNvPr id="66" name="TextBox 65">
            <a:extLst>
              <a:ext uri="{FF2B5EF4-FFF2-40B4-BE49-F238E27FC236}">
                <a16:creationId xmlns:a16="http://schemas.microsoft.com/office/drawing/2014/main" id="{39FC9766-D86E-4F55-BE3C-2FEC277A35D3}"/>
              </a:ext>
            </a:extLst>
          </p:cNvPr>
          <p:cNvSpPr txBox="1"/>
          <p:nvPr/>
        </p:nvSpPr>
        <p:spPr>
          <a:xfrm>
            <a:off x="5076670" y="4594543"/>
            <a:ext cx="1161027" cy="369332"/>
          </a:xfrm>
          <a:prstGeom prst="rect">
            <a:avLst/>
          </a:prstGeom>
          <a:noFill/>
        </p:spPr>
        <p:txBody>
          <a:bodyPr wrap="square" rtlCol="0">
            <a:spAutoFit/>
          </a:bodyPr>
          <a:lstStyle/>
          <a:p>
            <a:r>
              <a:rPr lang="en-US" dirty="0">
                <a:solidFill>
                  <a:srgbClr val="002060"/>
                </a:solidFill>
                <a:latin typeface="Tw Cen MT" panose="020B0602020104020603" pitchFamily="34" charset="0"/>
              </a:rPr>
              <a:t>7. Images</a:t>
            </a:r>
          </a:p>
        </p:txBody>
      </p:sp>
      <p:cxnSp>
        <p:nvCxnSpPr>
          <p:cNvPr id="74" name="Straight Connector 73">
            <a:extLst>
              <a:ext uri="{FF2B5EF4-FFF2-40B4-BE49-F238E27FC236}">
                <a16:creationId xmlns:a16="http://schemas.microsoft.com/office/drawing/2014/main" id="{39C156DE-0D4C-4927-8D6F-7A0F1FB03346}"/>
              </a:ext>
            </a:extLst>
          </p:cNvPr>
          <p:cNvCxnSpPr>
            <a:cxnSpLocks/>
          </p:cNvCxnSpPr>
          <p:nvPr/>
        </p:nvCxnSpPr>
        <p:spPr>
          <a:xfrm>
            <a:off x="5729519" y="3165291"/>
            <a:ext cx="1393349"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D08141AB-C487-4AFF-BCDE-E178BEC5FB4D}"/>
              </a:ext>
            </a:extLst>
          </p:cNvPr>
          <p:cNvGrpSpPr/>
          <p:nvPr/>
        </p:nvGrpSpPr>
        <p:grpSpPr>
          <a:xfrm>
            <a:off x="7081037" y="3061906"/>
            <a:ext cx="208756" cy="208756"/>
            <a:chOff x="1384300" y="2336800"/>
            <a:chExt cx="208756" cy="208756"/>
          </a:xfrm>
        </p:grpSpPr>
        <p:sp>
          <p:nvSpPr>
            <p:cNvPr id="76" name="Oval 75">
              <a:extLst>
                <a:ext uri="{FF2B5EF4-FFF2-40B4-BE49-F238E27FC236}">
                  <a16:creationId xmlns:a16="http://schemas.microsoft.com/office/drawing/2014/main" id="{3A0B129A-5AB5-47C6-B6E9-59794C3C8254}"/>
                </a:ext>
              </a:extLst>
            </p:cNvPr>
            <p:cNvSpPr/>
            <p:nvPr/>
          </p:nvSpPr>
          <p:spPr>
            <a:xfrm>
              <a:off x="1384300" y="2336800"/>
              <a:ext cx="208756" cy="2087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56B4D08B-DE7B-411F-AF0D-5F0293BDD47E}"/>
                </a:ext>
              </a:extLst>
            </p:cNvPr>
            <p:cNvSpPr/>
            <p:nvPr/>
          </p:nvSpPr>
          <p:spPr>
            <a:xfrm>
              <a:off x="1420416" y="2372915"/>
              <a:ext cx="134541" cy="13454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8" name="Straight Connector 77">
            <a:extLst>
              <a:ext uri="{FF2B5EF4-FFF2-40B4-BE49-F238E27FC236}">
                <a16:creationId xmlns:a16="http://schemas.microsoft.com/office/drawing/2014/main" id="{D0BB6C7F-AE5C-4419-BB5B-CC65110B401F}"/>
              </a:ext>
            </a:extLst>
          </p:cNvPr>
          <p:cNvCxnSpPr>
            <a:cxnSpLocks/>
          </p:cNvCxnSpPr>
          <p:nvPr/>
        </p:nvCxnSpPr>
        <p:spPr>
          <a:xfrm>
            <a:off x="7184423" y="3271655"/>
            <a:ext cx="0" cy="1246299"/>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13BBDA7-7DDE-430F-A665-E4642E93E1EE}"/>
              </a:ext>
            </a:extLst>
          </p:cNvPr>
          <p:cNvCxnSpPr>
            <a:cxnSpLocks/>
          </p:cNvCxnSpPr>
          <p:nvPr/>
        </p:nvCxnSpPr>
        <p:spPr>
          <a:xfrm>
            <a:off x="7197200" y="1851722"/>
            <a:ext cx="0" cy="1246299"/>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39E06394-C6C7-4B4A-822A-726825CCC348}"/>
              </a:ext>
            </a:extLst>
          </p:cNvPr>
          <p:cNvSpPr txBox="1"/>
          <p:nvPr/>
        </p:nvSpPr>
        <p:spPr>
          <a:xfrm>
            <a:off x="6441005" y="1403274"/>
            <a:ext cx="1512386" cy="369332"/>
          </a:xfrm>
          <a:prstGeom prst="rect">
            <a:avLst/>
          </a:prstGeom>
          <a:noFill/>
        </p:spPr>
        <p:txBody>
          <a:bodyPr wrap="square" rtlCol="0">
            <a:spAutoFit/>
          </a:bodyPr>
          <a:lstStyle/>
          <a:p>
            <a:r>
              <a:rPr lang="en-US" dirty="0">
                <a:solidFill>
                  <a:srgbClr val="7030A0"/>
                </a:solidFill>
                <a:latin typeface="Tw Cen MT" panose="020B0602020104020603" pitchFamily="34" charset="0"/>
              </a:rPr>
              <a:t>9. Block Code</a:t>
            </a:r>
          </a:p>
        </p:txBody>
      </p:sp>
      <p:sp>
        <p:nvSpPr>
          <p:cNvPr id="81" name="TextBox 80">
            <a:extLst>
              <a:ext uri="{FF2B5EF4-FFF2-40B4-BE49-F238E27FC236}">
                <a16:creationId xmlns:a16="http://schemas.microsoft.com/office/drawing/2014/main" id="{DC2B9244-6AEF-4E65-9547-9BDB4EB1598E}"/>
              </a:ext>
            </a:extLst>
          </p:cNvPr>
          <p:cNvSpPr txBox="1"/>
          <p:nvPr/>
        </p:nvSpPr>
        <p:spPr>
          <a:xfrm>
            <a:off x="6616685" y="4584231"/>
            <a:ext cx="1161027" cy="369332"/>
          </a:xfrm>
          <a:prstGeom prst="rect">
            <a:avLst/>
          </a:prstGeom>
          <a:noFill/>
        </p:spPr>
        <p:txBody>
          <a:bodyPr wrap="square" rtlCol="0">
            <a:spAutoFit/>
          </a:bodyPr>
          <a:lstStyle/>
          <a:p>
            <a:r>
              <a:rPr lang="en-US" dirty="0">
                <a:solidFill>
                  <a:srgbClr val="7030A0"/>
                </a:solidFill>
                <a:latin typeface="Tw Cen MT" panose="020B0602020104020603" pitchFamily="34" charset="0"/>
              </a:rPr>
              <a:t>8. Table</a:t>
            </a:r>
          </a:p>
        </p:txBody>
      </p:sp>
      <p:grpSp>
        <p:nvGrpSpPr>
          <p:cNvPr id="83" name="Group 82">
            <a:extLst>
              <a:ext uri="{FF2B5EF4-FFF2-40B4-BE49-F238E27FC236}">
                <a16:creationId xmlns:a16="http://schemas.microsoft.com/office/drawing/2014/main" id="{03DC8034-39EB-4590-9C16-C9FB2E3A9B32}"/>
              </a:ext>
            </a:extLst>
          </p:cNvPr>
          <p:cNvGrpSpPr/>
          <p:nvPr/>
        </p:nvGrpSpPr>
        <p:grpSpPr>
          <a:xfrm>
            <a:off x="8587846" y="3061906"/>
            <a:ext cx="208756" cy="208756"/>
            <a:chOff x="1384300" y="2336800"/>
            <a:chExt cx="208756" cy="208756"/>
          </a:xfrm>
        </p:grpSpPr>
        <p:sp>
          <p:nvSpPr>
            <p:cNvPr id="84" name="Oval 83">
              <a:extLst>
                <a:ext uri="{FF2B5EF4-FFF2-40B4-BE49-F238E27FC236}">
                  <a16:creationId xmlns:a16="http://schemas.microsoft.com/office/drawing/2014/main" id="{BC421E87-6DCB-4498-9AC3-7094D7365E51}"/>
                </a:ext>
              </a:extLst>
            </p:cNvPr>
            <p:cNvSpPr/>
            <p:nvPr/>
          </p:nvSpPr>
          <p:spPr>
            <a:xfrm>
              <a:off x="1384300" y="2336800"/>
              <a:ext cx="208756" cy="20875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31B68930-6C5C-444B-AC4E-0FC8E757FF8F}"/>
                </a:ext>
              </a:extLst>
            </p:cNvPr>
            <p:cNvSpPr/>
            <p:nvPr/>
          </p:nvSpPr>
          <p:spPr>
            <a:xfrm>
              <a:off x="1420416" y="2372915"/>
              <a:ext cx="134541" cy="1345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86" name="Straight Connector 85">
            <a:extLst>
              <a:ext uri="{FF2B5EF4-FFF2-40B4-BE49-F238E27FC236}">
                <a16:creationId xmlns:a16="http://schemas.microsoft.com/office/drawing/2014/main" id="{1629A2EB-E0FF-4CF3-9186-52E99D14A6B1}"/>
              </a:ext>
            </a:extLst>
          </p:cNvPr>
          <p:cNvCxnSpPr>
            <a:cxnSpLocks/>
          </p:cNvCxnSpPr>
          <p:nvPr/>
        </p:nvCxnSpPr>
        <p:spPr>
          <a:xfrm>
            <a:off x="8691232" y="3271655"/>
            <a:ext cx="0" cy="124629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9D3749A-358B-4B90-85C2-2BB7D0786B83}"/>
              </a:ext>
            </a:extLst>
          </p:cNvPr>
          <p:cNvCxnSpPr>
            <a:cxnSpLocks/>
          </p:cNvCxnSpPr>
          <p:nvPr/>
        </p:nvCxnSpPr>
        <p:spPr>
          <a:xfrm>
            <a:off x="8704009" y="1851722"/>
            <a:ext cx="0" cy="124629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1E126B06-1683-407E-8D96-C053DC7263A7}"/>
              </a:ext>
            </a:extLst>
          </p:cNvPr>
          <p:cNvSpPr txBox="1"/>
          <p:nvPr/>
        </p:nvSpPr>
        <p:spPr>
          <a:xfrm>
            <a:off x="7871924" y="1403274"/>
            <a:ext cx="1664164" cy="369332"/>
          </a:xfrm>
          <a:prstGeom prst="rect">
            <a:avLst/>
          </a:prstGeom>
          <a:noFill/>
        </p:spPr>
        <p:txBody>
          <a:bodyPr wrap="square" rtlCol="0">
            <a:spAutoFit/>
          </a:bodyPr>
          <a:lstStyle/>
          <a:p>
            <a:r>
              <a:rPr lang="en-US" dirty="0">
                <a:solidFill>
                  <a:srgbClr val="00B0F0"/>
                </a:solidFill>
                <a:latin typeface="Tw Cen MT" panose="020B0602020104020603" pitchFamily="34" charset="0"/>
              </a:rPr>
              <a:t>11. Collapsible</a:t>
            </a:r>
          </a:p>
        </p:txBody>
      </p:sp>
      <p:sp>
        <p:nvSpPr>
          <p:cNvPr id="89" name="TextBox 88">
            <a:extLst>
              <a:ext uri="{FF2B5EF4-FFF2-40B4-BE49-F238E27FC236}">
                <a16:creationId xmlns:a16="http://schemas.microsoft.com/office/drawing/2014/main" id="{2BC800A3-CD82-44A5-80AA-AC705B38A3CD}"/>
              </a:ext>
            </a:extLst>
          </p:cNvPr>
          <p:cNvSpPr txBox="1"/>
          <p:nvPr/>
        </p:nvSpPr>
        <p:spPr>
          <a:xfrm>
            <a:off x="7966357" y="4584231"/>
            <a:ext cx="1475299" cy="369332"/>
          </a:xfrm>
          <a:prstGeom prst="rect">
            <a:avLst/>
          </a:prstGeom>
          <a:noFill/>
        </p:spPr>
        <p:txBody>
          <a:bodyPr wrap="square" rtlCol="0">
            <a:spAutoFit/>
          </a:bodyPr>
          <a:lstStyle/>
          <a:p>
            <a:r>
              <a:rPr lang="en-US" dirty="0">
                <a:solidFill>
                  <a:srgbClr val="00B0F0"/>
                </a:solidFill>
                <a:latin typeface="Tw Cen MT" panose="020B0602020104020603" pitchFamily="34" charset="0"/>
              </a:rPr>
              <a:t>10. Checkbox</a:t>
            </a:r>
          </a:p>
        </p:txBody>
      </p:sp>
      <p:cxnSp>
        <p:nvCxnSpPr>
          <p:cNvPr id="93" name="Straight Connector 92">
            <a:extLst>
              <a:ext uri="{FF2B5EF4-FFF2-40B4-BE49-F238E27FC236}">
                <a16:creationId xmlns:a16="http://schemas.microsoft.com/office/drawing/2014/main" id="{10E84835-02EC-480A-B482-29DE21307F96}"/>
              </a:ext>
            </a:extLst>
          </p:cNvPr>
          <p:cNvCxnSpPr>
            <a:cxnSpLocks/>
          </p:cNvCxnSpPr>
          <p:nvPr/>
        </p:nvCxnSpPr>
        <p:spPr>
          <a:xfrm>
            <a:off x="8744981" y="3165291"/>
            <a:ext cx="3447019"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CC2DD09-B92D-4ADA-B6A1-BAF2B8AAD357}"/>
              </a:ext>
            </a:extLst>
          </p:cNvPr>
          <p:cNvCxnSpPr>
            <a:cxnSpLocks/>
          </p:cNvCxnSpPr>
          <p:nvPr/>
        </p:nvCxnSpPr>
        <p:spPr>
          <a:xfrm>
            <a:off x="8704009" y="2014015"/>
            <a:ext cx="153219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10CA976-794D-4AD5-A887-1238C9CE2C11}"/>
              </a:ext>
            </a:extLst>
          </p:cNvPr>
          <p:cNvCxnSpPr>
            <a:cxnSpLocks/>
          </p:cNvCxnSpPr>
          <p:nvPr/>
        </p:nvCxnSpPr>
        <p:spPr>
          <a:xfrm>
            <a:off x="8704009" y="2546694"/>
            <a:ext cx="153219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0001DB0C-3C60-4EA3-908D-9D3D50676E7D}"/>
              </a:ext>
            </a:extLst>
          </p:cNvPr>
          <p:cNvSpPr txBox="1"/>
          <p:nvPr/>
        </p:nvSpPr>
        <p:spPr>
          <a:xfrm>
            <a:off x="10268010" y="1785834"/>
            <a:ext cx="1664164" cy="369332"/>
          </a:xfrm>
          <a:prstGeom prst="rect">
            <a:avLst/>
          </a:prstGeom>
          <a:noFill/>
        </p:spPr>
        <p:txBody>
          <a:bodyPr wrap="square" rtlCol="0">
            <a:spAutoFit/>
          </a:bodyPr>
          <a:lstStyle/>
          <a:p>
            <a:r>
              <a:rPr lang="en-US" dirty="0">
                <a:solidFill>
                  <a:srgbClr val="FF0000"/>
                </a:solidFill>
                <a:latin typeface="Tw Cen MT" panose="020B0602020104020603" pitchFamily="34" charset="0"/>
              </a:rPr>
              <a:t>12. Emoji</a:t>
            </a:r>
          </a:p>
        </p:txBody>
      </p:sp>
      <p:sp>
        <p:nvSpPr>
          <p:cNvPr id="100" name="TextBox 99">
            <a:extLst>
              <a:ext uri="{FF2B5EF4-FFF2-40B4-BE49-F238E27FC236}">
                <a16:creationId xmlns:a16="http://schemas.microsoft.com/office/drawing/2014/main" id="{6D762CF7-3CAB-45D4-B796-072328D5BC37}"/>
              </a:ext>
            </a:extLst>
          </p:cNvPr>
          <p:cNvSpPr txBox="1"/>
          <p:nvPr/>
        </p:nvSpPr>
        <p:spPr>
          <a:xfrm>
            <a:off x="10223423" y="2266488"/>
            <a:ext cx="1858985" cy="646331"/>
          </a:xfrm>
          <a:prstGeom prst="rect">
            <a:avLst/>
          </a:prstGeom>
          <a:noFill/>
        </p:spPr>
        <p:txBody>
          <a:bodyPr wrap="square" rtlCol="0">
            <a:spAutoFit/>
          </a:bodyPr>
          <a:lstStyle/>
          <a:p>
            <a:r>
              <a:rPr lang="en-US" dirty="0">
                <a:solidFill>
                  <a:srgbClr val="002060"/>
                </a:solidFill>
                <a:latin typeface="Tw Cen MT" panose="020B0602020104020603" pitchFamily="34" charset="0"/>
              </a:rPr>
              <a:t>13. Table Of Content</a:t>
            </a:r>
          </a:p>
        </p:txBody>
      </p:sp>
      <p:sp>
        <p:nvSpPr>
          <p:cNvPr id="101" name="TextBox 100">
            <a:extLst>
              <a:ext uri="{FF2B5EF4-FFF2-40B4-BE49-F238E27FC236}">
                <a16:creationId xmlns:a16="http://schemas.microsoft.com/office/drawing/2014/main" id="{E3FFCB96-99B2-4371-AC62-8F69DF7A88C0}"/>
              </a:ext>
            </a:extLst>
          </p:cNvPr>
          <p:cNvSpPr txBox="1"/>
          <p:nvPr/>
        </p:nvSpPr>
        <p:spPr>
          <a:xfrm>
            <a:off x="10255233" y="3666232"/>
            <a:ext cx="1664164" cy="369332"/>
          </a:xfrm>
          <a:prstGeom prst="rect">
            <a:avLst/>
          </a:prstGeom>
          <a:noFill/>
        </p:spPr>
        <p:txBody>
          <a:bodyPr wrap="square" rtlCol="0">
            <a:spAutoFit/>
          </a:bodyPr>
          <a:lstStyle/>
          <a:p>
            <a:r>
              <a:rPr lang="en-US" dirty="0">
                <a:solidFill>
                  <a:srgbClr val="525252"/>
                </a:solidFill>
                <a:latin typeface="Tw Cen MT" panose="020B0602020104020603" pitchFamily="34" charset="0"/>
              </a:rPr>
              <a:t>14. Comment</a:t>
            </a:r>
          </a:p>
        </p:txBody>
      </p:sp>
    </p:spTree>
    <p:extLst>
      <p:ext uri="{BB962C8B-B14F-4D97-AF65-F5344CB8AC3E}">
        <p14:creationId xmlns:p14="http://schemas.microsoft.com/office/powerpoint/2010/main" val="222291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250" fill="hold"/>
                                        <p:tgtEl>
                                          <p:spTgt spid="7"/>
                                        </p:tgtEl>
                                        <p:attrNameLst>
                                          <p:attrName>ppt_w</p:attrName>
                                        </p:attrNameLst>
                                      </p:cBhvr>
                                      <p:tavLst>
                                        <p:tav tm="0">
                                          <p:val>
                                            <p:fltVal val="0"/>
                                          </p:val>
                                        </p:tav>
                                        <p:tav tm="100000">
                                          <p:val>
                                            <p:strVal val="#ppt_w"/>
                                          </p:val>
                                        </p:tav>
                                      </p:tavLst>
                                    </p:anim>
                                    <p:anim calcmode="lin" valueType="num">
                                      <p:cBhvr>
                                        <p:cTn id="12" dur="250" fill="hold"/>
                                        <p:tgtEl>
                                          <p:spTgt spid="7"/>
                                        </p:tgtEl>
                                        <p:attrNameLst>
                                          <p:attrName>ppt_h</p:attrName>
                                        </p:attrNameLst>
                                      </p:cBhvr>
                                      <p:tavLst>
                                        <p:tav tm="0">
                                          <p:val>
                                            <p:fltVal val="0"/>
                                          </p:val>
                                        </p:tav>
                                        <p:tav tm="100000">
                                          <p:val>
                                            <p:strVal val="#ppt_h"/>
                                          </p:val>
                                        </p:tav>
                                      </p:tavLst>
                                    </p:anim>
                                    <p:animEffect transition="in" filter="fade">
                                      <p:cBhvr>
                                        <p:cTn id="13" dur="250"/>
                                        <p:tgtEl>
                                          <p:spTgt spid="7"/>
                                        </p:tgtEl>
                                      </p:cBhvr>
                                    </p:animEffect>
                                  </p:childTnLst>
                                </p:cTn>
                              </p:par>
                            </p:childTnLst>
                          </p:cTn>
                        </p:par>
                        <p:par>
                          <p:cTn id="14" fill="hold">
                            <p:stCondLst>
                              <p:cond delay="750"/>
                            </p:stCondLst>
                            <p:childTnLst>
                              <p:par>
                                <p:cTn id="15" presetID="47"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50"/>
                                        <p:tgtEl>
                                          <p:spTgt spid="10"/>
                                        </p:tgtEl>
                                      </p:cBhvr>
                                    </p:animEffect>
                                    <p:anim calcmode="lin" valueType="num">
                                      <p:cBhvr>
                                        <p:cTn id="18" dur="250" fill="hold"/>
                                        <p:tgtEl>
                                          <p:spTgt spid="10"/>
                                        </p:tgtEl>
                                        <p:attrNameLst>
                                          <p:attrName>ppt_x</p:attrName>
                                        </p:attrNameLst>
                                      </p:cBhvr>
                                      <p:tavLst>
                                        <p:tav tm="0">
                                          <p:val>
                                            <p:strVal val="#ppt_x"/>
                                          </p:val>
                                        </p:tav>
                                        <p:tav tm="100000">
                                          <p:val>
                                            <p:strVal val="#ppt_x"/>
                                          </p:val>
                                        </p:tav>
                                      </p:tavLst>
                                    </p:anim>
                                    <p:anim calcmode="lin" valueType="num">
                                      <p:cBhvr>
                                        <p:cTn id="19" dur="250" fill="hold"/>
                                        <p:tgtEl>
                                          <p:spTgt spid="1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par>
                          <p:cTn id="24" fill="hold">
                            <p:stCondLst>
                              <p:cond delay="1500"/>
                            </p:stCondLst>
                            <p:childTnLst>
                              <p:par>
                                <p:cTn id="25" presetID="42" presetClass="entr" presetSubtype="0"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250"/>
                                        <p:tgtEl>
                                          <p:spTgt spid="44"/>
                                        </p:tgtEl>
                                      </p:cBhvr>
                                    </p:animEffect>
                                    <p:anim calcmode="lin" valueType="num">
                                      <p:cBhvr>
                                        <p:cTn id="28" dur="250" fill="hold"/>
                                        <p:tgtEl>
                                          <p:spTgt spid="44"/>
                                        </p:tgtEl>
                                        <p:attrNameLst>
                                          <p:attrName>ppt_x</p:attrName>
                                        </p:attrNameLst>
                                      </p:cBhvr>
                                      <p:tavLst>
                                        <p:tav tm="0">
                                          <p:val>
                                            <p:strVal val="#ppt_x"/>
                                          </p:val>
                                        </p:tav>
                                        <p:tav tm="100000">
                                          <p:val>
                                            <p:strVal val="#ppt_x"/>
                                          </p:val>
                                        </p:tav>
                                      </p:tavLst>
                                    </p:anim>
                                    <p:anim calcmode="lin" valueType="num">
                                      <p:cBhvr>
                                        <p:cTn id="29" dur="250" fill="hold"/>
                                        <p:tgtEl>
                                          <p:spTgt spid="44"/>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22" presetClass="entr" presetSubtype="8"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250"/>
                            </p:stCondLst>
                            <p:childTnLst>
                              <p:par>
                                <p:cTn id="35" presetID="53" presetClass="entr" presetSubtype="16"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250" fill="hold"/>
                                        <p:tgtEl>
                                          <p:spTgt spid="19"/>
                                        </p:tgtEl>
                                        <p:attrNameLst>
                                          <p:attrName>ppt_w</p:attrName>
                                        </p:attrNameLst>
                                      </p:cBhvr>
                                      <p:tavLst>
                                        <p:tav tm="0">
                                          <p:val>
                                            <p:fltVal val="0"/>
                                          </p:val>
                                        </p:tav>
                                        <p:tav tm="100000">
                                          <p:val>
                                            <p:strVal val="#ppt_w"/>
                                          </p:val>
                                        </p:tav>
                                      </p:tavLst>
                                    </p:anim>
                                    <p:anim calcmode="lin" valueType="num">
                                      <p:cBhvr>
                                        <p:cTn id="38" dur="250" fill="hold"/>
                                        <p:tgtEl>
                                          <p:spTgt spid="19"/>
                                        </p:tgtEl>
                                        <p:attrNameLst>
                                          <p:attrName>ppt_h</p:attrName>
                                        </p:attrNameLst>
                                      </p:cBhvr>
                                      <p:tavLst>
                                        <p:tav tm="0">
                                          <p:val>
                                            <p:fltVal val="0"/>
                                          </p:val>
                                        </p:tav>
                                        <p:tav tm="100000">
                                          <p:val>
                                            <p:strVal val="#ppt_h"/>
                                          </p:val>
                                        </p:tav>
                                      </p:tavLst>
                                    </p:anim>
                                    <p:animEffect transition="in" filter="fade">
                                      <p:cBhvr>
                                        <p:cTn id="39" dur="250"/>
                                        <p:tgtEl>
                                          <p:spTgt spid="19"/>
                                        </p:tgtEl>
                                      </p:cBhvr>
                                    </p:animEffect>
                                  </p:childTnLst>
                                </p:cTn>
                              </p:par>
                            </p:childTnLst>
                          </p:cTn>
                        </p:par>
                        <p:par>
                          <p:cTn id="40" fill="hold">
                            <p:stCondLst>
                              <p:cond delay="2500"/>
                            </p:stCondLst>
                            <p:childTnLst>
                              <p:par>
                                <p:cTn id="41" presetID="22" presetClass="entr" presetSubtype="1"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up)">
                                      <p:cBhvr>
                                        <p:cTn id="43" dur="500"/>
                                        <p:tgtEl>
                                          <p:spTgt spid="22"/>
                                        </p:tgtEl>
                                      </p:cBhvr>
                                    </p:animEffect>
                                  </p:childTnLst>
                                </p:cTn>
                              </p:par>
                            </p:childTnLst>
                          </p:cTn>
                        </p:par>
                        <p:par>
                          <p:cTn id="44" fill="hold">
                            <p:stCondLst>
                              <p:cond delay="3000"/>
                            </p:stCondLst>
                            <p:childTnLst>
                              <p:par>
                                <p:cTn id="45" presetID="22" presetClass="entr" presetSubtype="4" fill="hold"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down)">
                                      <p:cBhvr>
                                        <p:cTn id="47" dur="500"/>
                                        <p:tgtEl>
                                          <p:spTgt spid="23"/>
                                        </p:tgtEl>
                                      </p:cBhvr>
                                    </p:animEffect>
                                  </p:childTnLst>
                                </p:cTn>
                              </p:par>
                            </p:childTnLst>
                          </p:cTn>
                        </p:par>
                        <p:par>
                          <p:cTn id="48" fill="hold">
                            <p:stCondLst>
                              <p:cond delay="3500"/>
                            </p:stCondLst>
                            <p:childTnLst>
                              <p:par>
                                <p:cTn id="49" presetID="42" presetClass="entr" presetSubtype="0" fill="hold" grpId="0"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250"/>
                                        <p:tgtEl>
                                          <p:spTgt spid="47"/>
                                        </p:tgtEl>
                                      </p:cBhvr>
                                    </p:animEffect>
                                    <p:anim calcmode="lin" valueType="num">
                                      <p:cBhvr>
                                        <p:cTn id="52" dur="250" fill="hold"/>
                                        <p:tgtEl>
                                          <p:spTgt spid="47"/>
                                        </p:tgtEl>
                                        <p:attrNameLst>
                                          <p:attrName>ppt_x</p:attrName>
                                        </p:attrNameLst>
                                      </p:cBhvr>
                                      <p:tavLst>
                                        <p:tav tm="0">
                                          <p:val>
                                            <p:strVal val="#ppt_x"/>
                                          </p:val>
                                        </p:tav>
                                        <p:tav tm="100000">
                                          <p:val>
                                            <p:strVal val="#ppt_x"/>
                                          </p:val>
                                        </p:tav>
                                      </p:tavLst>
                                    </p:anim>
                                    <p:anim calcmode="lin" valueType="num">
                                      <p:cBhvr>
                                        <p:cTn id="53" dur="250" fill="hold"/>
                                        <p:tgtEl>
                                          <p:spTgt spid="47"/>
                                        </p:tgtEl>
                                        <p:attrNameLst>
                                          <p:attrName>ppt_y</p:attrName>
                                        </p:attrNameLst>
                                      </p:cBhvr>
                                      <p:tavLst>
                                        <p:tav tm="0">
                                          <p:val>
                                            <p:strVal val="#ppt_y+.1"/>
                                          </p:val>
                                        </p:tav>
                                        <p:tav tm="100000">
                                          <p:val>
                                            <p:strVal val="#ppt_y"/>
                                          </p:val>
                                        </p:tav>
                                      </p:tavLst>
                                    </p:anim>
                                  </p:childTnLst>
                                </p:cTn>
                              </p:par>
                            </p:childTnLst>
                          </p:cTn>
                        </p:par>
                        <p:par>
                          <p:cTn id="54" fill="hold">
                            <p:stCondLst>
                              <p:cond delay="3750"/>
                            </p:stCondLst>
                            <p:childTnLst>
                              <p:par>
                                <p:cTn id="55" presetID="47" presetClass="entr" presetSubtype="0"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250"/>
                                        <p:tgtEl>
                                          <p:spTgt spid="45"/>
                                        </p:tgtEl>
                                      </p:cBhvr>
                                    </p:animEffect>
                                    <p:anim calcmode="lin" valueType="num">
                                      <p:cBhvr>
                                        <p:cTn id="58" dur="250" fill="hold"/>
                                        <p:tgtEl>
                                          <p:spTgt spid="45"/>
                                        </p:tgtEl>
                                        <p:attrNameLst>
                                          <p:attrName>ppt_x</p:attrName>
                                        </p:attrNameLst>
                                      </p:cBhvr>
                                      <p:tavLst>
                                        <p:tav tm="0">
                                          <p:val>
                                            <p:strVal val="#ppt_x"/>
                                          </p:val>
                                        </p:tav>
                                        <p:tav tm="100000">
                                          <p:val>
                                            <p:strVal val="#ppt_x"/>
                                          </p:val>
                                        </p:tav>
                                      </p:tavLst>
                                    </p:anim>
                                    <p:anim calcmode="lin" valueType="num">
                                      <p:cBhvr>
                                        <p:cTn id="59" dur="250" fill="hold"/>
                                        <p:tgtEl>
                                          <p:spTgt spid="45"/>
                                        </p:tgtEl>
                                        <p:attrNameLst>
                                          <p:attrName>ppt_y</p:attrName>
                                        </p:attrNameLst>
                                      </p:cBhvr>
                                      <p:tavLst>
                                        <p:tav tm="0">
                                          <p:val>
                                            <p:strVal val="#ppt_y-.1"/>
                                          </p:val>
                                        </p:tav>
                                        <p:tav tm="100000">
                                          <p:val>
                                            <p:strVal val="#ppt_y"/>
                                          </p:val>
                                        </p:tav>
                                      </p:tavLst>
                                    </p:anim>
                                  </p:childTnLst>
                                </p:cTn>
                              </p:par>
                            </p:childTnLst>
                          </p:cTn>
                        </p:par>
                        <p:par>
                          <p:cTn id="60" fill="hold">
                            <p:stCondLst>
                              <p:cond delay="4000"/>
                            </p:stCondLst>
                            <p:childTnLst>
                              <p:par>
                                <p:cTn id="61" presetID="22" presetClass="entr" presetSubtype="8" fill="hold" nodeType="after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wipe(left)">
                                      <p:cBhvr>
                                        <p:cTn id="63" dur="500"/>
                                        <p:tgtEl>
                                          <p:spTgt spid="48"/>
                                        </p:tgtEl>
                                      </p:cBhvr>
                                    </p:animEffect>
                                  </p:childTnLst>
                                </p:cTn>
                              </p:par>
                            </p:childTnLst>
                          </p:cTn>
                        </p:par>
                        <p:par>
                          <p:cTn id="64" fill="hold">
                            <p:stCondLst>
                              <p:cond delay="4500"/>
                            </p:stCondLst>
                            <p:childTnLst>
                              <p:par>
                                <p:cTn id="65" presetID="53" presetClass="entr" presetSubtype="16" fill="hold" nodeType="after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p:cTn id="67" dur="250" fill="hold"/>
                                        <p:tgtEl>
                                          <p:spTgt spid="52"/>
                                        </p:tgtEl>
                                        <p:attrNameLst>
                                          <p:attrName>ppt_w</p:attrName>
                                        </p:attrNameLst>
                                      </p:cBhvr>
                                      <p:tavLst>
                                        <p:tav tm="0">
                                          <p:val>
                                            <p:fltVal val="0"/>
                                          </p:val>
                                        </p:tav>
                                        <p:tav tm="100000">
                                          <p:val>
                                            <p:strVal val="#ppt_w"/>
                                          </p:val>
                                        </p:tav>
                                      </p:tavLst>
                                    </p:anim>
                                    <p:anim calcmode="lin" valueType="num">
                                      <p:cBhvr>
                                        <p:cTn id="68" dur="250" fill="hold"/>
                                        <p:tgtEl>
                                          <p:spTgt spid="52"/>
                                        </p:tgtEl>
                                        <p:attrNameLst>
                                          <p:attrName>ppt_h</p:attrName>
                                        </p:attrNameLst>
                                      </p:cBhvr>
                                      <p:tavLst>
                                        <p:tav tm="0">
                                          <p:val>
                                            <p:fltVal val="0"/>
                                          </p:val>
                                        </p:tav>
                                        <p:tav tm="100000">
                                          <p:val>
                                            <p:strVal val="#ppt_h"/>
                                          </p:val>
                                        </p:tav>
                                      </p:tavLst>
                                    </p:anim>
                                    <p:animEffect transition="in" filter="fade">
                                      <p:cBhvr>
                                        <p:cTn id="69" dur="250"/>
                                        <p:tgtEl>
                                          <p:spTgt spid="52"/>
                                        </p:tgtEl>
                                      </p:cBhvr>
                                    </p:animEffect>
                                  </p:childTnLst>
                                </p:cTn>
                              </p:par>
                            </p:childTnLst>
                          </p:cTn>
                        </p:par>
                        <p:par>
                          <p:cTn id="70" fill="hold">
                            <p:stCondLst>
                              <p:cond delay="4750"/>
                            </p:stCondLst>
                            <p:childTnLst>
                              <p:par>
                                <p:cTn id="71" presetID="22" presetClass="entr" presetSubtype="1" fill="hold" nodeType="after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wipe(up)">
                                      <p:cBhvr>
                                        <p:cTn id="73" dur="500"/>
                                        <p:tgtEl>
                                          <p:spTgt spid="55"/>
                                        </p:tgtEl>
                                      </p:cBhvr>
                                    </p:animEffect>
                                  </p:childTnLst>
                                </p:cTn>
                              </p:par>
                            </p:childTnLst>
                          </p:cTn>
                        </p:par>
                        <p:par>
                          <p:cTn id="74" fill="hold">
                            <p:stCondLst>
                              <p:cond delay="5250"/>
                            </p:stCondLst>
                            <p:childTnLst>
                              <p:par>
                                <p:cTn id="75" presetID="42" presetClass="entr" presetSubtype="0" fill="hold" grpId="0" nodeType="after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fade">
                                      <p:cBhvr>
                                        <p:cTn id="77" dur="250"/>
                                        <p:tgtEl>
                                          <p:spTgt spid="58"/>
                                        </p:tgtEl>
                                      </p:cBhvr>
                                    </p:animEffect>
                                    <p:anim calcmode="lin" valueType="num">
                                      <p:cBhvr>
                                        <p:cTn id="78" dur="250" fill="hold"/>
                                        <p:tgtEl>
                                          <p:spTgt spid="58"/>
                                        </p:tgtEl>
                                        <p:attrNameLst>
                                          <p:attrName>ppt_x</p:attrName>
                                        </p:attrNameLst>
                                      </p:cBhvr>
                                      <p:tavLst>
                                        <p:tav tm="0">
                                          <p:val>
                                            <p:strVal val="#ppt_x"/>
                                          </p:val>
                                        </p:tav>
                                        <p:tav tm="100000">
                                          <p:val>
                                            <p:strVal val="#ppt_x"/>
                                          </p:val>
                                        </p:tav>
                                      </p:tavLst>
                                    </p:anim>
                                    <p:anim calcmode="lin" valueType="num">
                                      <p:cBhvr>
                                        <p:cTn id="79" dur="250" fill="hold"/>
                                        <p:tgtEl>
                                          <p:spTgt spid="58"/>
                                        </p:tgtEl>
                                        <p:attrNameLst>
                                          <p:attrName>ppt_y</p:attrName>
                                        </p:attrNameLst>
                                      </p:cBhvr>
                                      <p:tavLst>
                                        <p:tav tm="0">
                                          <p:val>
                                            <p:strVal val="#ppt_y+.1"/>
                                          </p:val>
                                        </p:tav>
                                        <p:tav tm="100000">
                                          <p:val>
                                            <p:strVal val="#ppt_y"/>
                                          </p:val>
                                        </p:tav>
                                      </p:tavLst>
                                    </p:anim>
                                  </p:childTnLst>
                                </p:cTn>
                              </p:par>
                            </p:childTnLst>
                          </p:cTn>
                        </p:par>
                        <p:par>
                          <p:cTn id="80" fill="hold">
                            <p:stCondLst>
                              <p:cond delay="5500"/>
                            </p:stCondLst>
                            <p:childTnLst>
                              <p:par>
                                <p:cTn id="81" presetID="22" presetClass="entr" presetSubtype="4" fill="hold" nodeType="afterEffect">
                                  <p:stCondLst>
                                    <p:cond delay="0"/>
                                  </p:stCondLst>
                                  <p:childTnLst>
                                    <p:set>
                                      <p:cBhvr>
                                        <p:cTn id="82" dur="1" fill="hold">
                                          <p:stCondLst>
                                            <p:cond delay="0"/>
                                          </p:stCondLst>
                                        </p:cTn>
                                        <p:tgtEl>
                                          <p:spTgt spid="56"/>
                                        </p:tgtEl>
                                        <p:attrNameLst>
                                          <p:attrName>style.visibility</p:attrName>
                                        </p:attrNameLst>
                                      </p:cBhvr>
                                      <p:to>
                                        <p:strVal val="visible"/>
                                      </p:to>
                                    </p:set>
                                    <p:animEffect transition="in" filter="wipe(down)">
                                      <p:cBhvr>
                                        <p:cTn id="83" dur="500"/>
                                        <p:tgtEl>
                                          <p:spTgt spid="56"/>
                                        </p:tgtEl>
                                      </p:cBhvr>
                                    </p:animEffect>
                                  </p:childTnLst>
                                </p:cTn>
                              </p:par>
                            </p:childTnLst>
                          </p:cTn>
                        </p:par>
                        <p:par>
                          <p:cTn id="84" fill="hold">
                            <p:stCondLst>
                              <p:cond delay="6000"/>
                            </p:stCondLst>
                            <p:childTnLst>
                              <p:par>
                                <p:cTn id="85" presetID="47" presetClass="entr" presetSubtype="0" fill="hold" grpId="0" nodeType="afterEffect">
                                  <p:stCondLst>
                                    <p:cond delay="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250"/>
                                        <p:tgtEl>
                                          <p:spTgt spid="57"/>
                                        </p:tgtEl>
                                      </p:cBhvr>
                                    </p:animEffect>
                                    <p:anim calcmode="lin" valueType="num">
                                      <p:cBhvr>
                                        <p:cTn id="88" dur="250" fill="hold"/>
                                        <p:tgtEl>
                                          <p:spTgt spid="57"/>
                                        </p:tgtEl>
                                        <p:attrNameLst>
                                          <p:attrName>ppt_x</p:attrName>
                                        </p:attrNameLst>
                                      </p:cBhvr>
                                      <p:tavLst>
                                        <p:tav tm="0">
                                          <p:val>
                                            <p:strVal val="#ppt_x"/>
                                          </p:val>
                                        </p:tav>
                                        <p:tav tm="100000">
                                          <p:val>
                                            <p:strVal val="#ppt_x"/>
                                          </p:val>
                                        </p:tav>
                                      </p:tavLst>
                                    </p:anim>
                                    <p:anim calcmode="lin" valueType="num">
                                      <p:cBhvr>
                                        <p:cTn id="89" dur="250" fill="hold"/>
                                        <p:tgtEl>
                                          <p:spTgt spid="57"/>
                                        </p:tgtEl>
                                        <p:attrNameLst>
                                          <p:attrName>ppt_y</p:attrName>
                                        </p:attrNameLst>
                                      </p:cBhvr>
                                      <p:tavLst>
                                        <p:tav tm="0">
                                          <p:val>
                                            <p:strVal val="#ppt_y-.1"/>
                                          </p:val>
                                        </p:tav>
                                        <p:tav tm="100000">
                                          <p:val>
                                            <p:strVal val="#ppt_y"/>
                                          </p:val>
                                        </p:tav>
                                      </p:tavLst>
                                    </p:anim>
                                  </p:childTnLst>
                                </p:cTn>
                              </p:par>
                            </p:childTnLst>
                          </p:cTn>
                        </p:par>
                        <p:par>
                          <p:cTn id="90" fill="hold">
                            <p:stCondLst>
                              <p:cond delay="6250"/>
                            </p:stCondLst>
                            <p:childTnLst>
                              <p:par>
                                <p:cTn id="91" presetID="22" presetClass="entr" presetSubtype="8" fill="hold" nodeType="afterEffect">
                                  <p:stCondLst>
                                    <p:cond delay="0"/>
                                  </p:stCondLst>
                                  <p:childTnLst>
                                    <p:set>
                                      <p:cBhvr>
                                        <p:cTn id="92" dur="1" fill="hold">
                                          <p:stCondLst>
                                            <p:cond delay="0"/>
                                          </p:stCondLst>
                                        </p:cTn>
                                        <p:tgtEl>
                                          <p:spTgt spid="59"/>
                                        </p:tgtEl>
                                        <p:attrNameLst>
                                          <p:attrName>style.visibility</p:attrName>
                                        </p:attrNameLst>
                                      </p:cBhvr>
                                      <p:to>
                                        <p:strVal val="visible"/>
                                      </p:to>
                                    </p:set>
                                    <p:animEffect transition="in" filter="wipe(left)">
                                      <p:cBhvr>
                                        <p:cTn id="93" dur="500"/>
                                        <p:tgtEl>
                                          <p:spTgt spid="59"/>
                                        </p:tgtEl>
                                      </p:cBhvr>
                                    </p:animEffect>
                                  </p:childTnLst>
                                </p:cTn>
                              </p:par>
                            </p:childTnLst>
                          </p:cTn>
                        </p:par>
                        <p:par>
                          <p:cTn id="94" fill="hold">
                            <p:stCondLst>
                              <p:cond delay="6750"/>
                            </p:stCondLst>
                            <p:childTnLst>
                              <p:par>
                                <p:cTn id="95" presetID="53" presetClass="entr" presetSubtype="16" fill="hold" nodeType="afterEffect">
                                  <p:stCondLst>
                                    <p:cond delay="0"/>
                                  </p:stCondLst>
                                  <p:childTnLst>
                                    <p:set>
                                      <p:cBhvr>
                                        <p:cTn id="96" dur="1" fill="hold">
                                          <p:stCondLst>
                                            <p:cond delay="0"/>
                                          </p:stCondLst>
                                        </p:cTn>
                                        <p:tgtEl>
                                          <p:spTgt spid="60"/>
                                        </p:tgtEl>
                                        <p:attrNameLst>
                                          <p:attrName>style.visibility</p:attrName>
                                        </p:attrNameLst>
                                      </p:cBhvr>
                                      <p:to>
                                        <p:strVal val="visible"/>
                                      </p:to>
                                    </p:set>
                                    <p:anim calcmode="lin" valueType="num">
                                      <p:cBhvr>
                                        <p:cTn id="97" dur="250" fill="hold"/>
                                        <p:tgtEl>
                                          <p:spTgt spid="60"/>
                                        </p:tgtEl>
                                        <p:attrNameLst>
                                          <p:attrName>ppt_w</p:attrName>
                                        </p:attrNameLst>
                                      </p:cBhvr>
                                      <p:tavLst>
                                        <p:tav tm="0">
                                          <p:val>
                                            <p:fltVal val="0"/>
                                          </p:val>
                                        </p:tav>
                                        <p:tav tm="100000">
                                          <p:val>
                                            <p:strVal val="#ppt_w"/>
                                          </p:val>
                                        </p:tav>
                                      </p:tavLst>
                                    </p:anim>
                                    <p:anim calcmode="lin" valueType="num">
                                      <p:cBhvr>
                                        <p:cTn id="98" dur="250" fill="hold"/>
                                        <p:tgtEl>
                                          <p:spTgt spid="60"/>
                                        </p:tgtEl>
                                        <p:attrNameLst>
                                          <p:attrName>ppt_h</p:attrName>
                                        </p:attrNameLst>
                                      </p:cBhvr>
                                      <p:tavLst>
                                        <p:tav tm="0">
                                          <p:val>
                                            <p:fltVal val="0"/>
                                          </p:val>
                                        </p:tav>
                                        <p:tav tm="100000">
                                          <p:val>
                                            <p:strVal val="#ppt_h"/>
                                          </p:val>
                                        </p:tav>
                                      </p:tavLst>
                                    </p:anim>
                                    <p:animEffect transition="in" filter="fade">
                                      <p:cBhvr>
                                        <p:cTn id="99" dur="250"/>
                                        <p:tgtEl>
                                          <p:spTgt spid="60"/>
                                        </p:tgtEl>
                                      </p:cBhvr>
                                    </p:animEffect>
                                  </p:childTnLst>
                                </p:cTn>
                              </p:par>
                            </p:childTnLst>
                          </p:cTn>
                        </p:par>
                        <p:par>
                          <p:cTn id="100" fill="hold">
                            <p:stCondLst>
                              <p:cond delay="7000"/>
                            </p:stCondLst>
                            <p:childTnLst>
                              <p:par>
                                <p:cTn id="101" presetID="22" presetClass="entr" presetSubtype="1" fill="hold" nodeType="after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wipe(up)">
                                      <p:cBhvr>
                                        <p:cTn id="103" dur="500"/>
                                        <p:tgtEl>
                                          <p:spTgt spid="63"/>
                                        </p:tgtEl>
                                      </p:cBhvr>
                                    </p:animEffect>
                                  </p:childTnLst>
                                </p:cTn>
                              </p:par>
                            </p:childTnLst>
                          </p:cTn>
                        </p:par>
                        <p:par>
                          <p:cTn id="104" fill="hold">
                            <p:stCondLst>
                              <p:cond delay="7500"/>
                            </p:stCondLst>
                            <p:childTnLst>
                              <p:par>
                                <p:cTn id="105" presetID="42" presetClass="entr" presetSubtype="0" fill="hold" grpId="0" nodeType="afterEffect">
                                  <p:stCondLst>
                                    <p:cond delay="0"/>
                                  </p:stCondLst>
                                  <p:childTnLst>
                                    <p:set>
                                      <p:cBhvr>
                                        <p:cTn id="106" dur="1" fill="hold">
                                          <p:stCondLst>
                                            <p:cond delay="0"/>
                                          </p:stCondLst>
                                        </p:cTn>
                                        <p:tgtEl>
                                          <p:spTgt spid="66"/>
                                        </p:tgtEl>
                                        <p:attrNameLst>
                                          <p:attrName>style.visibility</p:attrName>
                                        </p:attrNameLst>
                                      </p:cBhvr>
                                      <p:to>
                                        <p:strVal val="visible"/>
                                      </p:to>
                                    </p:set>
                                    <p:animEffect transition="in" filter="fade">
                                      <p:cBhvr>
                                        <p:cTn id="107" dur="250"/>
                                        <p:tgtEl>
                                          <p:spTgt spid="66"/>
                                        </p:tgtEl>
                                      </p:cBhvr>
                                    </p:animEffect>
                                    <p:anim calcmode="lin" valueType="num">
                                      <p:cBhvr>
                                        <p:cTn id="108" dur="250" fill="hold"/>
                                        <p:tgtEl>
                                          <p:spTgt spid="66"/>
                                        </p:tgtEl>
                                        <p:attrNameLst>
                                          <p:attrName>ppt_x</p:attrName>
                                        </p:attrNameLst>
                                      </p:cBhvr>
                                      <p:tavLst>
                                        <p:tav tm="0">
                                          <p:val>
                                            <p:strVal val="#ppt_x"/>
                                          </p:val>
                                        </p:tav>
                                        <p:tav tm="100000">
                                          <p:val>
                                            <p:strVal val="#ppt_x"/>
                                          </p:val>
                                        </p:tav>
                                      </p:tavLst>
                                    </p:anim>
                                    <p:anim calcmode="lin" valueType="num">
                                      <p:cBhvr>
                                        <p:cTn id="109" dur="250" fill="hold"/>
                                        <p:tgtEl>
                                          <p:spTgt spid="66"/>
                                        </p:tgtEl>
                                        <p:attrNameLst>
                                          <p:attrName>ppt_y</p:attrName>
                                        </p:attrNameLst>
                                      </p:cBhvr>
                                      <p:tavLst>
                                        <p:tav tm="0">
                                          <p:val>
                                            <p:strVal val="#ppt_y+.1"/>
                                          </p:val>
                                        </p:tav>
                                        <p:tav tm="100000">
                                          <p:val>
                                            <p:strVal val="#ppt_y"/>
                                          </p:val>
                                        </p:tav>
                                      </p:tavLst>
                                    </p:anim>
                                  </p:childTnLst>
                                </p:cTn>
                              </p:par>
                            </p:childTnLst>
                          </p:cTn>
                        </p:par>
                        <p:par>
                          <p:cTn id="110" fill="hold">
                            <p:stCondLst>
                              <p:cond delay="7750"/>
                            </p:stCondLst>
                            <p:childTnLst>
                              <p:par>
                                <p:cTn id="111" presetID="22" presetClass="entr" presetSubtype="4" fill="hold" nodeType="after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wipe(down)">
                                      <p:cBhvr>
                                        <p:cTn id="113" dur="500"/>
                                        <p:tgtEl>
                                          <p:spTgt spid="64"/>
                                        </p:tgtEl>
                                      </p:cBhvr>
                                    </p:animEffect>
                                  </p:childTnLst>
                                </p:cTn>
                              </p:par>
                            </p:childTnLst>
                          </p:cTn>
                        </p:par>
                        <p:par>
                          <p:cTn id="114" fill="hold">
                            <p:stCondLst>
                              <p:cond delay="8250"/>
                            </p:stCondLst>
                            <p:childTnLst>
                              <p:par>
                                <p:cTn id="115" presetID="47" presetClass="entr" presetSubtype="0" fill="hold" grpId="0" nodeType="afterEffect">
                                  <p:stCondLst>
                                    <p:cond delay="0"/>
                                  </p:stCondLst>
                                  <p:childTnLst>
                                    <p:set>
                                      <p:cBhvr>
                                        <p:cTn id="116" dur="1" fill="hold">
                                          <p:stCondLst>
                                            <p:cond delay="0"/>
                                          </p:stCondLst>
                                        </p:cTn>
                                        <p:tgtEl>
                                          <p:spTgt spid="65"/>
                                        </p:tgtEl>
                                        <p:attrNameLst>
                                          <p:attrName>style.visibility</p:attrName>
                                        </p:attrNameLst>
                                      </p:cBhvr>
                                      <p:to>
                                        <p:strVal val="visible"/>
                                      </p:to>
                                    </p:set>
                                    <p:animEffect transition="in" filter="fade">
                                      <p:cBhvr>
                                        <p:cTn id="117" dur="250"/>
                                        <p:tgtEl>
                                          <p:spTgt spid="65"/>
                                        </p:tgtEl>
                                      </p:cBhvr>
                                    </p:animEffect>
                                    <p:anim calcmode="lin" valueType="num">
                                      <p:cBhvr>
                                        <p:cTn id="118" dur="250" fill="hold"/>
                                        <p:tgtEl>
                                          <p:spTgt spid="65"/>
                                        </p:tgtEl>
                                        <p:attrNameLst>
                                          <p:attrName>ppt_x</p:attrName>
                                        </p:attrNameLst>
                                      </p:cBhvr>
                                      <p:tavLst>
                                        <p:tav tm="0">
                                          <p:val>
                                            <p:strVal val="#ppt_x"/>
                                          </p:val>
                                        </p:tav>
                                        <p:tav tm="100000">
                                          <p:val>
                                            <p:strVal val="#ppt_x"/>
                                          </p:val>
                                        </p:tav>
                                      </p:tavLst>
                                    </p:anim>
                                    <p:anim calcmode="lin" valueType="num">
                                      <p:cBhvr>
                                        <p:cTn id="119" dur="250" fill="hold"/>
                                        <p:tgtEl>
                                          <p:spTgt spid="65"/>
                                        </p:tgtEl>
                                        <p:attrNameLst>
                                          <p:attrName>ppt_y</p:attrName>
                                        </p:attrNameLst>
                                      </p:cBhvr>
                                      <p:tavLst>
                                        <p:tav tm="0">
                                          <p:val>
                                            <p:strVal val="#ppt_y-.1"/>
                                          </p:val>
                                        </p:tav>
                                        <p:tav tm="100000">
                                          <p:val>
                                            <p:strVal val="#ppt_y"/>
                                          </p:val>
                                        </p:tav>
                                      </p:tavLst>
                                    </p:anim>
                                  </p:childTnLst>
                                </p:cTn>
                              </p:par>
                            </p:childTnLst>
                          </p:cTn>
                        </p:par>
                        <p:par>
                          <p:cTn id="120" fill="hold">
                            <p:stCondLst>
                              <p:cond delay="8500"/>
                            </p:stCondLst>
                            <p:childTnLst>
                              <p:par>
                                <p:cTn id="121" presetID="22" presetClass="entr" presetSubtype="8" fill="hold" nodeType="afterEffect">
                                  <p:stCondLst>
                                    <p:cond delay="0"/>
                                  </p:stCondLst>
                                  <p:childTnLst>
                                    <p:set>
                                      <p:cBhvr>
                                        <p:cTn id="122" dur="1" fill="hold">
                                          <p:stCondLst>
                                            <p:cond delay="0"/>
                                          </p:stCondLst>
                                        </p:cTn>
                                        <p:tgtEl>
                                          <p:spTgt spid="74"/>
                                        </p:tgtEl>
                                        <p:attrNameLst>
                                          <p:attrName>style.visibility</p:attrName>
                                        </p:attrNameLst>
                                      </p:cBhvr>
                                      <p:to>
                                        <p:strVal val="visible"/>
                                      </p:to>
                                    </p:set>
                                    <p:animEffect transition="in" filter="wipe(left)">
                                      <p:cBhvr>
                                        <p:cTn id="123" dur="500"/>
                                        <p:tgtEl>
                                          <p:spTgt spid="74"/>
                                        </p:tgtEl>
                                      </p:cBhvr>
                                    </p:animEffect>
                                  </p:childTnLst>
                                </p:cTn>
                              </p:par>
                            </p:childTnLst>
                          </p:cTn>
                        </p:par>
                        <p:par>
                          <p:cTn id="124" fill="hold">
                            <p:stCondLst>
                              <p:cond delay="9000"/>
                            </p:stCondLst>
                            <p:childTnLst>
                              <p:par>
                                <p:cTn id="125" presetID="53" presetClass="entr" presetSubtype="16" fill="hold" nodeType="afterEffect">
                                  <p:stCondLst>
                                    <p:cond delay="0"/>
                                  </p:stCondLst>
                                  <p:childTnLst>
                                    <p:set>
                                      <p:cBhvr>
                                        <p:cTn id="126" dur="1" fill="hold">
                                          <p:stCondLst>
                                            <p:cond delay="0"/>
                                          </p:stCondLst>
                                        </p:cTn>
                                        <p:tgtEl>
                                          <p:spTgt spid="75"/>
                                        </p:tgtEl>
                                        <p:attrNameLst>
                                          <p:attrName>style.visibility</p:attrName>
                                        </p:attrNameLst>
                                      </p:cBhvr>
                                      <p:to>
                                        <p:strVal val="visible"/>
                                      </p:to>
                                    </p:set>
                                    <p:anim calcmode="lin" valueType="num">
                                      <p:cBhvr>
                                        <p:cTn id="127" dur="250" fill="hold"/>
                                        <p:tgtEl>
                                          <p:spTgt spid="75"/>
                                        </p:tgtEl>
                                        <p:attrNameLst>
                                          <p:attrName>ppt_w</p:attrName>
                                        </p:attrNameLst>
                                      </p:cBhvr>
                                      <p:tavLst>
                                        <p:tav tm="0">
                                          <p:val>
                                            <p:fltVal val="0"/>
                                          </p:val>
                                        </p:tav>
                                        <p:tav tm="100000">
                                          <p:val>
                                            <p:strVal val="#ppt_w"/>
                                          </p:val>
                                        </p:tav>
                                      </p:tavLst>
                                    </p:anim>
                                    <p:anim calcmode="lin" valueType="num">
                                      <p:cBhvr>
                                        <p:cTn id="128" dur="250" fill="hold"/>
                                        <p:tgtEl>
                                          <p:spTgt spid="75"/>
                                        </p:tgtEl>
                                        <p:attrNameLst>
                                          <p:attrName>ppt_h</p:attrName>
                                        </p:attrNameLst>
                                      </p:cBhvr>
                                      <p:tavLst>
                                        <p:tav tm="0">
                                          <p:val>
                                            <p:fltVal val="0"/>
                                          </p:val>
                                        </p:tav>
                                        <p:tav tm="100000">
                                          <p:val>
                                            <p:strVal val="#ppt_h"/>
                                          </p:val>
                                        </p:tav>
                                      </p:tavLst>
                                    </p:anim>
                                    <p:animEffect transition="in" filter="fade">
                                      <p:cBhvr>
                                        <p:cTn id="129" dur="250"/>
                                        <p:tgtEl>
                                          <p:spTgt spid="75"/>
                                        </p:tgtEl>
                                      </p:cBhvr>
                                    </p:animEffect>
                                  </p:childTnLst>
                                </p:cTn>
                              </p:par>
                            </p:childTnLst>
                          </p:cTn>
                        </p:par>
                        <p:par>
                          <p:cTn id="130" fill="hold">
                            <p:stCondLst>
                              <p:cond delay="9250"/>
                            </p:stCondLst>
                            <p:childTnLst>
                              <p:par>
                                <p:cTn id="131" presetID="22" presetClass="entr" presetSubtype="1" fill="hold" nodeType="afterEffect">
                                  <p:stCondLst>
                                    <p:cond delay="0"/>
                                  </p:stCondLst>
                                  <p:childTnLst>
                                    <p:set>
                                      <p:cBhvr>
                                        <p:cTn id="132" dur="1" fill="hold">
                                          <p:stCondLst>
                                            <p:cond delay="0"/>
                                          </p:stCondLst>
                                        </p:cTn>
                                        <p:tgtEl>
                                          <p:spTgt spid="78"/>
                                        </p:tgtEl>
                                        <p:attrNameLst>
                                          <p:attrName>style.visibility</p:attrName>
                                        </p:attrNameLst>
                                      </p:cBhvr>
                                      <p:to>
                                        <p:strVal val="visible"/>
                                      </p:to>
                                    </p:set>
                                    <p:animEffect transition="in" filter="wipe(up)">
                                      <p:cBhvr>
                                        <p:cTn id="133" dur="500"/>
                                        <p:tgtEl>
                                          <p:spTgt spid="78"/>
                                        </p:tgtEl>
                                      </p:cBhvr>
                                    </p:animEffect>
                                  </p:childTnLst>
                                </p:cTn>
                              </p:par>
                            </p:childTnLst>
                          </p:cTn>
                        </p:par>
                        <p:par>
                          <p:cTn id="134" fill="hold">
                            <p:stCondLst>
                              <p:cond delay="9750"/>
                            </p:stCondLst>
                            <p:childTnLst>
                              <p:par>
                                <p:cTn id="135" presetID="42" presetClass="entr" presetSubtype="0" fill="hold" grpId="0" nodeType="afterEffect">
                                  <p:stCondLst>
                                    <p:cond delay="0"/>
                                  </p:stCondLst>
                                  <p:childTnLst>
                                    <p:set>
                                      <p:cBhvr>
                                        <p:cTn id="136" dur="1" fill="hold">
                                          <p:stCondLst>
                                            <p:cond delay="0"/>
                                          </p:stCondLst>
                                        </p:cTn>
                                        <p:tgtEl>
                                          <p:spTgt spid="81"/>
                                        </p:tgtEl>
                                        <p:attrNameLst>
                                          <p:attrName>style.visibility</p:attrName>
                                        </p:attrNameLst>
                                      </p:cBhvr>
                                      <p:to>
                                        <p:strVal val="visible"/>
                                      </p:to>
                                    </p:set>
                                    <p:animEffect transition="in" filter="fade">
                                      <p:cBhvr>
                                        <p:cTn id="137" dur="250"/>
                                        <p:tgtEl>
                                          <p:spTgt spid="81"/>
                                        </p:tgtEl>
                                      </p:cBhvr>
                                    </p:animEffect>
                                    <p:anim calcmode="lin" valueType="num">
                                      <p:cBhvr>
                                        <p:cTn id="138" dur="250" fill="hold"/>
                                        <p:tgtEl>
                                          <p:spTgt spid="81"/>
                                        </p:tgtEl>
                                        <p:attrNameLst>
                                          <p:attrName>ppt_x</p:attrName>
                                        </p:attrNameLst>
                                      </p:cBhvr>
                                      <p:tavLst>
                                        <p:tav tm="0">
                                          <p:val>
                                            <p:strVal val="#ppt_x"/>
                                          </p:val>
                                        </p:tav>
                                        <p:tav tm="100000">
                                          <p:val>
                                            <p:strVal val="#ppt_x"/>
                                          </p:val>
                                        </p:tav>
                                      </p:tavLst>
                                    </p:anim>
                                    <p:anim calcmode="lin" valueType="num">
                                      <p:cBhvr>
                                        <p:cTn id="139" dur="250" fill="hold"/>
                                        <p:tgtEl>
                                          <p:spTgt spid="81"/>
                                        </p:tgtEl>
                                        <p:attrNameLst>
                                          <p:attrName>ppt_y</p:attrName>
                                        </p:attrNameLst>
                                      </p:cBhvr>
                                      <p:tavLst>
                                        <p:tav tm="0">
                                          <p:val>
                                            <p:strVal val="#ppt_y+.1"/>
                                          </p:val>
                                        </p:tav>
                                        <p:tav tm="100000">
                                          <p:val>
                                            <p:strVal val="#ppt_y"/>
                                          </p:val>
                                        </p:tav>
                                      </p:tavLst>
                                    </p:anim>
                                  </p:childTnLst>
                                </p:cTn>
                              </p:par>
                            </p:childTnLst>
                          </p:cTn>
                        </p:par>
                        <p:par>
                          <p:cTn id="140" fill="hold">
                            <p:stCondLst>
                              <p:cond delay="10000"/>
                            </p:stCondLst>
                            <p:childTnLst>
                              <p:par>
                                <p:cTn id="141" presetID="22" presetClass="entr" presetSubtype="4" fill="hold" nodeType="afterEffect">
                                  <p:stCondLst>
                                    <p:cond delay="0"/>
                                  </p:stCondLst>
                                  <p:childTnLst>
                                    <p:set>
                                      <p:cBhvr>
                                        <p:cTn id="142" dur="1" fill="hold">
                                          <p:stCondLst>
                                            <p:cond delay="0"/>
                                          </p:stCondLst>
                                        </p:cTn>
                                        <p:tgtEl>
                                          <p:spTgt spid="79"/>
                                        </p:tgtEl>
                                        <p:attrNameLst>
                                          <p:attrName>style.visibility</p:attrName>
                                        </p:attrNameLst>
                                      </p:cBhvr>
                                      <p:to>
                                        <p:strVal val="visible"/>
                                      </p:to>
                                    </p:set>
                                    <p:animEffect transition="in" filter="wipe(down)">
                                      <p:cBhvr>
                                        <p:cTn id="143" dur="500"/>
                                        <p:tgtEl>
                                          <p:spTgt spid="79"/>
                                        </p:tgtEl>
                                      </p:cBhvr>
                                    </p:animEffect>
                                  </p:childTnLst>
                                </p:cTn>
                              </p:par>
                            </p:childTnLst>
                          </p:cTn>
                        </p:par>
                        <p:par>
                          <p:cTn id="144" fill="hold">
                            <p:stCondLst>
                              <p:cond delay="10500"/>
                            </p:stCondLst>
                            <p:childTnLst>
                              <p:par>
                                <p:cTn id="145" presetID="47" presetClass="entr" presetSubtype="0" fill="hold" grpId="0" nodeType="afterEffect">
                                  <p:stCondLst>
                                    <p:cond delay="0"/>
                                  </p:stCondLst>
                                  <p:childTnLst>
                                    <p:set>
                                      <p:cBhvr>
                                        <p:cTn id="146" dur="1" fill="hold">
                                          <p:stCondLst>
                                            <p:cond delay="0"/>
                                          </p:stCondLst>
                                        </p:cTn>
                                        <p:tgtEl>
                                          <p:spTgt spid="80"/>
                                        </p:tgtEl>
                                        <p:attrNameLst>
                                          <p:attrName>style.visibility</p:attrName>
                                        </p:attrNameLst>
                                      </p:cBhvr>
                                      <p:to>
                                        <p:strVal val="visible"/>
                                      </p:to>
                                    </p:set>
                                    <p:animEffect transition="in" filter="fade">
                                      <p:cBhvr>
                                        <p:cTn id="147" dur="250"/>
                                        <p:tgtEl>
                                          <p:spTgt spid="80"/>
                                        </p:tgtEl>
                                      </p:cBhvr>
                                    </p:animEffect>
                                    <p:anim calcmode="lin" valueType="num">
                                      <p:cBhvr>
                                        <p:cTn id="148" dur="250" fill="hold"/>
                                        <p:tgtEl>
                                          <p:spTgt spid="80"/>
                                        </p:tgtEl>
                                        <p:attrNameLst>
                                          <p:attrName>ppt_x</p:attrName>
                                        </p:attrNameLst>
                                      </p:cBhvr>
                                      <p:tavLst>
                                        <p:tav tm="0">
                                          <p:val>
                                            <p:strVal val="#ppt_x"/>
                                          </p:val>
                                        </p:tav>
                                        <p:tav tm="100000">
                                          <p:val>
                                            <p:strVal val="#ppt_x"/>
                                          </p:val>
                                        </p:tav>
                                      </p:tavLst>
                                    </p:anim>
                                    <p:anim calcmode="lin" valueType="num">
                                      <p:cBhvr>
                                        <p:cTn id="149" dur="250" fill="hold"/>
                                        <p:tgtEl>
                                          <p:spTgt spid="80"/>
                                        </p:tgtEl>
                                        <p:attrNameLst>
                                          <p:attrName>ppt_y</p:attrName>
                                        </p:attrNameLst>
                                      </p:cBhvr>
                                      <p:tavLst>
                                        <p:tav tm="0">
                                          <p:val>
                                            <p:strVal val="#ppt_y-.1"/>
                                          </p:val>
                                        </p:tav>
                                        <p:tav tm="100000">
                                          <p:val>
                                            <p:strVal val="#ppt_y"/>
                                          </p:val>
                                        </p:tav>
                                      </p:tavLst>
                                    </p:anim>
                                  </p:childTnLst>
                                </p:cTn>
                              </p:par>
                            </p:childTnLst>
                          </p:cTn>
                        </p:par>
                        <p:par>
                          <p:cTn id="150" fill="hold">
                            <p:stCondLst>
                              <p:cond delay="10750"/>
                            </p:stCondLst>
                            <p:childTnLst>
                              <p:par>
                                <p:cTn id="151" presetID="22" presetClass="entr" presetSubtype="8" fill="hold" nodeType="afterEffect">
                                  <p:stCondLst>
                                    <p:cond delay="0"/>
                                  </p:stCondLst>
                                  <p:childTnLst>
                                    <p:set>
                                      <p:cBhvr>
                                        <p:cTn id="152" dur="1" fill="hold">
                                          <p:stCondLst>
                                            <p:cond delay="0"/>
                                          </p:stCondLst>
                                        </p:cTn>
                                        <p:tgtEl>
                                          <p:spTgt spid="82"/>
                                        </p:tgtEl>
                                        <p:attrNameLst>
                                          <p:attrName>style.visibility</p:attrName>
                                        </p:attrNameLst>
                                      </p:cBhvr>
                                      <p:to>
                                        <p:strVal val="visible"/>
                                      </p:to>
                                    </p:set>
                                    <p:animEffect transition="in" filter="wipe(left)">
                                      <p:cBhvr>
                                        <p:cTn id="153" dur="500"/>
                                        <p:tgtEl>
                                          <p:spTgt spid="82"/>
                                        </p:tgtEl>
                                      </p:cBhvr>
                                    </p:animEffect>
                                  </p:childTnLst>
                                </p:cTn>
                              </p:par>
                            </p:childTnLst>
                          </p:cTn>
                        </p:par>
                        <p:par>
                          <p:cTn id="154" fill="hold">
                            <p:stCondLst>
                              <p:cond delay="11250"/>
                            </p:stCondLst>
                            <p:childTnLst>
                              <p:par>
                                <p:cTn id="155" presetID="53" presetClass="entr" presetSubtype="16" fill="hold" nodeType="afterEffect">
                                  <p:stCondLst>
                                    <p:cond delay="0"/>
                                  </p:stCondLst>
                                  <p:childTnLst>
                                    <p:set>
                                      <p:cBhvr>
                                        <p:cTn id="156" dur="1" fill="hold">
                                          <p:stCondLst>
                                            <p:cond delay="0"/>
                                          </p:stCondLst>
                                        </p:cTn>
                                        <p:tgtEl>
                                          <p:spTgt spid="83"/>
                                        </p:tgtEl>
                                        <p:attrNameLst>
                                          <p:attrName>style.visibility</p:attrName>
                                        </p:attrNameLst>
                                      </p:cBhvr>
                                      <p:to>
                                        <p:strVal val="visible"/>
                                      </p:to>
                                    </p:set>
                                    <p:anim calcmode="lin" valueType="num">
                                      <p:cBhvr>
                                        <p:cTn id="157" dur="250" fill="hold"/>
                                        <p:tgtEl>
                                          <p:spTgt spid="83"/>
                                        </p:tgtEl>
                                        <p:attrNameLst>
                                          <p:attrName>ppt_w</p:attrName>
                                        </p:attrNameLst>
                                      </p:cBhvr>
                                      <p:tavLst>
                                        <p:tav tm="0">
                                          <p:val>
                                            <p:fltVal val="0"/>
                                          </p:val>
                                        </p:tav>
                                        <p:tav tm="100000">
                                          <p:val>
                                            <p:strVal val="#ppt_w"/>
                                          </p:val>
                                        </p:tav>
                                      </p:tavLst>
                                    </p:anim>
                                    <p:anim calcmode="lin" valueType="num">
                                      <p:cBhvr>
                                        <p:cTn id="158" dur="250" fill="hold"/>
                                        <p:tgtEl>
                                          <p:spTgt spid="83"/>
                                        </p:tgtEl>
                                        <p:attrNameLst>
                                          <p:attrName>ppt_h</p:attrName>
                                        </p:attrNameLst>
                                      </p:cBhvr>
                                      <p:tavLst>
                                        <p:tav tm="0">
                                          <p:val>
                                            <p:fltVal val="0"/>
                                          </p:val>
                                        </p:tav>
                                        <p:tav tm="100000">
                                          <p:val>
                                            <p:strVal val="#ppt_h"/>
                                          </p:val>
                                        </p:tav>
                                      </p:tavLst>
                                    </p:anim>
                                    <p:animEffect transition="in" filter="fade">
                                      <p:cBhvr>
                                        <p:cTn id="159" dur="250"/>
                                        <p:tgtEl>
                                          <p:spTgt spid="83"/>
                                        </p:tgtEl>
                                      </p:cBhvr>
                                    </p:animEffect>
                                  </p:childTnLst>
                                </p:cTn>
                              </p:par>
                            </p:childTnLst>
                          </p:cTn>
                        </p:par>
                        <p:par>
                          <p:cTn id="160" fill="hold">
                            <p:stCondLst>
                              <p:cond delay="11500"/>
                            </p:stCondLst>
                            <p:childTnLst>
                              <p:par>
                                <p:cTn id="161" presetID="22" presetClass="entr" presetSubtype="1" fill="hold" nodeType="afterEffect">
                                  <p:stCondLst>
                                    <p:cond delay="0"/>
                                  </p:stCondLst>
                                  <p:childTnLst>
                                    <p:set>
                                      <p:cBhvr>
                                        <p:cTn id="162" dur="1" fill="hold">
                                          <p:stCondLst>
                                            <p:cond delay="0"/>
                                          </p:stCondLst>
                                        </p:cTn>
                                        <p:tgtEl>
                                          <p:spTgt spid="86"/>
                                        </p:tgtEl>
                                        <p:attrNameLst>
                                          <p:attrName>style.visibility</p:attrName>
                                        </p:attrNameLst>
                                      </p:cBhvr>
                                      <p:to>
                                        <p:strVal val="visible"/>
                                      </p:to>
                                    </p:set>
                                    <p:animEffect transition="in" filter="wipe(up)">
                                      <p:cBhvr>
                                        <p:cTn id="163" dur="500"/>
                                        <p:tgtEl>
                                          <p:spTgt spid="86"/>
                                        </p:tgtEl>
                                      </p:cBhvr>
                                    </p:animEffect>
                                  </p:childTnLst>
                                </p:cTn>
                              </p:par>
                            </p:childTnLst>
                          </p:cTn>
                        </p:par>
                        <p:par>
                          <p:cTn id="164" fill="hold">
                            <p:stCondLst>
                              <p:cond delay="12000"/>
                            </p:stCondLst>
                            <p:childTnLst>
                              <p:par>
                                <p:cTn id="165" presetID="42" presetClass="entr" presetSubtype="0" fill="hold" grpId="0" nodeType="afterEffect">
                                  <p:stCondLst>
                                    <p:cond delay="0"/>
                                  </p:stCondLst>
                                  <p:childTnLst>
                                    <p:set>
                                      <p:cBhvr>
                                        <p:cTn id="166" dur="1" fill="hold">
                                          <p:stCondLst>
                                            <p:cond delay="0"/>
                                          </p:stCondLst>
                                        </p:cTn>
                                        <p:tgtEl>
                                          <p:spTgt spid="89"/>
                                        </p:tgtEl>
                                        <p:attrNameLst>
                                          <p:attrName>style.visibility</p:attrName>
                                        </p:attrNameLst>
                                      </p:cBhvr>
                                      <p:to>
                                        <p:strVal val="visible"/>
                                      </p:to>
                                    </p:set>
                                    <p:animEffect transition="in" filter="fade">
                                      <p:cBhvr>
                                        <p:cTn id="167" dur="250"/>
                                        <p:tgtEl>
                                          <p:spTgt spid="89"/>
                                        </p:tgtEl>
                                      </p:cBhvr>
                                    </p:animEffect>
                                    <p:anim calcmode="lin" valueType="num">
                                      <p:cBhvr>
                                        <p:cTn id="168" dur="250" fill="hold"/>
                                        <p:tgtEl>
                                          <p:spTgt spid="89"/>
                                        </p:tgtEl>
                                        <p:attrNameLst>
                                          <p:attrName>ppt_x</p:attrName>
                                        </p:attrNameLst>
                                      </p:cBhvr>
                                      <p:tavLst>
                                        <p:tav tm="0">
                                          <p:val>
                                            <p:strVal val="#ppt_x"/>
                                          </p:val>
                                        </p:tav>
                                        <p:tav tm="100000">
                                          <p:val>
                                            <p:strVal val="#ppt_x"/>
                                          </p:val>
                                        </p:tav>
                                      </p:tavLst>
                                    </p:anim>
                                    <p:anim calcmode="lin" valueType="num">
                                      <p:cBhvr>
                                        <p:cTn id="169" dur="250" fill="hold"/>
                                        <p:tgtEl>
                                          <p:spTgt spid="89"/>
                                        </p:tgtEl>
                                        <p:attrNameLst>
                                          <p:attrName>ppt_y</p:attrName>
                                        </p:attrNameLst>
                                      </p:cBhvr>
                                      <p:tavLst>
                                        <p:tav tm="0">
                                          <p:val>
                                            <p:strVal val="#ppt_y+.1"/>
                                          </p:val>
                                        </p:tav>
                                        <p:tav tm="100000">
                                          <p:val>
                                            <p:strVal val="#ppt_y"/>
                                          </p:val>
                                        </p:tav>
                                      </p:tavLst>
                                    </p:anim>
                                  </p:childTnLst>
                                </p:cTn>
                              </p:par>
                            </p:childTnLst>
                          </p:cTn>
                        </p:par>
                        <p:par>
                          <p:cTn id="170" fill="hold">
                            <p:stCondLst>
                              <p:cond delay="12250"/>
                            </p:stCondLst>
                            <p:childTnLst>
                              <p:par>
                                <p:cTn id="171" presetID="22" presetClass="entr" presetSubtype="4" fill="hold" nodeType="afterEffect">
                                  <p:stCondLst>
                                    <p:cond delay="0"/>
                                  </p:stCondLst>
                                  <p:childTnLst>
                                    <p:set>
                                      <p:cBhvr>
                                        <p:cTn id="172" dur="1" fill="hold">
                                          <p:stCondLst>
                                            <p:cond delay="0"/>
                                          </p:stCondLst>
                                        </p:cTn>
                                        <p:tgtEl>
                                          <p:spTgt spid="87"/>
                                        </p:tgtEl>
                                        <p:attrNameLst>
                                          <p:attrName>style.visibility</p:attrName>
                                        </p:attrNameLst>
                                      </p:cBhvr>
                                      <p:to>
                                        <p:strVal val="visible"/>
                                      </p:to>
                                    </p:set>
                                    <p:animEffect transition="in" filter="wipe(down)">
                                      <p:cBhvr>
                                        <p:cTn id="173" dur="500"/>
                                        <p:tgtEl>
                                          <p:spTgt spid="87"/>
                                        </p:tgtEl>
                                      </p:cBhvr>
                                    </p:animEffect>
                                  </p:childTnLst>
                                </p:cTn>
                              </p:par>
                            </p:childTnLst>
                          </p:cTn>
                        </p:par>
                        <p:par>
                          <p:cTn id="174" fill="hold">
                            <p:stCondLst>
                              <p:cond delay="12750"/>
                            </p:stCondLst>
                            <p:childTnLst>
                              <p:par>
                                <p:cTn id="175" presetID="47" presetClass="entr" presetSubtype="0" fill="hold" grpId="0" nodeType="afterEffect">
                                  <p:stCondLst>
                                    <p:cond delay="0"/>
                                  </p:stCondLst>
                                  <p:childTnLst>
                                    <p:set>
                                      <p:cBhvr>
                                        <p:cTn id="176" dur="1" fill="hold">
                                          <p:stCondLst>
                                            <p:cond delay="0"/>
                                          </p:stCondLst>
                                        </p:cTn>
                                        <p:tgtEl>
                                          <p:spTgt spid="88"/>
                                        </p:tgtEl>
                                        <p:attrNameLst>
                                          <p:attrName>style.visibility</p:attrName>
                                        </p:attrNameLst>
                                      </p:cBhvr>
                                      <p:to>
                                        <p:strVal val="visible"/>
                                      </p:to>
                                    </p:set>
                                    <p:animEffect transition="in" filter="fade">
                                      <p:cBhvr>
                                        <p:cTn id="177" dur="250"/>
                                        <p:tgtEl>
                                          <p:spTgt spid="88"/>
                                        </p:tgtEl>
                                      </p:cBhvr>
                                    </p:animEffect>
                                    <p:anim calcmode="lin" valueType="num">
                                      <p:cBhvr>
                                        <p:cTn id="178" dur="250" fill="hold"/>
                                        <p:tgtEl>
                                          <p:spTgt spid="88"/>
                                        </p:tgtEl>
                                        <p:attrNameLst>
                                          <p:attrName>ppt_x</p:attrName>
                                        </p:attrNameLst>
                                      </p:cBhvr>
                                      <p:tavLst>
                                        <p:tav tm="0">
                                          <p:val>
                                            <p:strVal val="#ppt_x"/>
                                          </p:val>
                                        </p:tav>
                                        <p:tav tm="100000">
                                          <p:val>
                                            <p:strVal val="#ppt_x"/>
                                          </p:val>
                                        </p:tav>
                                      </p:tavLst>
                                    </p:anim>
                                    <p:anim calcmode="lin" valueType="num">
                                      <p:cBhvr>
                                        <p:cTn id="179" dur="250" fill="hold"/>
                                        <p:tgtEl>
                                          <p:spTgt spid="88"/>
                                        </p:tgtEl>
                                        <p:attrNameLst>
                                          <p:attrName>ppt_y</p:attrName>
                                        </p:attrNameLst>
                                      </p:cBhvr>
                                      <p:tavLst>
                                        <p:tav tm="0">
                                          <p:val>
                                            <p:strVal val="#ppt_y-.1"/>
                                          </p:val>
                                        </p:tav>
                                        <p:tav tm="100000">
                                          <p:val>
                                            <p:strVal val="#ppt_y"/>
                                          </p:val>
                                        </p:tav>
                                      </p:tavLst>
                                    </p:anim>
                                  </p:childTnLst>
                                </p:cTn>
                              </p:par>
                            </p:childTnLst>
                          </p:cTn>
                        </p:par>
                        <p:par>
                          <p:cTn id="180" fill="hold">
                            <p:stCondLst>
                              <p:cond delay="13000"/>
                            </p:stCondLst>
                            <p:childTnLst>
                              <p:par>
                                <p:cTn id="181" presetID="22" presetClass="entr" presetSubtype="8" fill="hold" nodeType="afterEffect">
                                  <p:stCondLst>
                                    <p:cond delay="0"/>
                                  </p:stCondLst>
                                  <p:childTnLst>
                                    <p:set>
                                      <p:cBhvr>
                                        <p:cTn id="182" dur="1" fill="hold">
                                          <p:stCondLst>
                                            <p:cond delay="0"/>
                                          </p:stCondLst>
                                        </p:cTn>
                                        <p:tgtEl>
                                          <p:spTgt spid="95"/>
                                        </p:tgtEl>
                                        <p:attrNameLst>
                                          <p:attrName>style.visibility</p:attrName>
                                        </p:attrNameLst>
                                      </p:cBhvr>
                                      <p:to>
                                        <p:strVal val="visible"/>
                                      </p:to>
                                    </p:set>
                                    <p:animEffect transition="in" filter="wipe(left)">
                                      <p:cBhvr>
                                        <p:cTn id="183" dur="500"/>
                                        <p:tgtEl>
                                          <p:spTgt spid="95"/>
                                        </p:tgtEl>
                                      </p:cBhvr>
                                    </p:animEffect>
                                  </p:childTnLst>
                                </p:cTn>
                              </p:par>
                            </p:childTnLst>
                          </p:cTn>
                        </p:par>
                        <p:par>
                          <p:cTn id="184" fill="hold">
                            <p:stCondLst>
                              <p:cond delay="13500"/>
                            </p:stCondLst>
                            <p:childTnLst>
                              <p:par>
                                <p:cTn id="185" presetID="47" presetClass="entr" presetSubtype="0" fill="hold" grpId="0" nodeType="afterEffect">
                                  <p:stCondLst>
                                    <p:cond delay="0"/>
                                  </p:stCondLst>
                                  <p:childTnLst>
                                    <p:set>
                                      <p:cBhvr>
                                        <p:cTn id="186" dur="1" fill="hold">
                                          <p:stCondLst>
                                            <p:cond delay="0"/>
                                          </p:stCondLst>
                                        </p:cTn>
                                        <p:tgtEl>
                                          <p:spTgt spid="99"/>
                                        </p:tgtEl>
                                        <p:attrNameLst>
                                          <p:attrName>style.visibility</p:attrName>
                                        </p:attrNameLst>
                                      </p:cBhvr>
                                      <p:to>
                                        <p:strVal val="visible"/>
                                      </p:to>
                                    </p:set>
                                    <p:animEffect transition="in" filter="fade">
                                      <p:cBhvr>
                                        <p:cTn id="187" dur="250"/>
                                        <p:tgtEl>
                                          <p:spTgt spid="99"/>
                                        </p:tgtEl>
                                      </p:cBhvr>
                                    </p:animEffect>
                                    <p:anim calcmode="lin" valueType="num">
                                      <p:cBhvr>
                                        <p:cTn id="188" dur="250" fill="hold"/>
                                        <p:tgtEl>
                                          <p:spTgt spid="99"/>
                                        </p:tgtEl>
                                        <p:attrNameLst>
                                          <p:attrName>ppt_x</p:attrName>
                                        </p:attrNameLst>
                                      </p:cBhvr>
                                      <p:tavLst>
                                        <p:tav tm="0">
                                          <p:val>
                                            <p:strVal val="#ppt_x"/>
                                          </p:val>
                                        </p:tav>
                                        <p:tav tm="100000">
                                          <p:val>
                                            <p:strVal val="#ppt_x"/>
                                          </p:val>
                                        </p:tav>
                                      </p:tavLst>
                                    </p:anim>
                                    <p:anim calcmode="lin" valueType="num">
                                      <p:cBhvr>
                                        <p:cTn id="189" dur="250" fill="hold"/>
                                        <p:tgtEl>
                                          <p:spTgt spid="99"/>
                                        </p:tgtEl>
                                        <p:attrNameLst>
                                          <p:attrName>ppt_y</p:attrName>
                                        </p:attrNameLst>
                                      </p:cBhvr>
                                      <p:tavLst>
                                        <p:tav tm="0">
                                          <p:val>
                                            <p:strVal val="#ppt_y-.1"/>
                                          </p:val>
                                        </p:tav>
                                        <p:tav tm="100000">
                                          <p:val>
                                            <p:strVal val="#ppt_y"/>
                                          </p:val>
                                        </p:tav>
                                      </p:tavLst>
                                    </p:anim>
                                  </p:childTnLst>
                                </p:cTn>
                              </p:par>
                            </p:childTnLst>
                          </p:cTn>
                        </p:par>
                        <p:par>
                          <p:cTn id="190" fill="hold">
                            <p:stCondLst>
                              <p:cond delay="13750"/>
                            </p:stCondLst>
                            <p:childTnLst>
                              <p:par>
                                <p:cTn id="191" presetID="22" presetClass="entr" presetSubtype="8" fill="hold" nodeType="afterEffect">
                                  <p:stCondLst>
                                    <p:cond delay="0"/>
                                  </p:stCondLst>
                                  <p:childTnLst>
                                    <p:set>
                                      <p:cBhvr>
                                        <p:cTn id="192" dur="1" fill="hold">
                                          <p:stCondLst>
                                            <p:cond delay="0"/>
                                          </p:stCondLst>
                                        </p:cTn>
                                        <p:tgtEl>
                                          <p:spTgt spid="97"/>
                                        </p:tgtEl>
                                        <p:attrNameLst>
                                          <p:attrName>style.visibility</p:attrName>
                                        </p:attrNameLst>
                                      </p:cBhvr>
                                      <p:to>
                                        <p:strVal val="visible"/>
                                      </p:to>
                                    </p:set>
                                    <p:animEffect transition="in" filter="wipe(left)">
                                      <p:cBhvr>
                                        <p:cTn id="193" dur="500"/>
                                        <p:tgtEl>
                                          <p:spTgt spid="97"/>
                                        </p:tgtEl>
                                      </p:cBhvr>
                                    </p:animEffect>
                                  </p:childTnLst>
                                </p:cTn>
                              </p:par>
                            </p:childTnLst>
                          </p:cTn>
                        </p:par>
                        <p:par>
                          <p:cTn id="194" fill="hold">
                            <p:stCondLst>
                              <p:cond delay="14250"/>
                            </p:stCondLst>
                            <p:childTnLst>
                              <p:par>
                                <p:cTn id="195" presetID="47" presetClass="entr" presetSubtype="0" fill="hold" grpId="0" nodeType="afterEffect">
                                  <p:stCondLst>
                                    <p:cond delay="0"/>
                                  </p:stCondLst>
                                  <p:childTnLst>
                                    <p:set>
                                      <p:cBhvr>
                                        <p:cTn id="196" dur="1" fill="hold">
                                          <p:stCondLst>
                                            <p:cond delay="0"/>
                                          </p:stCondLst>
                                        </p:cTn>
                                        <p:tgtEl>
                                          <p:spTgt spid="100"/>
                                        </p:tgtEl>
                                        <p:attrNameLst>
                                          <p:attrName>style.visibility</p:attrName>
                                        </p:attrNameLst>
                                      </p:cBhvr>
                                      <p:to>
                                        <p:strVal val="visible"/>
                                      </p:to>
                                    </p:set>
                                    <p:animEffect transition="in" filter="fade">
                                      <p:cBhvr>
                                        <p:cTn id="197" dur="250"/>
                                        <p:tgtEl>
                                          <p:spTgt spid="100"/>
                                        </p:tgtEl>
                                      </p:cBhvr>
                                    </p:animEffect>
                                    <p:anim calcmode="lin" valueType="num">
                                      <p:cBhvr>
                                        <p:cTn id="198" dur="250" fill="hold"/>
                                        <p:tgtEl>
                                          <p:spTgt spid="100"/>
                                        </p:tgtEl>
                                        <p:attrNameLst>
                                          <p:attrName>ppt_x</p:attrName>
                                        </p:attrNameLst>
                                      </p:cBhvr>
                                      <p:tavLst>
                                        <p:tav tm="0">
                                          <p:val>
                                            <p:strVal val="#ppt_x"/>
                                          </p:val>
                                        </p:tav>
                                        <p:tav tm="100000">
                                          <p:val>
                                            <p:strVal val="#ppt_x"/>
                                          </p:val>
                                        </p:tav>
                                      </p:tavLst>
                                    </p:anim>
                                    <p:anim calcmode="lin" valueType="num">
                                      <p:cBhvr>
                                        <p:cTn id="199" dur="250" fill="hold"/>
                                        <p:tgtEl>
                                          <p:spTgt spid="100"/>
                                        </p:tgtEl>
                                        <p:attrNameLst>
                                          <p:attrName>ppt_y</p:attrName>
                                        </p:attrNameLst>
                                      </p:cBhvr>
                                      <p:tavLst>
                                        <p:tav tm="0">
                                          <p:val>
                                            <p:strVal val="#ppt_y-.1"/>
                                          </p:val>
                                        </p:tav>
                                        <p:tav tm="100000">
                                          <p:val>
                                            <p:strVal val="#ppt_y"/>
                                          </p:val>
                                        </p:tav>
                                      </p:tavLst>
                                    </p:anim>
                                  </p:childTnLst>
                                </p:cTn>
                              </p:par>
                            </p:childTnLst>
                          </p:cTn>
                        </p:par>
                        <p:par>
                          <p:cTn id="200" fill="hold">
                            <p:stCondLst>
                              <p:cond delay="14500"/>
                            </p:stCondLst>
                            <p:childTnLst>
                              <p:par>
                                <p:cTn id="201" presetID="22" presetClass="entr" presetSubtype="8" fill="hold" nodeType="afterEffect">
                                  <p:stCondLst>
                                    <p:cond delay="0"/>
                                  </p:stCondLst>
                                  <p:childTnLst>
                                    <p:set>
                                      <p:cBhvr>
                                        <p:cTn id="202" dur="1" fill="hold">
                                          <p:stCondLst>
                                            <p:cond delay="0"/>
                                          </p:stCondLst>
                                        </p:cTn>
                                        <p:tgtEl>
                                          <p:spTgt spid="98"/>
                                        </p:tgtEl>
                                        <p:attrNameLst>
                                          <p:attrName>style.visibility</p:attrName>
                                        </p:attrNameLst>
                                      </p:cBhvr>
                                      <p:to>
                                        <p:strVal val="visible"/>
                                      </p:to>
                                    </p:set>
                                    <p:animEffect transition="in" filter="wipe(left)">
                                      <p:cBhvr>
                                        <p:cTn id="203" dur="500"/>
                                        <p:tgtEl>
                                          <p:spTgt spid="98"/>
                                        </p:tgtEl>
                                      </p:cBhvr>
                                    </p:animEffect>
                                  </p:childTnLst>
                                </p:cTn>
                              </p:par>
                            </p:childTnLst>
                          </p:cTn>
                        </p:par>
                        <p:par>
                          <p:cTn id="204" fill="hold">
                            <p:stCondLst>
                              <p:cond delay="15000"/>
                            </p:stCondLst>
                            <p:childTnLst>
                              <p:par>
                                <p:cTn id="205" presetID="47" presetClass="entr" presetSubtype="0" fill="hold" grpId="0" nodeType="afterEffect">
                                  <p:stCondLst>
                                    <p:cond delay="0"/>
                                  </p:stCondLst>
                                  <p:childTnLst>
                                    <p:set>
                                      <p:cBhvr>
                                        <p:cTn id="206" dur="1" fill="hold">
                                          <p:stCondLst>
                                            <p:cond delay="0"/>
                                          </p:stCondLst>
                                        </p:cTn>
                                        <p:tgtEl>
                                          <p:spTgt spid="101"/>
                                        </p:tgtEl>
                                        <p:attrNameLst>
                                          <p:attrName>style.visibility</p:attrName>
                                        </p:attrNameLst>
                                      </p:cBhvr>
                                      <p:to>
                                        <p:strVal val="visible"/>
                                      </p:to>
                                    </p:set>
                                    <p:animEffect transition="in" filter="fade">
                                      <p:cBhvr>
                                        <p:cTn id="207" dur="250"/>
                                        <p:tgtEl>
                                          <p:spTgt spid="101"/>
                                        </p:tgtEl>
                                      </p:cBhvr>
                                    </p:animEffect>
                                    <p:anim calcmode="lin" valueType="num">
                                      <p:cBhvr>
                                        <p:cTn id="208" dur="250" fill="hold"/>
                                        <p:tgtEl>
                                          <p:spTgt spid="101"/>
                                        </p:tgtEl>
                                        <p:attrNameLst>
                                          <p:attrName>ppt_x</p:attrName>
                                        </p:attrNameLst>
                                      </p:cBhvr>
                                      <p:tavLst>
                                        <p:tav tm="0">
                                          <p:val>
                                            <p:strVal val="#ppt_x"/>
                                          </p:val>
                                        </p:tav>
                                        <p:tav tm="100000">
                                          <p:val>
                                            <p:strVal val="#ppt_x"/>
                                          </p:val>
                                        </p:tav>
                                      </p:tavLst>
                                    </p:anim>
                                    <p:anim calcmode="lin" valueType="num">
                                      <p:cBhvr>
                                        <p:cTn id="209" dur="250" fill="hold"/>
                                        <p:tgtEl>
                                          <p:spTgt spid="101"/>
                                        </p:tgtEl>
                                        <p:attrNameLst>
                                          <p:attrName>ppt_y</p:attrName>
                                        </p:attrNameLst>
                                      </p:cBhvr>
                                      <p:tavLst>
                                        <p:tav tm="0">
                                          <p:val>
                                            <p:strVal val="#ppt_y-.1"/>
                                          </p:val>
                                        </p:tav>
                                        <p:tav tm="100000">
                                          <p:val>
                                            <p:strVal val="#ppt_y"/>
                                          </p:val>
                                        </p:tav>
                                      </p:tavLst>
                                    </p:anim>
                                  </p:childTnLst>
                                </p:cTn>
                              </p:par>
                            </p:childTnLst>
                          </p:cTn>
                        </p:par>
                        <p:par>
                          <p:cTn id="210" fill="hold">
                            <p:stCondLst>
                              <p:cond delay="15250"/>
                            </p:stCondLst>
                            <p:childTnLst>
                              <p:par>
                                <p:cTn id="211" presetID="22" presetClass="entr" presetSubtype="8" fill="hold" nodeType="afterEffect">
                                  <p:stCondLst>
                                    <p:cond delay="0"/>
                                  </p:stCondLst>
                                  <p:childTnLst>
                                    <p:set>
                                      <p:cBhvr>
                                        <p:cTn id="212" dur="1" fill="hold">
                                          <p:stCondLst>
                                            <p:cond delay="0"/>
                                          </p:stCondLst>
                                        </p:cTn>
                                        <p:tgtEl>
                                          <p:spTgt spid="93"/>
                                        </p:tgtEl>
                                        <p:attrNameLst>
                                          <p:attrName>style.visibility</p:attrName>
                                        </p:attrNameLst>
                                      </p:cBhvr>
                                      <p:to>
                                        <p:strVal val="visible"/>
                                      </p:to>
                                    </p:set>
                                    <p:animEffect transition="in" filter="wipe(left)">
                                      <p:cBhvr>
                                        <p:cTn id="213"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4" grpId="0"/>
      <p:bldP spid="45" grpId="0"/>
      <p:bldP spid="47" grpId="0"/>
      <p:bldP spid="57" grpId="0"/>
      <p:bldP spid="58" grpId="0"/>
      <p:bldP spid="65" grpId="0"/>
      <p:bldP spid="66" grpId="0"/>
      <p:bldP spid="80" grpId="0"/>
      <p:bldP spid="81" grpId="0"/>
      <p:bldP spid="88" grpId="0"/>
      <p:bldP spid="89" grpId="0"/>
      <p:bldP spid="99" grpId="0"/>
      <p:bldP spid="100" grpId="0"/>
      <p:bldP spid="10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105</Words>
  <Application>Microsoft Office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-apple-system</vt:lpstr>
      <vt:lpstr>Arial</vt:lpstr>
      <vt:lpstr>Calibri</vt:lpstr>
      <vt:lpstr>Calibri Light</vt:lpstr>
      <vt:lpstr>SutonnyMJ</vt:lpstr>
      <vt:lpstr>Tw Cen MT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Masud Khan</dc:creator>
  <cp:lastModifiedBy>Masud Khan</cp:lastModifiedBy>
  <cp:revision>19</cp:revision>
  <dcterms:created xsi:type="dcterms:W3CDTF">2021-06-23T09:25:24Z</dcterms:created>
  <dcterms:modified xsi:type="dcterms:W3CDTF">2021-06-23T15:43:15Z</dcterms:modified>
</cp:coreProperties>
</file>