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5" r:id="rId2"/>
    <p:sldId id="304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8"/>
    <p:restoredTop sz="79393"/>
  </p:normalViewPr>
  <p:slideViewPr>
    <p:cSldViewPr snapToGrid="0">
      <p:cViewPr>
        <p:scale>
          <a:sx n="153" d="100"/>
          <a:sy n="153" d="100"/>
        </p:scale>
        <p:origin x="496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75AA-DB54-5E44-82BD-4DDF58556D46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C5849-3845-3D43-8561-41D6DC5CC9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4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単一モデルの実験値と予測値の関係、及び、精度です。</a:t>
            </a:r>
            <a:r>
              <a:rPr kumimoji="1" lang="en-US" altLang="ja-JP" dirty="0"/>
              <a:t>SVR</a:t>
            </a:r>
            <a:r>
              <a:rPr kumimoji="1" lang="ja-JP" altLang="en-US"/>
              <a:t>が最も精度がよく、続いて、</a:t>
            </a:r>
            <a:r>
              <a:rPr kumimoji="1" lang="en-US" altLang="ja-JP" dirty="0"/>
              <a:t>MPNN</a:t>
            </a:r>
            <a:r>
              <a:rPr kumimoji="1" lang="ja-JP" altLang="en-US"/>
              <a:t>、</a:t>
            </a:r>
            <a:r>
              <a:rPr kumimoji="1" lang="en-US" altLang="ja-JP" dirty="0"/>
              <a:t>GBR</a:t>
            </a:r>
            <a:r>
              <a:rPr kumimoji="1" lang="ja-JP" altLang="en-US"/>
              <a:t>となっています。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9484-584E-0F4E-8A34-AFDFE29463F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57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単一モデルの実験値と予測値の関係、及び、精度です。</a:t>
            </a:r>
            <a:r>
              <a:rPr kumimoji="1" lang="en-US" altLang="ja-JP" dirty="0"/>
              <a:t>SVR</a:t>
            </a:r>
            <a:r>
              <a:rPr kumimoji="1" lang="ja-JP" altLang="en-US"/>
              <a:t>が最も精度がよく、続いて、</a:t>
            </a:r>
            <a:r>
              <a:rPr kumimoji="1" lang="en-US" altLang="ja-JP" dirty="0"/>
              <a:t>MPNN</a:t>
            </a:r>
            <a:r>
              <a:rPr kumimoji="1" lang="ja-JP" altLang="en-US"/>
              <a:t>、</a:t>
            </a:r>
            <a:r>
              <a:rPr kumimoji="1" lang="en-US" altLang="ja-JP" dirty="0"/>
              <a:t>GBR</a:t>
            </a:r>
            <a:r>
              <a:rPr kumimoji="1" lang="ja-JP" altLang="en-US"/>
              <a:t>となっています。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C9484-584E-0F4E-8A34-AFDFE29463F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7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2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3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3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77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3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7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97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2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086B-B826-1E40-A044-E3C18071A741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D127-FCB8-5549-B647-2F7D57B96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280B8-CB81-0B1A-2DA4-9EFC6CD0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30065B-D5F5-6FEA-E5AA-BF0877C109F9}"/>
              </a:ext>
            </a:extLst>
          </p:cNvPr>
          <p:cNvSpPr txBox="1"/>
          <p:nvPr/>
        </p:nvSpPr>
        <p:spPr>
          <a:xfrm>
            <a:off x="6344696" y="480691"/>
            <a:ext cx="209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  <a:r>
              <a:rPr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= 0.395 eV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9CE078-9ED6-19E0-EB2C-F4D4166E7CC9}"/>
              </a:ext>
            </a:extLst>
          </p:cNvPr>
          <p:cNvSpPr txBox="1"/>
          <p:nvPr/>
        </p:nvSpPr>
        <p:spPr>
          <a:xfrm>
            <a:off x="3535345" y="3689101"/>
            <a:ext cx="207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RFR</a:t>
            </a:r>
            <a:r>
              <a:rPr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= 0.468 eV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C086F-80B4-2F0B-EB14-9AEEF58EA2B7}"/>
              </a:ext>
            </a:extLst>
          </p:cNvPr>
          <p:cNvSpPr txBox="1"/>
          <p:nvPr/>
        </p:nvSpPr>
        <p:spPr>
          <a:xfrm>
            <a:off x="569078" y="3689101"/>
            <a:ext cx="248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GBR</a:t>
            </a:r>
            <a:r>
              <a:rPr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= 0.422 eV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FE1DC8-59B9-E493-5E78-1FED9A5D8C75}"/>
              </a:ext>
            </a:extLst>
          </p:cNvPr>
          <p:cNvSpPr txBox="1"/>
          <p:nvPr/>
        </p:nvSpPr>
        <p:spPr>
          <a:xfrm>
            <a:off x="6243265" y="3689100"/>
            <a:ext cx="233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MAE= 0.622 eV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6D1284-276A-F41C-408A-197C34F93255}"/>
              </a:ext>
            </a:extLst>
          </p:cNvPr>
          <p:cNvSpPr txBox="1"/>
          <p:nvPr/>
        </p:nvSpPr>
        <p:spPr>
          <a:xfrm>
            <a:off x="3418217" y="480691"/>
            <a:ext cx="230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MPNN</a:t>
            </a:r>
            <a:r>
              <a:rPr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=0.410 eV</a:t>
            </a:r>
            <a:endParaRPr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007CAF-9946-DBF1-E770-5ABB4D6EA16C}"/>
              </a:ext>
            </a:extLst>
          </p:cNvPr>
          <p:cNvSpPr txBox="1"/>
          <p:nvPr/>
        </p:nvSpPr>
        <p:spPr>
          <a:xfrm>
            <a:off x="569078" y="480692"/>
            <a:ext cx="223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r>
              <a:rPr lang="ja-JP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=0.479 eV</a:t>
            </a:r>
            <a:endParaRPr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25C92398-532B-A676-2518-F33B37B9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936" y="922866"/>
            <a:ext cx="2803116" cy="2402671"/>
          </a:xfrm>
          <a:prstGeom prst="rect">
            <a:avLst/>
          </a:prstGeom>
        </p:spPr>
      </p:pic>
      <p:pic>
        <p:nvPicPr>
          <p:cNvPr id="5" name="図 4" descr="グラフ, 散布図&#10;&#10;自動的に生成された説明">
            <a:extLst>
              <a:ext uri="{FF2B5EF4-FFF2-40B4-BE49-F238E27FC236}">
                <a16:creationId xmlns:a16="http://schemas.microsoft.com/office/drawing/2014/main" id="{6AAA8374-B735-04CF-3CFD-CB1D1FFEF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891" y="4070123"/>
            <a:ext cx="2803115" cy="2402670"/>
          </a:xfrm>
          <a:prstGeom prst="rect">
            <a:avLst/>
          </a:prstGeom>
        </p:spPr>
      </p:pic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D7CF6418-77A5-07A6-04AF-6F36700B3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820" y="922866"/>
            <a:ext cx="2803116" cy="2402671"/>
          </a:xfrm>
          <a:prstGeom prst="rect">
            <a:avLst/>
          </a:prstGeom>
        </p:spPr>
      </p:pic>
      <p:pic>
        <p:nvPicPr>
          <p:cNvPr id="17" name="図 16" descr="グラフ, 散布図&#10;&#10;自動的に生成された説明">
            <a:extLst>
              <a:ext uri="{FF2B5EF4-FFF2-40B4-BE49-F238E27FC236}">
                <a16:creationId xmlns:a16="http://schemas.microsoft.com/office/drawing/2014/main" id="{256DC563-B794-A05B-35D8-4C032372B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049" y="4003447"/>
            <a:ext cx="2971479" cy="2546982"/>
          </a:xfrm>
          <a:prstGeom prst="rect">
            <a:avLst/>
          </a:prstGeom>
        </p:spPr>
      </p:pic>
      <p:pic>
        <p:nvPicPr>
          <p:cNvPr id="19" name="図 18" descr="グラフ, 散布図&#10;&#10;自動的に生成された説明">
            <a:extLst>
              <a:ext uri="{FF2B5EF4-FFF2-40B4-BE49-F238E27FC236}">
                <a16:creationId xmlns:a16="http://schemas.microsoft.com/office/drawing/2014/main" id="{7E217F29-5F86-54FD-7A96-87D5D2BB1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460" y="4070123"/>
            <a:ext cx="2803116" cy="2402671"/>
          </a:xfrm>
          <a:prstGeom prst="rect">
            <a:avLst/>
          </a:prstGeom>
        </p:spPr>
      </p:pic>
      <p:pic>
        <p:nvPicPr>
          <p:cNvPr id="21" name="図 20" descr="グラフ, 散布図&#10;&#10;自動的に生成された説明">
            <a:extLst>
              <a:ext uri="{FF2B5EF4-FFF2-40B4-BE49-F238E27FC236}">
                <a16:creationId xmlns:a16="http://schemas.microsoft.com/office/drawing/2014/main" id="{15F6E4F0-EC76-0323-4B27-793FF82523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241" y="922866"/>
            <a:ext cx="2803117" cy="240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280B8-CB81-0B1A-2DA4-9EFC6CD0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30065B-D5F5-6FEA-E5AA-BF0877C109F9}"/>
              </a:ext>
            </a:extLst>
          </p:cNvPr>
          <p:cNvSpPr txBox="1"/>
          <p:nvPr/>
        </p:nvSpPr>
        <p:spPr>
          <a:xfrm>
            <a:off x="6924038" y="522731"/>
            <a:ext cx="1433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9CE078-9ED6-19E0-EB2C-F4D4166E7CC9}"/>
              </a:ext>
            </a:extLst>
          </p:cNvPr>
          <p:cNvSpPr txBox="1"/>
          <p:nvPr/>
        </p:nvSpPr>
        <p:spPr>
          <a:xfrm>
            <a:off x="4242248" y="3593939"/>
            <a:ext cx="103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C086F-80B4-2F0B-EB14-9AEEF58EA2B7}"/>
              </a:ext>
            </a:extLst>
          </p:cNvPr>
          <p:cNvSpPr txBox="1"/>
          <p:nvPr/>
        </p:nvSpPr>
        <p:spPr>
          <a:xfrm>
            <a:off x="1080830" y="3556404"/>
            <a:ext cx="1306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GBR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FE1DC8-59B9-E493-5E78-1FED9A5D8C75}"/>
              </a:ext>
            </a:extLst>
          </p:cNvPr>
          <p:cNvSpPr txBox="1"/>
          <p:nvPr/>
        </p:nvSpPr>
        <p:spPr>
          <a:xfrm>
            <a:off x="6892870" y="3593939"/>
            <a:ext cx="124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6D1284-276A-F41C-408A-197C34F93255}"/>
              </a:ext>
            </a:extLst>
          </p:cNvPr>
          <p:cNvSpPr txBox="1"/>
          <p:nvPr/>
        </p:nvSpPr>
        <p:spPr>
          <a:xfrm>
            <a:off x="3945068" y="539074"/>
            <a:ext cx="133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MPNN</a:t>
            </a:r>
            <a:endParaRPr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 descr="グラフ, 散布図&#10;&#10;自動的に生成された説明">
            <a:extLst>
              <a:ext uri="{FF2B5EF4-FFF2-40B4-BE49-F238E27FC236}">
                <a16:creationId xmlns:a16="http://schemas.microsoft.com/office/drawing/2014/main" id="{CD16A83F-4244-8A74-C0C8-79902389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4" y="846852"/>
            <a:ext cx="2820077" cy="241720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958791-2082-C68F-4D8F-954988E33301}"/>
              </a:ext>
            </a:extLst>
          </p:cNvPr>
          <p:cNvSpPr txBox="1"/>
          <p:nvPr/>
        </p:nvSpPr>
        <p:spPr>
          <a:xfrm>
            <a:off x="947109" y="539075"/>
            <a:ext cx="133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endParaRPr lang="ja-JP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A5DAB0FC-6B83-8D46-21AC-89152FD1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81" y="828609"/>
            <a:ext cx="2820077" cy="2417209"/>
          </a:xfrm>
          <a:prstGeom prst="rect">
            <a:avLst/>
          </a:prstGeom>
        </p:spPr>
      </p:pic>
      <p:pic>
        <p:nvPicPr>
          <p:cNvPr id="18" name="図 17" descr="グラフ, 散布図&#10;&#10;自動的に生成された説明">
            <a:extLst>
              <a:ext uri="{FF2B5EF4-FFF2-40B4-BE49-F238E27FC236}">
                <a16:creationId xmlns:a16="http://schemas.microsoft.com/office/drawing/2014/main" id="{8003CBCB-BC48-2F84-2263-907651385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692" y="846851"/>
            <a:ext cx="2820077" cy="2417209"/>
          </a:xfrm>
          <a:prstGeom prst="rect">
            <a:avLst/>
          </a:prstGeom>
        </p:spPr>
      </p:pic>
      <p:pic>
        <p:nvPicPr>
          <p:cNvPr id="22" name="図 21" descr="グラフ, 散布図&#10;&#10;自動的に生成された説明">
            <a:extLst>
              <a:ext uri="{FF2B5EF4-FFF2-40B4-BE49-F238E27FC236}">
                <a16:creationId xmlns:a16="http://schemas.microsoft.com/office/drawing/2014/main" id="{1E1152A5-EA03-F376-1A2B-64CE7CC15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86" y="3901716"/>
            <a:ext cx="2820077" cy="2417209"/>
          </a:xfrm>
          <a:prstGeom prst="rect">
            <a:avLst/>
          </a:prstGeom>
        </p:spPr>
      </p:pic>
      <p:pic>
        <p:nvPicPr>
          <p:cNvPr id="24" name="図 23" descr="グラフ, 散布図&#10;&#10;自動的に生成された説明">
            <a:extLst>
              <a:ext uri="{FF2B5EF4-FFF2-40B4-BE49-F238E27FC236}">
                <a16:creationId xmlns:a16="http://schemas.microsoft.com/office/drawing/2014/main" id="{642DB148-0B66-F678-8617-049CF44EE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809" y="3901716"/>
            <a:ext cx="2820077" cy="2417209"/>
          </a:xfrm>
          <a:prstGeom prst="rect">
            <a:avLst/>
          </a:prstGeom>
        </p:spPr>
      </p:pic>
      <p:pic>
        <p:nvPicPr>
          <p:cNvPr id="26" name="図 25" descr="グラフ, 散布図&#10;&#10;自動的に生成された説明">
            <a:extLst>
              <a:ext uri="{FF2B5EF4-FFF2-40B4-BE49-F238E27FC236}">
                <a16:creationId xmlns:a16="http://schemas.microsoft.com/office/drawing/2014/main" id="{90B1AE03-67F2-58F7-9BFF-14769F8C1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939" y="3918060"/>
            <a:ext cx="2820077" cy="24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7079</TotalTime>
  <Words>104</Words>
  <Application>Microsoft Macintosh PowerPoint</Application>
  <PresentationFormat>画面に合わせる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masuda.taichi.32w@st.kyoto-u.ac.jp</dc:creator>
  <cp:lastModifiedBy>増田 太一</cp:lastModifiedBy>
  <cp:revision>45</cp:revision>
  <dcterms:created xsi:type="dcterms:W3CDTF">2024-02-17T19:37:50Z</dcterms:created>
  <dcterms:modified xsi:type="dcterms:W3CDTF">2024-04-21T14:29:56Z</dcterms:modified>
</cp:coreProperties>
</file>