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8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0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0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858787-3126-49A3-8E91-F644470D755F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2B918E-15B1-43F1-AD09-6000221D319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1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0"/>
            <a:ext cx="10058400" cy="3566160"/>
          </a:xfrm>
        </p:spPr>
        <p:txBody>
          <a:bodyPr/>
          <a:lstStyle/>
          <a:p>
            <a:pPr algn="ctr"/>
            <a:r>
              <a:rPr lang="en-GB" dirty="0" smtClean="0">
                <a:latin typeface="Algerian" panose="04020705040A02060702" pitchFamily="82" charset="0"/>
              </a:rPr>
              <a:t>Online Hotel </a:t>
            </a:r>
            <a:r>
              <a:rPr lang="en-GB" dirty="0">
                <a:latin typeface="Algerian" panose="04020705040A02060702" pitchFamily="82" charset="0"/>
              </a:rPr>
              <a:t>B</a:t>
            </a:r>
            <a:r>
              <a:rPr lang="en-GB" dirty="0" smtClean="0">
                <a:latin typeface="Algerian" panose="04020705040A02060702" pitchFamily="82" charset="0"/>
              </a:rPr>
              <a:t>ooking </a:t>
            </a:r>
            <a:r>
              <a:rPr lang="en-GB" dirty="0">
                <a:latin typeface="Algerian" panose="04020705040A02060702" pitchFamily="82" charset="0"/>
              </a:rPr>
              <a:t>S</a:t>
            </a:r>
            <a:r>
              <a:rPr lang="en-GB" dirty="0" smtClean="0">
                <a:latin typeface="Algerian" panose="04020705040A02060702" pitchFamily="82" charset="0"/>
              </a:rPr>
              <a:t>ystem 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4585063"/>
            <a:ext cx="286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Created by: </a:t>
            </a:r>
            <a:r>
              <a:rPr lang="en-GB" dirty="0" err="1" smtClean="0"/>
              <a:t>Masud</a:t>
            </a:r>
            <a:r>
              <a:rPr lang="en-GB" dirty="0" smtClean="0"/>
              <a:t> Rana</a:t>
            </a:r>
          </a:p>
          <a:p>
            <a:r>
              <a:rPr lang="en-GB" dirty="0" smtClean="0"/>
              <a:t>Trainee Id: 1277593</a:t>
            </a:r>
          </a:p>
          <a:p>
            <a:r>
              <a:rPr lang="en-GB" dirty="0" smtClean="0"/>
              <a:t>Batch: JEE/CCSL-M/55/01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9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770949" cy="89567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497909"/>
            <a:ext cx="7477892" cy="127725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 smtClean="0"/>
              <a:t>Hotel’s CAR PARKING RESERVATION</a:t>
            </a:r>
          </a:p>
          <a:p>
            <a:pPr marL="457200" indent="-457200">
              <a:buAutoNum type="arabicPeriod"/>
            </a:pPr>
            <a:r>
              <a:rPr lang="en-GB" dirty="0" smtClean="0"/>
              <a:t>HOTEL ROOM BOOKING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75656" y="1983044"/>
            <a:ext cx="688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 the project two segment will be complete below these: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574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9257" y="1045029"/>
            <a:ext cx="760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IMPLEMENTATION </a:t>
            </a:r>
            <a:r>
              <a:rPr lang="en-GB" sz="2800" b="1" dirty="0" smtClean="0"/>
              <a:t>OF CAR PARKING</a:t>
            </a:r>
            <a:endParaRPr lang="en-GB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9257" y="1814285"/>
            <a:ext cx="5776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User LogIn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Manage Parking space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Slots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Booking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Confirmation Booking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Release Car Page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58060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714" y="3048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LIST OF </a:t>
            </a:r>
            <a:r>
              <a:rPr lang="en-GB" sz="4000" b="1" dirty="0" smtClean="0"/>
              <a:t>TABLES </a:t>
            </a:r>
            <a:r>
              <a:rPr lang="en-GB" sz="4000" b="1" dirty="0" smtClean="0"/>
              <a:t>OF CAR PARKING</a:t>
            </a:r>
            <a:endParaRPr lang="en-G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5714" y="1180980"/>
            <a:ext cx="2510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User: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PhoneNumber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01032" y="1180980"/>
            <a:ext cx="2859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ParkingSpace: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ParkingSpaceID (Primary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TotalSlots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2173" y="1180980"/>
            <a:ext cx="3614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Slot: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SlotID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ParkingSpaceID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SlotNumber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AvailabilityStatus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47985" y="3595189"/>
            <a:ext cx="4151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Booking: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BookingID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UserID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ParkingSpaceID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SlotID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CheckInDateTime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CheckOutDateTime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BookingStatus (confirmed, </a:t>
            </a:r>
            <a:r>
              <a:rPr lang="en-GB" dirty="0" smtClean="0"/>
              <a:t>canceled</a:t>
            </a:r>
            <a:r>
              <a:rPr lang="en-GB" dirty="0"/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81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7940" y="3528493"/>
            <a:ext cx="3391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Confirmation: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ConfirmationID </a:t>
            </a:r>
            <a:r>
              <a:rPr lang="en-GB" dirty="0"/>
              <a:t>(Primary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BookingID (Foreign Key)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ConfirmationDateTime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ConfirmationCode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ConfirmationID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4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9" y="1341548"/>
            <a:ext cx="4547235" cy="3080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61" y="1341549"/>
            <a:ext cx="4473893" cy="3080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488" y="1341548"/>
            <a:ext cx="2619375" cy="3080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54" y="4937761"/>
            <a:ext cx="10920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PK</a:t>
            </a:r>
            <a:r>
              <a:rPr lang="en-GB" dirty="0"/>
              <a:t> denotes Primary Key.</a:t>
            </a:r>
          </a:p>
          <a:p>
            <a:r>
              <a:rPr lang="en-GB" b="1" dirty="0"/>
              <a:t>FK</a:t>
            </a:r>
            <a:r>
              <a:rPr lang="en-GB" dirty="0"/>
              <a:t> denotes Foreign Key, representing a link to the primary key of another table.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274321"/>
            <a:ext cx="1139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Database will be maintain in MYSQL for </a:t>
            </a:r>
            <a:r>
              <a:rPr lang="en-GB" sz="3200" b="1" dirty="0" smtClean="0"/>
              <a:t>CAR PARKING </a:t>
            </a:r>
            <a:endParaRPr lang="en-GB" sz="32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5358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396" y="418012"/>
            <a:ext cx="760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IMPLEMENTATION </a:t>
            </a:r>
            <a:r>
              <a:rPr lang="en-GB" sz="2800" b="1" dirty="0" smtClean="0"/>
              <a:t>OF HOTEL BOOKING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02516" y="1866537"/>
            <a:ext cx="39986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Register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User Login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Main Page - Login Already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Booking Details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Room Information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Confirm Booking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Change Booking Details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Booking Updated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Price Details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Payment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Booking Completed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View Booking Details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Cancel Booking Determined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Booking Cancelled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View my Profile Page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02516" y="1359243"/>
            <a:ext cx="23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As a </a:t>
            </a:r>
            <a:r>
              <a:rPr lang="en-GB" b="1" u="sng" dirty="0" smtClean="0"/>
              <a:t>User Activity</a:t>
            </a:r>
            <a:endParaRPr lang="en-GB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13396" y="1866537"/>
            <a:ext cx="5776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Admin Login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Admin Menu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Change Price and Quantity Page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Change Room Information Page </a:t>
            </a:r>
            <a:r>
              <a:rPr lang="en-GB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View Users' Profiles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New Administrators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Change Users' Records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Cancel Users' Records Page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Change Contact us Page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3396" y="1359243"/>
            <a:ext cx="23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As a </a:t>
            </a:r>
            <a:r>
              <a:rPr lang="en-GB" b="1" u="sng" dirty="0" smtClean="0"/>
              <a:t>Admin Activity</a:t>
            </a:r>
            <a:endParaRPr lang="en-GB" b="1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13063" y="96735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714" y="304800"/>
            <a:ext cx="985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LIST OF </a:t>
            </a:r>
            <a:r>
              <a:rPr lang="en-GB" sz="4000" dirty="0" smtClean="0"/>
              <a:t>TABLES </a:t>
            </a:r>
            <a:r>
              <a:rPr lang="en-GB" sz="4000" dirty="0" smtClean="0"/>
              <a:t>OF HOTEL BOOKING</a:t>
            </a:r>
            <a:endParaRPr lang="en-GB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9981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8088" y="1442238"/>
            <a:ext cx="251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PhoneNumber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7901" y="1442238"/>
            <a:ext cx="5008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Booking: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BookingID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UserID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RoomID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CheckInDate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CheckOutDate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BookingStatus (confirmed, pending, canceled)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6237" y="1442238"/>
            <a:ext cx="2817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Room:</a:t>
            </a:r>
            <a:endParaRPr lang="en-GB" dirty="0"/>
          </a:p>
          <a:p>
            <a:r>
              <a:rPr lang="en-GB" dirty="0"/>
              <a:t>RoomID (Primary Key)</a:t>
            </a:r>
          </a:p>
          <a:p>
            <a:r>
              <a:rPr lang="en-GB" dirty="0" err="1"/>
              <a:t>RoomNumber</a:t>
            </a:r>
            <a:endParaRPr lang="en-GB" dirty="0"/>
          </a:p>
          <a:p>
            <a:r>
              <a:rPr lang="en-GB" dirty="0"/>
              <a:t>Type (single, double, suite)</a:t>
            </a:r>
          </a:p>
          <a:p>
            <a:r>
              <a:rPr lang="en-GB" dirty="0" err="1"/>
              <a:t>PricePerNight</a:t>
            </a:r>
            <a:endParaRPr lang="en-GB" dirty="0"/>
          </a:p>
          <a:p>
            <a:r>
              <a:rPr lang="en-GB" dirty="0" err="1"/>
              <a:t>AvailabilityStatus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8088" y="4449962"/>
            <a:ext cx="3141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Profile: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ProfileID</a:t>
            </a:r>
            <a:r>
              <a:rPr lang="en-GB" dirty="0"/>
              <a:t>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UserID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AdditionalProfileDetails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067087" y="4449962"/>
            <a:ext cx="285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Admin: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AdminID</a:t>
            </a:r>
            <a:r>
              <a:rPr lang="en-GB" dirty="0"/>
              <a:t>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AdminUsername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AdminPassword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32849" y="4449962"/>
            <a:ext cx="3960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AdminActivityLog: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LogID</a:t>
            </a:r>
            <a:r>
              <a:rPr lang="en-GB" dirty="0"/>
              <a:t>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AdminID</a:t>
            </a:r>
            <a:r>
              <a:rPr lang="en-GB" dirty="0"/>
              <a:t> (Foreign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ActivityType</a:t>
            </a:r>
            <a:r>
              <a:rPr lang="en-GB" dirty="0"/>
              <a:t> (login, </a:t>
            </a:r>
            <a:r>
              <a:rPr lang="en-GB" dirty="0" err="1"/>
              <a:t>change_price</a:t>
            </a:r>
            <a:r>
              <a:rPr lang="en-GB" dirty="0"/>
              <a:t>, </a:t>
            </a:r>
            <a:r>
              <a:rPr lang="en-GB" dirty="0" err="1"/>
              <a:t>change_quantity</a:t>
            </a:r>
            <a:r>
              <a:rPr lang="en-GB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9850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4" y="726015"/>
            <a:ext cx="4944333" cy="33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24" y="734465"/>
            <a:ext cx="4748403" cy="3307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26" y="3885458"/>
            <a:ext cx="5601272" cy="2443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8368" y="4407976"/>
            <a:ext cx="4833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PK</a:t>
            </a:r>
            <a:r>
              <a:rPr lang="en-GB" dirty="0"/>
              <a:t> denotes Primary Key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FK</a:t>
            </a:r>
            <a:r>
              <a:rPr lang="en-GB" dirty="0"/>
              <a:t> denotes Foreign Key, representing a link to the primary key of another table.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6389" y="34119"/>
            <a:ext cx="1139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Database will be maintain in MYSQL for </a:t>
            </a:r>
            <a:r>
              <a:rPr lang="en-GB" sz="3200" b="1" dirty="0" smtClean="0"/>
              <a:t>HOTEL BOOKING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202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411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Retrospect</vt:lpstr>
      <vt:lpstr>Online Hotel Booking System </vt:lpstr>
      <vt:lpstr>Project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hotel booking system</dc:title>
  <dc:creator>user</dc:creator>
  <cp:lastModifiedBy>user</cp:lastModifiedBy>
  <cp:revision>34</cp:revision>
  <dcterms:created xsi:type="dcterms:W3CDTF">2024-02-01T03:49:42Z</dcterms:created>
  <dcterms:modified xsi:type="dcterms:W3CDTF">2024-02-01T05:28:28Z</dcterms:modified>
</cp:coreProperties>
</file>