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1"/>
  </p:sldMasterIdLst>
  <p:sldIdLst>
    <p:sldId id="256" r:id="rId2"/>
    <p:sldId id="259" r:id="rId3"/>
    <p:sldId id="257" r:id="rId4"/>
    <p:sldId id="260" r:id="rId5"/>
    <p:sldId id="262" r:id="rId6"/>
    <p:sldId id="264" r:id="rId7"/>
    <p:sldId id="263" r:id="rId8"/>
    <p:sldId id="269"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F9B981-8E78-4369-8646-A69730561B86}" v="1753" dt="2023-09-08T19:52:41.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 Adnan" userId="24245a4b26627ec6" providerId="Windows Live" clId="Web-{7EF9B981-8E78-4369-8646-A69730561B86}"/>
    <pc:docChg chg="mod addSld delSld modSld sldOrd addMainMaster delMainMaster modMainMaster">
      <pc:chgData name="Anik Adnan" userId="24245a4b26627ec6" providerId="Windows Live" clId="Web-{7EF9B981-8E78-4369-8646-A69730561B86}" dt="2023-09-08T19:52:41.946" v="1706" actId="1076"/>
      <pc:docMkLst>
        <pc:docMk/>
      </pc:docMkLst>
      <pc:sldChg chg="addSp delSp modSp mod setBg modClrScheme chgLayout">
        <pc:chgData name="Anik Adnan" userId="24245a4b26627ec6" providerId="Windows Live" clId="Web-{7EF9B981-8E78-4369-8646-A69730561B86}" dt="2023-09-08T17:52:52.083" v="411" actId="20577"/>
        <pc:sldMkLst>
          <pc:docMk/>
          <pc:sldMk cId="109857222" sldId="256"/>
        </pc:sldMkLst>
        <pc:spChg chg="mod">
          <ac:chgData name="Anik Adnan" userId="24245a4b26627ec6" providerId="Windows Live" clId="Web-{7EF9B981-8E78-4369-8646-A69730561B86}" dt="2023-09-08T17:37:59.593" v="51" actId="1076"/>
          <ac:spMkLst>
            <pc:docMk/>
            <pc:sldMk cId="109857222" sldId="256"/>
            <ac:spMk id="2" creationId="{00000000-0000-0000-0000-000000000000}"/>
          </ac:spMkLst>
        </pc:spChg>
        <pc:spChg chg="del mod">
          <ac:chgData name="Anik Adnan" userId="24245a4b26627ec6" providerId="Windows Live" clId="Web-{7EF9B981-8E78-4369-8646-A69730561B86}" dt="2023-09-08T17:39:04.923" v="80"/>
          <ac:spMkLst>
            <pc:docMk/>
            <pc:sldMk cId="109857222" sldId="256"/>
            <ac:spMk id="3" creationId="{00000000-0000-0000-0000-000000000000}"/>
          </ac:spMkLst>
        </pc:spChg>
        <pc:spChg chg="add del mod">
          <ac:chgData name="Anik Adnan" userId="24245a4b26627ec6" providerId="Windows Live" clId="Web-{7EF9B981-8E78-4369-8646-A69730561B86}" dt="2023-09-08T17:30:51.723" v="3"/>
          <ac:spMkLst>
            <pc:docMk/>
            <pc:sldMk cId="109857222" sldId="256"/>
            <ac:spMk id="4" creationId="{C581751F-00E0-80FE-58E2-D213724C1175}"/>
          </ac:spMkLst>
        </pc:spChg>
        <pc:spChg chg="add del mod">
          <ac:chgData name="Anik Adnan" userId="24245a4b26627ec6" providerId="Windows Live" clId="Web-{7EF9B981-8E78-4369-8646-A69730561B86}" dt="2023-09-08T17:30:51.723" v="3"/>
          <ac:spMkLst>
            <pc:docMk/>
            <pc:sldMk cId="109857222" sldId="256"/>
            <ac:spMk id="5" creationId="{16D2E618-AE73-4785-F047-813F51FE11C9}"/>
          </ac:spMkLst>
        </pc:spChg>
        <pc:spChg chg="add">
          <ac:chgData name="Anik Adnan" userId="24245a4b26627ec6" providerId="Windows Live" clId="Web-{7EF9B981-8E78-4369-8646-A69730561B86}" dt="2023-09-08T17:30:13.691" v="0"/>
          <ac:spMkLst>
            <pc:docMk/>
            <pc:sldMk cId="109857222" sldId="256"/>
            <ac:spMk id="8" creationId="{C71F5A19-AFB8-4ED6-8F86-8FE92E25FDAA}"/>
          </ac:spMkLst>
        </pc:spChg>
        <pc:spChg chg="add">
          <ac:chgData name="Anik Adnan" userId="24245a4b26627ec6" providerId="Windows Live" clId="Web-{7EF9B981-8E78-4369-8646-A69730561B86}" dt="2023-09-08T17:30:13.691" v="0"/>
          <ac:spMkLst>
            <pc:docMk/>
            <pc:sldMk cId="109857222" sldId="256"/>
            <ac:spMk id="10" creationId="{30F7475D-5CD0-420F-8E59-B84F32727749}"/>
          </ac:spMkLst>
        </pc:spChg>
        <pc:spChg chg="add">
          <ac:chgData name="Anik Adnan" userId="24245a4b26627ec6" providerId="Windows Live" clId="Web-{7EF9B981-8E78-4369-8646-A69730561B86}" dt="2023-09-08T17:30:13.691" v="0"/>
          <ac:spMkLst>
            <pc:docMk/>
            <pc:sldMk cId="109857222" sldId="256"/>
            <ac:spMk id="12" creationId="{81859C0D-E18A-4C86-B214-4AC5F1CB6FC2}"/>
          </ac:spMkLst>
        </pc:spChg>
        <pc:spChg chg="add del mod">
          <ac:chgData name="Anik Adnan" userId="24245a4b26627ec6" providerId="Windows Live" clId="Web-{7EF9B981-8E78-4369-8646-A69730561B86}" dt="2023-09-08T17:41:59.583" v="182"/>
          <ac:spMkLst>
            <pc:docMk/>
            <pc:sldMk cId="109857222" sldId="256"/>
            <ac:spMk id="13" creationId="{567BEC33-3F30-9F92-4516-A22399B91076}"/>
          </ac:spMkLst>
        </pc:spChg>
        <pc:spChg chg="add">
          <ac:chgData name="Anik Adnan" userId="24245a4b26627ec6" providerId="Windows Live" clId="Web-{7EF9B981-8E78-4369-8646-A69730561B86}" dt="2023-09-08T17:30:13.691" v="0"/>
          <ac:spMkLst>
            <pc:docMk/>
            <pc:sldMk cId="109857222" sldId="256"/>
            <ac:spMk id="14" creationId="{12E616F4-2B04-4A83-B9CB-BD61C5724CDF}"/>
          </ac:spMkLst>
        </pc:spChg>
        <pc:spChg chg="add mod">
          <ac:chgData name="Anik Adnan" userId="24245a4b26627ec6" providerId="Windows Live" clId="Web-{7EF9B981-8E78-4369-8646-A69730561B86}" dt="2023-09-08T17:42:09.380" v="184" actId="14100"/>
          <ac:spMkLst>
            <pc:docMk/>
            <pc:sldMk cId="109857222" sldId="256"/>
            <ac:spMk id="16" creationId="{43CBFC60-2B45-781C-2F6B-FFA1DE3282BA}"/>
          </ac:spMkLst>
        </pc:spChg>
        <pc:spChg chg="add mod">
          <ac:chgData name="Anik Adnan" userId="24245a4b26627ec6" providerId="Windows Live" clId="Web-{7EF9B981-8E78-4369-8646-A69730561B86}" dt="2023-09-08T17:52:44.505" v="410" actId="20577"/>
          <ac:spMkLst>
            <pc:docMk/>
            <pc:sldMk cId="109857222" sldId="256"/>
            <ac:spMk id="18" creationId="{45D6FDC4-35B5-EAAD-451F-81A1AACDB244}"/>
          </ac:spMkLst>
        </pc:spChg>
        <pc:spChg chg="add mod">
          <ac:chgData name="Anik Adnan" userId="24245a4b26627ec6" providerId="Windows Live" clId="Web-{7EF9B981-8E78-4369-8646-A69730561B86}" dt="2023-09-08T17:52:52.083" v="411" actId="20577"/>
          <ac:spMkLst>
            <pc:docMk/>
            <pc:sldMk cId="109857222" sldId="256"/>
            <ac:spMk id="19" creationId="{D4F42C94-4791-A45C-C6F0-74BB6355E93B}"/>
          </ac:spMkLst>
        </pc:spChg>
        <pc:picChg chg="add del mod">
          <ac:chgData name="Anik Adnan" userId="24245a4b26627ec6" providerId="Windows Live" clId="Web-{7EF9B981-8E78-4369-8646-A69730561B86}" dt="2023-09-08T17:35:47.605" v="11"/>
          <ac:picMkLst>
            <pc:docMk/>
            <pc:sldMk cId="109857222" sldId="256"/>
            <ac:picMk id="6" creationId="{6EF517EB-CE2F-5A0E-7B36-A3939C842428}"/>
          </ac:picMkLst>
        </pc:picChg>
        <pc:picChg chg="add del mod">
          <ac:chgData name="Anik Adnan" userId="24245a4b26627ec6" providerId="Windows Live" clId="Web-{7EF9B981-8E78-4369-8646-A69730561B86}" dt="2023-09-08T17:46:51.449" v="292"/>
          <ac:picMkLst>
            <pc:docMk/>
            <pc:sldMk cId="109857222" sldId="256"/>
            <ac:picMk id="7" creationId="{0F165DE0-AFD5-1E57-AF4D-8CDE671E9DFE}"/>
          </ac:picMkLst>
        </pc:picChg>
        <pc:picChg chg="add mod">
          <ac:chgData name="Anik Adnan" userId="24245a4b26627ec6" providerId="Windows Live" clId="Web-{7EF9B981-8E78-4369-8646-A69730561B86}" dt="2023-09-08T17:38:21.906" v="56" actId="1076"/>
          <ac:picMkLst>
            <pc:docMk/>
            <pc:sldMk cId="109857222" sldId="256"/>
            <ac:picMk id="9" creationId="{FA48F6A9-E605-5318-9840-878AE6BEE8B8}"/>
          </ac:picMkLst>
        </pc:picChg>
      </pc:sldChg>
      <pc:sldChg chg="addSp delSp modSp new ord">
        <pc:chgData name="Anik Adnan" userId="24245a4b26627ec6" providerId="Windows Live" clId="Web-{7EF9B981-8E78-4369-8646-A69730561B86}" dt="2023-09-08T18:22:34.173" v="672" actId="1076"/>
        <pc:sldMkLst>
          <pc:docMk/>
          <pc:sldMk cId="3685262929" sldId="257"/>
        </pc:sldMkLst>
        <pc:spChg chg="mod">
          <ac:chgData name="Anik Adnan" userId="24245a4b26627ec6" providerId="Windows Live" clId="Web-{7EF9B981-8E78-4369-8646-A69730561B86}" dt="2023-09-08T18:12:09.346" v="595" actId="1076"/>
          <ac:spMkLst>
            <pc:docMk/>
            <pc:sldMk cId="3685262929" sldId="257"/>
            <ac:spMk id="2" creationId="{F460CFAA-81F4-DE07-34AD-F35228567FD5}"/>
          </ac:spMkLst>
        </pc:spChg>
        <pc:spChg chg="mod">
          <ac:chgData name="Anik Adnan" userId="24245a4b26627ec6" providerId="Windows Live" clId="Web-{7EF9B981-8E78-4369-8646-A69730561B86}" dt="2023-09-08T18:21:47.172" v="667" actId="20577"/>
          <ac:spMkLst>
            <pc:docMk/>
            <pc:sldMk cId="3685262929" sldId="257"/>
            <ac:spMk id="3" creationId="{3B16B455-C4D2-34BD-06D6-80A6A79A863A}"/>
          </ac:spMkLst>
        </pc:spChg>
        <pc:spChg chg="add del mod">
          <ac:chgData name="Anik Adnan" userId="24245a4b26627ec6" providerId="Windows Live" clId="Web-{7EF9B981-8E78-4369-8646-A69730561B86}" dt="2023-09-08T18:19:41.732" v="627"/>
          <ac:spMkLst>
            <pc:docMk/>
            <pc:sldMk cId="3685262929" sldId="257"/>
            <ac:spMk id="8" creationId="{8B6271F3-3758-8C40-E424-7D24BCE62182}"/>
          </ac:spMkLst>
        </pc:spChg>
        <pc:spChg chg="add mod">
          <ac:chgData name="Anik Adnan" userId="24245a4b26627ec6" providerId="Windows Live" clId="Web-{7EF9B981-8E78-4369-8646-A69730561B86}" dt="2023-09-08T18:20:41.921" v="652" actId="14100"/>
          <ac:spMkLst>
            <pc:docMk/>
            <pc:sldMk cId="3685262929" sldId="257"/>
            <ac:spMk id="9" creationId="{7FC14A7B-4093-EA04-7215-73DB55DA4C52}"/>
          </ac:spMkLst>
        </pc:spChg>
        <pc:spChg chg="add mod">
          <ac:chgData name="Anik Adnan" userId="24245a4b26627ec6" providerId="Windows Live" clId="Web-{7EF9B981-8E78-4369-8646-A69730561B86}" dt="2023-09-08T18:22:34.173" v="672" actId="1076"/>
          <ac:spMkLst>
            <pc:docMk/>
            <pc:sldMk cId="3685262929" sldId="257"/>
            <ac:spMk id="10" creationId="{957ACDEE-461D-6821-004B-D9D1B59AEC46}"/>
          </ac:spMkLst>
        </pc:spChg>
        <pc:picChg chg="add mod">
          <ac:chgData name="Anik Adnan" userId="24245a4b26627ec6" providerId="Windows Live" clId="Web-{7EF9B981-8E78-4369-8646-A69730561B86}" dt="2023-09-08T17:47:09.059" v="294" actId="1076"/>
          <ac:picMkLst>
            <pc:docMk/>
            <pc:sldMk cId="3685262929" sldId="257"/>
            <ac:picMk id="6" creationId="{C028676A-3953-04CD-70D4-35DA5E30C104}"/>
          </ac:picMkLst>
        </pc:picChg>
      </pc:sldChg>
      <pc:sldChg chg="new del">
        <pc:chgData name="Anik Adnan" userId="24245a4b26627ec6" providerId="Windows Live" clId="Web-{7EF9B981-8E78-4369-8646-A69730561B86}" dt="2023-09-08T17:47:32.622" v="297"/>
        <pc:sldMkLst>
          <pc:docMk/>
          <pc:sldMk cId="2920767731" sldId="258"/>
        </pc:sldMkLst>
      </pc:sldChg>
      <pc:sldChg chg="addSp modSp add replId">
        <pc:chgData name="Anik Adnan" userId="24245a4b26627ec6" providerId="Windows Live" clId="Web-{7EF9B981-8E78-4369-8646-A69730561B86}" dt="2023-09-08T18:08:59.591" v="580" actId="14100"/>
        <pc:sldMkLst>
          <pc:docMk/>
          <pc:sldMk cId="3050766635" sldId="259"/>
        </pc:sldMkLst>
        <pc:spChg chg="mod">
          <ac:chgData name="Anik Adnan" userId="24245a4b26627ec6" providerId="Windows Live" clId="Web-{7EF9B981-8E78-4369-8646-A69730561B86}" dt="2023-09-08T17:55:07.555" v="427" actId="20577"/>
          <ac:spMkLst>
            <pc:docMk/>
            <pc:sldMk cId="3050766635" sldId="259"/>
            <ac:spMk id="2" creationId="{F460CFAA-81F4-DE07-34AD-F35228567FD5}"/>
          </ac:spMkLst>
        </pc:spChg>
        <pc:spChg chg="mod">
          <ac:chgData name="Anik Adnan" userId="24245a4b26627ec6" providerId="Windows Live" clId="Web-{7EF9B981-8E78-4369-8646-A69730561B86}" dt="2023-09-08T17:47:36.779" v="298" actId="20577"/>
          <ac:spMkLst>
            <pc:docMk/>
            <pc:sldMk cId="3050766635" sldId="259"/>
            <ac:spMk id="3" creationId="{3B16B455-C4D2-34BD-06D6-80A6A79A863A}"/>
          </ac:spMkLst>
        </pc:spChg>
        <pc:spChg chg="add mod">
          <ac:chgData name="Anik Adnan" userId="24245a4b26627ec6" providerId="Windows Live" clId="Web-{7EF9B981-8E78-4369-8646-A69730561B86}" dt="2023-09-08T18:08:59.591" v="580" actId="14100"/>
          <ac:spMkLst>
            <pc:docMk/>
            <pc:sldMk cId="3050766635" sldId="259"/>
            <ac:spMk id="8" creationId="{0EBF799C-1238-A819-23BF-3697DD197EC7}"/>
          </ac:spMkLst>
        </pc:spChg>
        <pc:spChg chg="add mod">
          <ac:chgData name="Anik Adnan" userId="24245a4b26627ec6" providerId="Windows Live" clId="Web-{7EF9B981-8E78-4369-8646-A69730561B86}" dt="2023-09-08T18:08:48.294" v="579" actId="20577"/>
          <ac:spMkLst>
            <pc:docMk/>
            <pc:sldMk cId="3050766635" sldId="259"/>
            <ac:spMk id="10" creationId="{251D195F-691A-BB8A-D1E3-5311F6D25224}"/>
          </ac:spMkLst>
        </pc:spChg>
      </pc:sldChg>
      <pc:sldChg chg="addSp delSp modSp add replId">
        <pc:chgData name="Anik Adnan" userId="24245a4b26627ec6" providerId="Windows Live" clId="Web-{7EF9B981-8E78-4369-8646-A69730561B86}" dt="2023-09-08T18:42:27.421" v="785" actId="20577"/>
        <pc:sldMkLst>
          <pc:docMk/>
          <pc:sldMk cId="3511001994" sldId="260"/>
        </pc:sldMkLst>
        <pc:spChg chg="mod">
          <ac:chgData name="Anik Adnan" userId="24245a4b26627ec6" providerId="Windows Live" clId="Web-{7EF9B981-8E78-4369-8646-A69730561B86}" dt="2023-09-08T18:25:09.505" v="694" actId="14100"/>
          <ac:spMkLst>
            <pc:docMk/>
            <pc:sldMk cId="3511001994" sldId="260"/>
            <ac:spMk id="2" creationId="{F460CFAA-81F4-DE07-34AD-F35228567FD5}"/>
          </ac:spMkLst>
        </pc:spChg>
        <pc:spChg chg="del">
          <ac:chgData name="Anik Adnan" userId="24245a4b26627ec6" providerId="Windows Live" clId="Web-{7EF9B981-8E78-4369-8646-A69730561B86}" dt="2023-09-08T18:30:17.592" v="733"/>
          <ac:spMkLst>
            <pc:docMk/>
            <pc:sldMk cId="3511001994" sldId="260"/>
            <ac:spMk id="3" creationId="{3B16B455-C4D2-34BD-06D6-80A6A79A863A}"/>
          </ac:spMkLst>
        </pc:spChg>
        <pc:spChg chg="add del mod">
          <ac:chgData name="Anik Adnan" userId="24245a4b26627ec6" providerId="Windows Live" clId="Web-{7EF9B981-8E78-4369-8646-A69730561B86}" dt="2023-09-08T18:25:33.787" v="698"/>
          <ac:spMkLst>
            <pc:docMk/>
            <pc:sldMk cId="3511001994" sldId="260"/>
            <ac:spMk id="8" creationId="{4E7C9690-82C4-2DCB-4E65-C0447CFEEE8C}"/>
          </ac:spMkLst>
        </pc:spChg>
        <pc:spChg chg="add del mod">
          <ac:chgData name="Anik Adnan" userId="24245a4b26627ec6" providerId="Windows Live" clId="Web-{7EF9B981-8E78-4369-8646-A69730561B86}" dt="2023-09-08T18:29:46.621" v="728"/>
          <ac:spMkLst>
            <pc:docMk/>
            <pc:sldMk cId="3511001994" sldId="260"/>
            <ac:spMk id="9" creationId="{26D80935-9F85-A0A2-90DA-6823C2D8E60B}"/>
          </ac:spMkLst>
        </pc:spChg>
        <pc:spChg chg="add del">
          <ac:chgData name="Anik Adnan" userId="24245a4b26627ec6" providerId="Windows Live" clId="Web-{7EF9B981-8E78-4369-8646-A69730561B86}" dt="2023-09-08T18:30:09.513" v="732"/>
          <ac:spMkLst>
            <pc:docMk/>
            <pc:sldMk cId="3511001994" sldId="260"/>
            <ac:spMk id="10" creationId="{2C6289E9-33E4-67AB-EE0F-0276B343D063}"/>
          </ac:spMkLst>
        </pc:spChg>
        <pc:spChg chg="add del">
          <ac:chgData name="Anik Adnan" userId="24245a4b26627ec6" providerId="Windows Live" clId="Web-{7EF9B981-8E78-4369-8646-A69730561B86}" dt="2023-09-08T18:30:07.997" v="731"/>
          <ac:spMkLst>
            <pc:docMk/>
            <pc:sldMk cId="3511001994" sldId="260"/>
            <ac:spMk id="11" creationId="{2C6289E9-33E4-67AB-EE0F-0276B343D063}"/>
          </ac:spMkLst>
        </pc:spChg>
        <pc:spChg chg="add mod">
          <ac:chgData name="Anik Adnan" userId="24245a4b26627ec6" providerId="Windows Live" clId="Web-{7EF9B981-8E78-4369-8646-A69730561B86}" dt="2023-09-08T18:42:27.421" v="785" actId="20577"/>
          <ac:spMkLst>
            <pc:docMk/>
            <pc:sldMk cId="3511001994" sldId="260"/>
            <ac:spMk id="13" creationId="{247C718F-4F9C-4C9E-DA6F-F41F0A508F20}"/>
          </ac:spMkLst>
        </pc:spChg>
        <pc:spChg chg="add">
          <ac:chgData name="Anik Adnan" userId="24245a4b26627ec6" providerId="Windows Live" clId="Web-{7EF9B981-8E78-4369-8646-A69730561B86}" dt="2023-09-08T18:30:22.247" v="734"/>
          <ac:spMkLst>
            <pc:docMk/>
            <pc:sldMk cId="3511001994" sldId="260"/>
            <ac:spMk id="14" creationId="{450E706A-A42C-D18A-5117-0DBD67C9B5EB}"/>
          </ac:spMkLst>
        </pc:spChg>
      </pc:sldChg>
      <pc:sldChg chg="add del replId">
        <pc:chgData name="Anik Adnan" userId="24245a4b26627ec6" providerId="Windows Live" clId="Web-{7EF9B981-8E78-4369-8646-A69730561B86}" dt="2023-09-08T19:03:49.796" v="963"/>
        <pc:sldMkLst>
          <pc:docMk/>
          <pc:sldMk cId="966029161" sldId="261"/>
        </pc:sldMkLst>
      </pc:sldChg>
      <pc:sldChg chg="addSp delSp modSp add mod ord replId setBg">
        <pc:chgData name="Anik Adnan" userId="24245a4b26627ec6" providerId="Windows Live" clId="Web-{7EF9B981-8E78-4369-8646-A69730561B86}" dt="2023-09-08T18:43:31.517" v="789" actId="20577"/>
        <pc:sldMkLst>
          <pc:docMk/>
          <pc:sldMk cId="3786945750" sldId="262"/>
        </pc:sldMkLst>
        <pc:spChg chg="mod">
          <ac:chgData name="Anik Adnan" userId="24245a4b26627ec6" providerId="Windows Live" clId="Web-{7EF9B981-8E78-4369-8646-A69730561B86}" dt="2023-09-08T18:36:09.553" v="755" actId="14100"/>
          <ac:spMkLst>
            <pc:docMk/>
            <pc:sldMk cId="3786945750" sldId="262"/>
            <ac:spMk id="2" creationId="{F460CFAA-81F4-DE07-34AD-F35228567FD5}"/>
          </ac:spMkLst>
        </pc:spChg>
        <pc:spChg chg="del mod">
          <ac:chgData name="Anik Adnan" userId="24245a4b26627ec6" providerId="Windows Live" clId="Web-{7EF9B981-8E78-4369-8646-A69730561B86}" dt="2023-09-08T18:41:36.482" v="777"/>
          <ac:spMkLst>
            <pc:docMk/>
            <pc:sldMk cId="3786945750" sldId="262"/>
            <ac:spMk id="3" creationId="{3B16B455-C4D2-34BD-06D6-80A6A79A863A}"/>
          </ac:spMkLst>
        </pc:spChg>
        <pc:spChg chg="mod">
          <ac:chgData name="Anik Adnan" userId="24245a4b26627ec6" providerId="Windows Live" clId="Web-{7EF9B981-8E78-4369-8646-A69730561B86}" dt="2023-09-08T17:48:24.670" v="304"/>
          <ac:spMkLst>
            <pc:docMk/>
            <pc:sldMk cId="3786945750" sldId="262"/>
            <ac:spMk id="4" creationId="{7808AF00-6949-84AF-3AF8-32E0A8841917}"/>
          </ac:spMkLst>
        </pc:spChg>
        <pc:spChg chg="mod">
          <ac:chgData name="Anik Adnan" userId="24245a4b26627ec6" providerId="Windows Live" clId="Web-{7EF9B981-8E78-4369-8646-A69730561B86}" dt="2023-09-08T17:48:24.670" v="304"/>
          <ac:spMkLst>
            <pc:docMk/>
            <pc:sldMk cId="3786945750" sldId="262"/>
            <ac:spMk id="5" creationId="{BBBA8303-99E7-D727-5FEF-9C26FC0A1C9E}"/>
          </ac:spMkLst>
        </pc:spChg>
        <pc:spChg chg="add del mod">
          <ac:chgData name="Anik Adnan" userId="24245a4b26627ec6" providerId="Windows Live" clId="Web-{7EF9B981-8E78-4369-8646-A69730561B86}" dt="2023-09-08T18:41:30.576" v="776"/>
          <ac:spMkLst>
            <pc:docMk/>
            <pc:sldMk cId="3786945750" sldId="262"/>
            <ac:spMk id="7" creationId="{7D7BEFBB-73AA-6A9B-47F2-7D602D0FA88D}"/>
          </ac:spMkLst>
        </pc:spChg>
        <pc:spChg chg="add mod">
          <ac:chgData name="Anik Adnan" userId="24245a4b26627ec6" providerId="Windows Live" clId="Web-{7EF9B981-8E78-4369-8646-A69730561B86}" dt="2023-09-08T18:43:31.517" v="789" actId="20577"/>
          <ac:spMkLst>
            <pc:docMk/>
            <pc:sldMk cId="3786945750" sldId="262"/>
            <ac:spMk id="9" creationId="{C02BD5E6-D0C7-CA2D-24CC-E12ED2F2F6CE}"/>
          </ac:spMkLst>
        </pc:spChg>
        <pc:spChg chg="add del">
          <ac:chgData name="Anik Adnan" userId="24245a4b26627ec6" providerId="Windows Live" clId="Web-{7EF9B981-8E78-4369-8646-A69730561B86}" dt="2023-09-08T17:48:24.670" v="304"/>
          <ac:spMkLst>
            <pc:docMk/>
            <pc:sldMk cId="3786945750" sldId="262"/>
            <ac:spMk id="11" creationId="{369DB5D3-4B63-4FD1-BA37-8EBACA587A1D}"/>
          </ac:spMkLst>
        </pc:spChg>
        <pc:spChg chg="add del">
          <ac:chgData name="Anik Adnan" userId="24245a4b26627ec6" providerId="Windows Live" clId="Web-{7EF9B981-8E78-4369-8646-A69730561B86}" dt="2023-09-08T17:48:24.670" v="304"/>
          <ac:spMkLst>
            <pc:docMk/>
            <pc:sldMk cId="3786945750" sldId="262"/>
            <ac:spMk id="13" creationId="{B5650669-C083-4D8C-BC61-0EE74F1CC5E6}"/>
          </ac:spMkLst>
        </pc:spChg>
        <pc:spChg chg="add del">
          <ac:chgData name="Anik Adnan" userId="24245a4b26627ec6" providerId="Windows Live" clId="Web-{7EF9B981-8E78-4369-8646-A69730561B86}" dt="2023-09-08T17:48:24.670" v="304"/>
          <ac:spMkLst>
            <pc:docMk/>
            <pc:sldMk cId="3786945750" sldId="262"/>
            <ac:spMk id="15" creationId="{C214C731-4700-4E5F-92C1-54F9C83FB5CA}"/>
          </ac:spMkLst>
        </pc:spChg>
        <pc:spChg chg="add del">
          <ac:chgData name="Anik Adnan" userId="24245a4b26627ec6" providerId="Windows Live" clId="Web-{7EF9B981-8E78-4369-8646-A69730561B86}" dt="2023-09-08T17:48:24.670" v="304"/>
          <ac:spMkLst>
            <pc:docMk/>
            <pc:sldMk cId="3786945750" sldId="262"/>
            <ac:spMk id="17" creationId="{26C151D7-1FA6-4D02-9CDD-5C3205DB2B92}"/>
          </ac:spMkLst>
        </pc:spChg>
      </pc:sldChg>
      <pc:sldChg chg="addSp delSp modSp add replId">
        <pc:chgData name="Anik Adnan" userId="24245a4b26627ec6" providerId="Windows Live" clId="Web-{7EF9B981-8E78-4369-8646-A69730561B86}" dt="2023-09-08T19:00:45.698" v="940" actId="20577"/>
        <pc:sldMkLst>
          <pc:docMk/>
          <pc:sldMk cId="679000345" sldId="263"/>
        </pc:sldMkLst>
        <pc:spChg chg="mod">
          <ac:chgData name="Anik Adnan" userId="24245a4b26627ec6" providerId="Windows Live" clId="Web-{7EF9B981-8E78-4369-8646-A69730561B86}" dt="2023-09-08T18:53:29.328" v="878" actId="14100"/>
          <ac:spMkLst>
            <pc:docMk/>
            <pc:sldMk cId="679000345" sldId="263"/>
            <ac:spMk id="2" creationId="{F460CFAA-81F4-DE07-34AD-F35228567FD5}"/>
          </ac:spMkLst>
        </pc:spChg>
        <pc:spChg chg="del">
          <ac:chgData name="Anik Adnan" userId="24245a4b26627ec6" providerId="Windows Live" clId="Web-{7EF9B981-8E78-4369-8646-A69730561B86}" dt="2023-09-08T18:53:35.344" v="879"/>
          <ac:spMkLst>
            <pc:docMk/>
            <pc:sldMk cId="679000345" sldId="263"/>
            <ac:spMk id="3" creationId="{3B16B455-C4D2-34BD-06D6-80A6A79A863A}"/>
          </ac:spMkLst>
        </pc:spChg>
        <pc:spChg chg="add mod">
          <ac:chgData name="Anik Adnan" userId="24245a4b26627ec6" providerId="Windows Live" clId="Web-{7EF9B981-8E78-4369-8646-A69730561B86}" dt="2023-09-08T19:00:45.698" v="940" actId="20577"/>
          <ac:spMkLst>
            <pc:docMk/>
            <pc:sldMk cId="679000345" sldId="263"/>
            <ac:spMk id="8" creationId="{5E2DB3FC-20CE-6A10-181F-D94A82668B8E}"/>
          </ac:spMkLst>
        </pc:spChg>
      </pc:sldChg>
      <pc:sldChg chg="addSp delSp modSp add replId">
        <pc:chgData name="Anik Adnan" userId="24245a4b26627ec6" providerId="Windows Live" clId="Web-{7EF9B981-8E78-4369-8646-A69730561B86}" dt="2023-09-08T19:52:41.946" v="1706" actId="1076"/>
        <pc:sldMkLst>
          <pc:docMk/>
          <pc:sldMk cId="3973211031" sldId="264"/>
        </pc:sldMkLst>
        <pc:spChg chg="del mod">
          <ac:chgData name="Anik Adnan" userId="24245a4b26627ec6" providerId="Windows Live" clId="Web-{7EF9B981-8E78-4369-8646-A69730561B86}" dt="2023-09-08T18:45:03.003" v="801"/>
          <ac:spMkLst>
            <pc:docMk/>
            <pc:sldMk cId="3973211031" sldId="264"/>
            <ac:spMk id="2" creationId="{F460CFAA-81F4-DE07-34AD-F35228567FD5}"/>
          </ac:spMkLst>
        </pc:spChg>
        <pc:spChg chg="del">
          <ac:chgData name="Anik Adnan" userId="24245a4b26627ec6" providerId="Windows Live" clId="Web-{7EF9B981-8E78-4369-8646-A69730561B86}" dt="2023-09-08T18:45:53.989" v="813"/>
          <ac:spMkLst>
            <pc:docMk/>
            <pc:sldMk cId="3973211031" sldId="264"/>
            <ac:spMk id="3" creationId="{3B16B455-C4D2-34BD-06D6-80A6A79A863A}"/>
          </ac:spMkLst>
        </pc:spChg>
        <pc:spChg chg="add del mod">
          <ac:chgData name="Anik Adnan" userId="24245a4b26627ec6" providerId="Windows Live" clId="Web-{7EF9B981-8E78-4369-8646-A69730561B86}" dt="2023-09-08T18:45:23.269" v="805"/>
          <ac:spMkLst>
            <pc:docMk/>
            <pc:sldMk cId="3973211031" sldId="264"/>
            <ac:spMk id="7" creationId="{C29E10FF-E952-91F1-5427-46A63C300665}"/>
          </ac:spMkLst>
        </pc:spChg>
        <pc:spChg chg="add mod">
          <ac:chgData name="Anik Adnan" userId="24245a4b26627ec6" providerId="Windows Live" clId="Web-{7EF9B981-8E78-4369-8646-A69730561B86}" dt="2023-09-08T18:45:33.754" v="812" actId="14100"/>
          <ac:spMkLst>
            <pc:docMk/>
            <pc:sldMk cId="3973211031" sldId="264"/>
            <ac:spMk id="9" creationId="{79ACD93D-98F7-E65D-237A-CD0E34144408}"/>
          </ac:spMkLst>
        </pc:spChg>
        <pc:spChg chg="add mod">
          <ac:chgData name="Anik Adnan" userId="24245a4b26627ec6" providerId="Windows Live" clId="Web-{7EF9B981-8E78-4369-8646-A69730561B86}" dt="2023-09-08T19:52:22.539" v="1702" actId="20577"/>
          <ac:spMkLst>
            <pc:docMk/>
            <pc:sldMk cId="3973211031" sldId="264"/>
            <ac:spMk id="11" creationId="{775A6BAC-DE29-94C5-0683-77D467052DFF}"/>
          </ac:spMkLst>
        </pc:spChg>
        <pc:picChg chg="add del mod">
          <ac:chgData name="Anik Adnan" userId="24245a4b26627ec6" providerId="Windows Live" clId="Web-{7EF9B981-8E78-4369-8646-A69730561B86}" dt="2023-09-08T19:49:16.097" v="1606"/>
          <ac:picMkLst>
            <pc:docMk/>
            <pc:sldMk cId="3973211031" sldId="264"/>
            <ac:picMk id="12" creationId="{AA3787FC-8AC7-C848-95AC-A0504DB2006C}"/>
          </ac:picMkLst>
        </pc:picChg>
        <pc:picChg chg="add mod">
          <ac:chgData name="Anik Adnan" userId="24245a4b26627ec6" providerId="Windows Live" clId="Web-{7EF9B981-8E78-4369-8646-A69730561B86}" dt="2023-09-08T19:52:41.946" v="1706" actId="1076"/>
          <ac:picMkLst>
            <pc:docMk/>
            <pc:sldMk cId="3973211031" sldId="264"/>
            <ac:picMk id="13" creationId="{8DE361EA-D3CB-BC97-D9F1-141C2A5E31D0}"/>
          </ac:picMkLst>
        </pc:picChg>
      </pc:sldChg>
      <pc:sldChg chg="addSp delSp modSp add replId">
        <pc:chgData name="Anik Adnan" userId="24245a4b26627ec6" providerId="Windows Live" clId="Web-{7EF9B981-8E78-4369-8646-A69730561B86}" dt="2023-09-08T19:14:14.812" v="1010" actId="20577"/>
        <pc:sldMkLst>
          <pc:docMk/>
          <pc:sldMk cId="366619092" sldId="265"/>
        </pc:sldMkLst>
        <pc:spChg chg="mod">
          <ac:chgData name="Anik Adnan" userId="24245a4b26627ec6" providerId="Windows Live" clId="Web-{7EF9B981-8E78-4369-8646-A69730561B86}" dt="2023-09-08T19:01:44.121" v="958" actId="14100"/>
          <ac:spMkLst>
            <pc:docMk/>
            <pc:sldMk cId="366619092" sldId="265"/>
            <ac:spMk id="2" creationId="{F460CFAA-81F4-DE07-34AD-F35228567FD5}"/>
          </ac:spMkLst>
        </pc:spChg>
        <pc:spChg chg="del">
          <ac:chgData name="Anik Adnan" userId="24245a4b26627ec6" providerId="Windows Live" clId="Web-{7EF9B981-8E78-4369-8646-A69730561B86}" dt="2023-09-08T19:01:49.653" v="959"/>
          <ac:spMkLst>
            <pc:docMk/>
            <pc:sldMk cId="366619092" sldId="265"/>
            <ac:spMk id="3" creationId="{3B16B455-C4D2-34BD-06D6-80A6A79A863A}"/>
          </ac:spMkLst>
        </pc:spChg>
        <pc:spChg chg="add mod">
          <ac:chgData name="Anik Adnan" userId="24245a4b26627ec6" providerId="Windows Live" clId="Web-{7EF9B981-8E78-4369-8646-A69730561B86}" dt="2023-09-08T19:14:14.812" v="1010" actId="20577"/>
          <ac:spMkLst>
            <pc:docMk/>
            <pc:sldMk cId="366619092" sldId="265"/>
            <ac:spMk id="8" creationId="{E3823236-1DEC-1778-71B4-B94D6A6DD163}"/>
          </ac:spMkLst>
        </pc:spChg>
        <pc:picChg chg="add mod">
          <ac:chgData name="Anik Adnan" userId="24245a4b26627ec6" providerId="Windows Live" clId="Web-{7EF9B981-8E78-4369-8646-A69730561B86}" dt="2023-09-08T19:12:18.731" v="999" actId="14100"/>
          <ac:picMkLst>
            <pc:docMk/>
            <pc:sldMk cId="366619092" sldId="265"/>
            <ac:picMk id="9" creationId="{33BB9832-310A-9CBA-AF99-56A7F0959204}"/>
          </ac:picMkLst>
        </pc:picChg>
      </pc:sldChg>
      <pc:sldChg chg="add del replId">
        <pc:chgData name="Anik Adnan" userId="24245a4b26627ec6" providerId="Windows Live" clId="Web-{7EF9B981-8E78-4369-8646-A69730561B86}" dt="2023-09-08T19:03:37.405" v="960"/>
        <pc:sldMkLst>
          <pc:docMk/>
          <pc:sldMk cId="2976886442" sldId="266"/>
        </pc:sldMkLst>
      </pc:sldChg>
      <pc:sldChg chg="addSp modSp add replId">
        <pc:chgData name="Anik Adnan" userId="24245a4b26627ec6" providerId="Windows Live" clId="Web-{7EF9B981-8E78-4369-8646-A69730561B86}" dt="2023-09-08T19:24:08.654" v="1184" actId="20577"/>
        <pc:sldMkLst>
          <pc:docMk/>
          <pc:sldMk cId="3921375426" sldId="266"/>
        </pc:sldMkLst>
        <pc:spChg chg="mod">
          <ac:chgData name="Anik Adnan" userId="24245a4b26627ec6" providerId="Windows Live" clId="Web-{7EF9B981-8E78-4369-8646-A69730561B86}" dt="2023-09-08T19:24:08.654" v="1184" actId="20577"/>
          <ac:spMkLst>
            <pc:docMk/>
            <pc:sldMk cId="3921375426" sldId="266"/>
            <ac:spMk id="8" creationId="{E3823236-1DEC-1778-71B4-B94D6A6DD163}"/>
          </ac:spMkLst>
        </pc:spChg>
        <pc:picChg chg="add mod">
          <ac:chgData name="Anik Adnan" userId="24245a4b26627ec6" providerId="Windows Live" clId="Web-{7EF9B981-8E78-4369-8646-A69730561B86}" dt="2023-09-08T19:22:09.933" v="1170" actId="1076"/>
          <ac:picMkLst>
            <pc:docMk/>
            <pc:sldMk cId="3921375426" sldId="266"/>
            <ac:picMk id="3" creationId="{09F733A6-340C-C76F-B676-0F47A94ADB1D}"/>
          </ac:picMkLst>
        </pc:picChg>
      </pc:sldChg>
      <pc:sldChg chg="add del replId">
        <pc:chgData name="Anik Adnan" userId="24245a4b26627ec6" providerId="Windows Live" clId="Web-{7EF9B981-8E78-4369-8646-A69730561B86}" dt="2023-09-08T19:03:40.749" v="961"/>
        <pc:sldMkLst>
          <pc:docMk/>
          <pc:sldMk cId="133906034" sldId="267"/>
        </pc:sldMkLst>
      </pc:sldChg>
      <pc:sldChg chg="addSp delSp modSp add replId">
        <pc:chgData name="Anik Adnan" userId="24245a4b26627ec6" providerId="Windows Live" clId="Web-{7EF9B981-8E78-4369-8646-A69730561B86}" dt="2023-09-08T19:28:41.286" v="1218" actId="1076"/>
        <pc:sldMkLst>
          <pc:docMk/>
          <pc:sldMk cId="2473272366" sldId="267"/>
        </pc:sldMkLst>
        <pc:spChg chg="mod">
          <ac:chgData name="Anik Adnan" userId="24245a4b26627ec6" providerId="Windows Live" clId="Web-{7EF9B981-8E78-4369-8646-A69730561B86}" dt="2023-09-08T19:26:20.017" v="1209" actId="14100"/>
          <ac:spMkLst>
            <pc:docMk/>
            <pc:sldMk cId="2473272366" sldId="267"/>
            <ac:spMk id="8" creationId="{E3823236-1DEC-1778-71B4-B94D6A6DD163}"/>
          </ac:spMkLst>
        </pc:spChg>
        <pc:picChg chg="add del mod">
          <ac:chgData name="Anik Adnan" userId="24245a4b26627ec6" providerId="Windows Live" clId="Web-{7EF9B981-8E78-4369-8646-A69730561B86}" dt="2023-09-08T19:28:02.800" v="1212"/>
          <ac:picMkLst>
            <pc:docMk/>
            <pc:sldMk cId="2473272366" sldId="267"/>
            <ac:picMk id="3" creationId="{41B6139B-B7FA-6CA7-BB47-3DBAA050CD2C}"/>
          </ac:picMkLst>
        </pc:picChg>
        <pc:picChg chg="add mod">
          <ac:chgData name="Anik Adnan" userId="24245a4b26627ec6" providerId="Windows Live" clId="Web-{7EF9B981-8E78-4369-8646-A69730561B86}" dt="2023-09-08T19:28:41.286" v="1218" actId="1076"/>
          <ac:picMkLst>
            <pc:docMk/>
            <pc:sldMk cId="2473272366" sldId="267"/>
            <ac:picMk id="7" creationId="{2CCCB3FA-CD43-4C06-D641-1811A71B560B}"/>
          </ac:picMkLst>
        </pc:picChg>
      </pc:sldChg>
      <pc:sldChg chg="addSp modSp add replId">
        <pc:chgData name="Anik Adnan" userId="24245a4b26627ec6" providerId="Windows Live" clId="Web-{7EF9B981-8E78-4369-8646-A69730561B86}" dt="2023-09-08T19:47:04.829" v="1604" actId="1076"/>
        <pc:sldMkLst>
          <pc:docMk/>
          <pc:sldMk cId="170891325" sldId="268"/>
        </pc:sldMkLst>
        <pc:spChg chg="mod">
          <ac:chgData name="Anik Adnan" userId="24245a4b26627ec6" providerId="Windows Live" clId="Web-{7EF9B981-8E78-4369-8646-A69730561B86}" dt="2023-09-08T19:46:15.296" v="1597" actId="14100"/>
          <ac:spMkLst>
            <pc:docMk/>
            <pc:sldMk cId="170891325" sldId="268"/>
            <ac:spMk id="8" creationId="{E3823236-1DEC-1778-71B4-B94D6A6DD163}"/>
          </ac:spMkLst>
        </pc:spChg>
        <pc:picChg chg="add mod">
          <ac:chgData name="Anik Adnan" userId="24245a4b26627ec6" providerId="Windows Live" clId="Web-{7EF9B981-8E78-4369-8646-A69730561B86}" dt="2023-09-08T19:47:04.829" v="1604" actId="1076"/>
          <ac:picMkLst>
            <pc:docMk/>
            <pc:sldMk cId="170891325" sldId="268"/>
            <ac:picMk id="3" creationId="{0C223BA3-922D-5723-FDBE-D30AF4A9BD5C}"/>
          </ac:picMkLst>
        </pc:picChg>
        <pc:picChg chg="add mod">
          <ac:chgData name="Anik Adnan" userId="24245a4b26627ec6" providerId="Windows Live" clId="Web-{7EF9B981-8E78-4369-8646-A69730561B86}" dt="2023-09-08T19:47:02.750" v="1603" actId="1076"/>
          <ac:picMkLst>
            <pc:docMk/>
            <pc:sldMk cId="170891325" sldId="268"/>
            <ac:picMk id="7" creationId="{119AAAF9-36A3-29AE-5BE9-01158C39FD2A}"/>
          </ac:picMkLst>
        </pc:picChg>
      </pc:sldChg>
      <pc:sldChg chg="add del replId">
        <pc:chgData name="Anik Adnan" userId="24245a4b26627ec6" providerId="Windows Live" clId="Web-{7EF9B981-8E78-4369-8646-A69730561B86}" dt="2023-09-08T19:03:45.046" v="962"/>
        <pc:sldMkLst>
          <pc:docMk/>
          <pc:sldMk cId="4074168403" sldId="268"/>
        </pc:sldMkLst>
      </pc:sldChg>
      <pc:sldChg chg="addSp modSp add ord replId">
        <pc:chgData name="Anik Adnan" userId="24245a4b26627ec6" providerId="Windows Live" clId="Web-{7EF9B981-8E78-4369-8646-A69730561B86}" dt="2023-09-08T19:09:00.851" v="985"/>
        <pc:sldMkLst>
          <pc:docMk/>
          <pc:sldMk cId="4277669356" sldId="269"/>
        </pc:sldMkLst>
        <pc:spChg chg="mod">
          <ac:chgData name="Anik Adnan" userId="24245a4b26627ec6" providerId="Windows Live" clId="Web-{7EF9B981-8E78-4369-8646-A69730561B86}" dt="2023-09-08T19:06:36.535" v="979" actId="20577"/>
          <ac:spMkLst>
            <pc:docMk/>
            <pc:sldMk cId="4277669356" sldId="269"/>
            <ac:spMk id="8" creationId="{E3823236-1DEC-1778-71B4-B94D6A6DD163}"/>
          </ac:spMkLst>
        </pc:spChg>
        <pc:picChg chg="add mod">
          <ac:chgData name="Anik Adnan" userId="24245a4b26627ec6" providerId="Windows Live" clId="Web-{7EF9B981-8E78-4369-8646-A69730561B86}" dt="2023-09-08T19:08:38.116" v="983" actId="1076"/>
          <ac:picMkLst>
            <pc:docMk/>
            <pc:sldMk cId="4277669356" sldId="269"/>
            <ac:picMk id="3" creationId="{853B8129-FE2E-EC4C-D538-553910984A45}"/>
          </ac:picMkLst>
        </pc:picChg>
      </pc:sldChg>
      <pc:sldMasterChg chg="del delSldLayout">
        <pc:chgData name="Anik Adnan" userId="24245a4b26627ec6" providerId="Windows Live" clId="Web-{7EF9B981-8E78-4369-8646-A69730561B86}" dt="2023-09-08T17:30:13.691" v="0"/>
        <pc:sldMasterMkLst>
          <pc:docMk/>
          <pc:sldMasterMk cId="2460954070" sldId="2147483660"/>
        </pc:sldMasterMkLst>
        <pc:sldLayoutChg chg="del">
          <pc:chgData name="Anik Adnan" userId="24245a4b26627ec6" providerId="Windows Live" clId="Web-{7EF9B981-8E78-4369-8646-A69730561B86}" dt="2023-09-08T17:30:13.691" v="0"/>
          <pc:sldLayoutMkLst>
            <pc:docMk/>
            <pc:sldMasterMk cId="2460954070" sldId="2147483660"/>
            <pc:sldLayoutMk cId="2385387890" sldId="2147483661"/>
          </pc:sldLayoutMkLst>
        </pc:sldLayoutChg>
        <pc:sldLayoutChg chg="del">
          <pc:chgData name="Anik Adnan" userId="24245a4b26627ec6" providerId="Windows Live" clId="Web-{7EF9B981-8E78-4369-8646-A69730561B86}" dt="2023-09-08T17:30:13.691" v="0"/>
          <pc:sldLayoutMkLst>
            <pc:docMk/>
            <pc:sldMasterMk cId="2460954070" sldId="2147483660"/>
            <pc:sldLayoutMk cId="949138452" sldId="2147483662"/>
          </pc:sldLayoutMkLst>
        </pc:sldLayoutChg>
        <pc:sldLayoutChg chg="del">
          <pc:chgData name="Anik Adnan" userId="24245a4b26627ec6" providerId="Windows Live" clId="Web-{7EF9B981-8E78-4369-8646-A69730561B86}" dt="2023-09-08T17:30:13.691" v="0"/>
          <pc:sldLayoutMkLst>
            <pc:docMk/>
            <pc:sldMasterMk cId="2460954070" sldId="2147483660"/>
            <pc:sldLayoutMk cId="2591524520" sldId="2147483663"/>
          </pc:sldLayoutMkLst>
        </pc:sldLayoutChg>
        <pc:sldLayoutChg chg="del">
          <pc:chgData name="Anik Adnan" userId="24245a4b26627ec6" providerId="Windows Live" clId="Web-{7EF9B981-8E78-4369-8646-A69730561B86}" dt="2023-09-08T17:30:13.691" v="0"/>
          <pc:sldLayoutMkLst>
            <pc:docMk/>
            <pc:sldMasterMk cId="2460954070" sldId="2147483660"/>
            <pc:sldLayoutMk cId="1203092039" sldId="2147483664"/>
          </pc:sldLayoutMkLst>
        </pc:sldLayoutChg>
        <pc:sldLayoutChg chg="del">
          <pc:chgData name="Anik Adnan" userId="24245a4b26627ec6" providerId="Windows Live" clId="Web-{7EF9B981-8E78-4369-8646-A69730561B86}" dt="2023-09-08T17:30:13.691" v="0"/>
          <pc:sldLayoutMkLst>
            <pc:docMk/>
            <pc:sldMasterMk cId="2460954070" sldId="2147483660"/>
            <pc:sldLayoutMk cId="3733172339" sldId="2147483665"/>
          </pc:sldLayoutMkLst>
        </pc:sldLayoutChg>
        <pc:sldLayoutChg chg="del">
          <pc:chgData name="Anik Adnan" userId="24245a4b26627ec6" providerId="Windows Live" clId="Web-{7EF9B981-8E78-4369-8646-A69730561B86}" dt="2023-09-08T17:30:13.691" v="0"/>
          <pc:sldLayoutMkLst>
            <pc:docMk/>
            <pc:sldMasterMk cId="2460954070" sldId="2147483660"/>
            <pc:sldLayoutMk cId="3210312558" sldId="2147483666"/>
          </pc:sldLayoutMkLst>
        </pc:sldLayoutChg>
        <pc:sldLayoutChg chg="del">
          <pc:chgData name="Anik Adnan" userId="24245a4b26627ec6" providerId="Windows Live" clId="Web-{7EF9B981-8E78-4369-8646-A69730561B86}" dt="2023-09-08T17:30:13.691" v="0"/>
          <pc:sldLayoutMkLst>
            <pc:docMk/>
            <pc:sldMasterMk cId="2460954070" sldId="2147483660"/>
            <pc:sldLayoutMk cId="3146388984" sldId="2147483667"/>
          </pc:sldLayoutMkLst>
        </pc:sldLayoutChg>
        <pc:sldLayoutChg chg="del">
          <pc:chgData name="Anik Adnan" userId="24245a4b26627ec6" providerId="Windows Live" clId="Web-{7EF9B981-8E78-4369-8646-A69730561B86}" dt="2023-09-08T17:30:13.691" v="0"/>
          <pc:sldLayoutMkLst>
            <pc:docMk/>
            <pc:sldMasterMk cId="2460954070" sldId="2147483660"/>
            <pc:sldLayoutMk cId="3171841454" sldId="2147483668"/>
          </pc:sldLayoutMkLst>
        </pc:sldLayoutChg>
        <pc:sldLayoutChg chg="del">
          <pc:chgData name="Anik Adnan" userId="24245a4b26627ec6" providerId="Windows Live" clId="Web-{7EF9B981-8E78-4369-8646-A69730561B86}" dt="2023-09-08T17:30:13.691" v="0"/>
          <pc:sldLayoutMkLst>
            <pc:docMk/>
            <pc:sldMasterMk cId="2460954070" sldId="2147483660"/>
            <pc:sldLayoutMk cId="1718958274" sldId="2147483669"/>
          </pc:sldLayoutMkLst>
        </pc:sldLayoutChg>
        <pc:sldLayoutChg chg="del">
          <pc:chgData name="Anik Adnan" userId="24245a4b26627ec6" providerId="Windows Live" clId="Web-{7EF9B981-8E78-4369-8646-A69730561B86}" dt="2023-09-08T17:30:13.691" v="0"/>
          <pc:sldLayoutMkLst>
            <pc:docMk/>
            <pc:sldMasterMk cId="2460954070" sldId="2147483660"/>
            <pc:sldLayoutMk cId="2202905451" sldId="2147483670"/>
          </pc:sldLayoutMkLst>
        </pc:sldLayoutChg>
        <pc:sldLayoutChg chg="del">
          <pc:chgData name="Anik Adnan" userId="24245a4b26627ec6" providerId="Windows Live" clId="Web-{7EF9B981-8E78-4369-8646-A69730561B86}" dt="2023-09-08T17:30:13.691" v="0"/>
          <pc:sldLayoutMkLst>
            <pc:docMk/>
            <pc:sldMasterMk cId="2460954070" sldId="2147483660"/>
            <pc:sldLayoutMk cId="3479445657" sldId="2147483671"/>
          </pc:sldLayoutMkLst>
        </pc:sldLayoutChg>
      </pc:sldMasterChg>
      <pc:sldMasterChg chg="modSp add mod addSldLayout modSldLayout">
        <pc:chgData name="Anik Adnan" userId="24245a4b26627ec6" providerId="Windows Live" clId="Web-{7EF9B981-8E78-4369-8646-A69730561B86}" dt="2023-09-08T17:31:18.146" v="6"/>
        <pc:sldMasterMkLst>
          <pc:docMk/>
          <pc:sldMasterMk cId="1946817412" sldId="2147483763"/>
        </pc:sldMasterMkLst>
        <pc:spChg chg="mod">
          <ac:chgData name="Anik Adnan" userId="24245a4b26627ec6" providerId="Windows Live" clId="Web-{7EF9B981-8E78-4369-8646-A69730561B86}" dt="2023-09-08T17:31:13.989" v="4"/>
          <ac:spMkLst>
            <pc:docMk/>
            <pc:sldMasterMk cId="1946817412" sldId="2147483763"/>
            <ac:spMk id="5" creationId="{EC2EBCA0-8609-4F35-8CA7-7AD35FDACD73}"/>
          </ac:spMkLst>
        </pc:spChg>
        <pc:sldLayoutChg chg="modSp add mod">
          <pc:chgData name="Anik Adnan" userId="24245a4b26627ec6" providerId="Windows Live" clId="Web-{7EF9B981-8E78-4369-8646-A69730561B86}" dt="2023-09-08T17:31:18.146" v="6"/>
          <pc:sldLayoutMkLst>
            <pc:docMk/>
            <pc:sldMasterMk cId="1946817412" sldId="2147483763"/>
            <pc:sldLayoutMk cId="3719515832" sldId="2147483752"/>
          </pc:sldLayoutMkLst>
          <pc:spChg chg="mod">
            <ac:chgData name="Anik Adnan" userId="24245a4b26627ec6" providerId="Windows Live" clId="Web-{7EF9B981-8E78-4369-8646-A69730561B86}" dt="2023-09-08T17:31:13.989" v="4"/>
            <ac:spMkLst>
              <pc:docMk/>
              <pc:sldMasterMk cId="1946817412" sldId="2147483763"/>
              <pc:sldLayoutMk cId="3719515832" sldId="2147483752"/>
              <ac:spMk id="3" creationId="{C9753C5C-8415-4BF0-810D-A4C22F695ECF}"/>
            </ac:spMkLst>
          </pc:spChg>
        </pc:sldLayoutChg>
        <pc:sldLayoutChg chg="modSp add mod">
          <pc:chgData name="Anik Adnan" userId="24245a4b26627ec6" providerId="Windows Live" clId="Web-{7EF9B981-8E78-4369-8646-A69730561B86}" dt="2023-09-08T17:31:18.146" v="6"/>
          <pc:sldLayoutMkLst>
            <pc:docMk/>
            <pc:sldMasterMk cId="1946817412" sldId="2147483763"/>
            <pc:sldLayoutMk cId="2376401432" sldId="2147483753"/>
          </pc:sldLayoutMkLst>
          <pc:spChg chg="mod">
            <ac:chgData name="Anik Adnan" userId="24245a4b26627ec6" providerId="Windows Live" clId="Web-{7EF9B981-8E78-4369-8646-A69730561B86}" dt="2023-09-08T17:31:13.989" v="4"/>
            <ac:spMkLst>
              <pc:docMk/>
              <pc:sldMasterMk cId="1946817412" sldId="2147483763"/>
              <pc:sldLayoutMk cId="2376401432" sldId="2147483753"/>
              <ac:spMk id="6" creationId="{BD85C494-778C-4EE6-9402-242E1CDD9A69}"/>
            </ac:spMkLst>
          </pc:spChg>
        </pc:sldLayoutChg>
        <pc:sldLayoutChg chg="modSp add mod">
          <pc:chgData name="Anik Adnan" userId="24245a4b26627ec6" providerId="Windows Live" clId="Web-{7EF9B981-8E78-4369-8646-A69730561B86}" dt="2023-09-08T17:31:18.146" v="6"/>
          <pc:sldLayoutMkLst>
            <pc:docMk/>
            <pc:sldMasterMk cId="1946817412" sldId="2147483763"/>
            <pc:sldLayoutMk cId="733994828" sldId="2147483754"/>
          </pc:sldLayoutMkLst>
          <pc:spChg chg="mod">
            <ac:chgData name="Anik Adnan" userId="24245a4b26627ec6" providerId="Windows Live" clId="Web-{7EF9B981-8E78-4369-8646-A69730561B86}" dt="2023-09-08T17:31:13.989" v="4"/>
            <ac:spMkLst>
              <pc:docMk/>
              <pc:sldMasterMk cId="1946817412" sldId="2147483763"/>
              <pc:sldLayoutMk cId="733994828" sldId="2147483754"/>
              <ac:spMk id="6" creationId="{BC0C3E24-28E2-4512-BEA0-DAEC5E8465CB}"/>
            </ac:spMkLst>
          </pc:spChg>
        </pc:sldLayoutChg>
        <pc:sldLayoutChg chg="modSp add mod">
          <pc:chgData name="Anik Adnan" userId="24245a4b26627ec6" providerId="Windows Live" clId="Web-{7EF9B981-8E78-4369-8646-A69730561B86}" dt="2023-09-08T17:31:18.146" v="6"/>
          <pc:sldLayoutMkLst>
            <pc:docMk/>
            <pc:sldMasterMk cId="1946817412" sldId="2147483763"/>
            <pc:sldLayoutMk cId="3424003532" sldId="2147483755"/>
          </pc:sldLayoutMkLst>
          <pc:spChg chg="mod">
            <ac:chgData name="Anik Adnan" userId="24245a4b26627ec6" providerId="Windows Live" clId="Web-{7EF9B981-8E78-4369-8646-A69730561B86}" dt="2023-09-08T17:31:13.989" v="4"/>
            <ac:spMkLst>
              <pc:docMk/>
              <pc:sldMasterMk cId="1946817412" sldId="2147483763"/>
              <pc:sldLayoutMk cId="3424003532" sldId="2147483755"/>
              <ac:spMk id="5" creationId="{1845E328-AD12-449C-BE6E-76DF005E8686}"/>
            </ac:spMkLst>
          </pc:spChg>
        </pc:sldLayoutChg>
        <pc:sldLayoutChg chg="modSp add mod">
          <pc:chgData name="Anik Adnan" userId="24245a4b26627ec6" providerId="Windows Live" clId="Web-{7EF9B981-8E78-4369-8646-A69730561B86}" dt="2023-09-08T17:31:18.146" v="6"/>
          <pc:sldLayoutMkLst>
            <pc:docMk/>
            <pc:sldMasterMk cId="1946817412" sldId="2147483763"/>
            <pc:sldLayoutMk cId="1774346068" sldId="2147483756"/>
          </pc:sldLayoutMkLst>
          <pc:spChg chg="mod">
            <ac:chgData name="Anik Adnan" userId="24245a4b26627ec6" providerId="Windows Live" clId="Web-{7EF9B981-8E78-4369-8646-A69730561B86}" dt="2023-09-08T17:31:13.989" v="4"/>
            <ac:spMkLst>
              <pc:docMk/>
              <pc:sldMasterMk cId="1946817412" sldId="2147483763"/>
              <pc:sldLayoutMk cId="1774346068" sldId="2147483756"/>
              <ac:spMk id="4" creationId="{08F54A2D-2C4B-4E1D-AC16-E3B1F1DDB562}"/>
            </ac:spMkLst>
          </pc:spChg>
        </pc:sldLayoutChg>
        <pc:sldLayoutChg chg="modSp add mod">
          <pc:chgData name="Anik Adnan" userId="24245a4b26627ec6" providerId="Windows Live" clId="Web-{7EF9B981-8E78-4369-8646-A69730561B86}" dt="2023-09-08T17:31:18.146" v="6"/>
          <pc:sldLayoutMkLst>
            <pc:docMk/>
            <pc:sldMasterMk cId="1946817412" sldId="2147483763"/>
            <pc:sldLayoutMk cId="595820779" sldId="2147483757"/>
          </pc:sldLayoutMkLst>
          <pc:spChg chg="mod">
            <ac:chgData name="Anik Adnan" userId="24245a4b26627ec6" providerId="Windows Live" clId="Web-{7EF9B981-8E78-4369-8646-A69730561B86}" dt="2023-09-08T17:31:13.989" v="4"/>
            <ac:spMkLst>
              <pc:docMk/>
              <pc:sldMasterMk cId="1946817412" sldId="2147483763"/>
              <pc:sldLayoutMk cId="595820779" sldId="2147483757"/>
              <ac:spMk id="5" creationId="{A01A0D96-671F-4A85-89C6-946624CB1E0B}"/>
            </ac:spMkLst>
          </pc:spChg>
        </pc:sldLayoutChg>
        <pc:sldLayoutChg chg="modSp add mod">
          <pc:chgData name="Anik Adnan" userId="24245a4b26627ec6" providerId="Windows Live" clId="Web-{7EF9B981-8E78-4369-8646-A69730561B86}" dt="2023-09-08T17:31:18.146" v="6"/>
          <pc:sldLayoutMkLst>
            <pc:docMk/>
            <pc:sldMasterMk cId="1946817412" sldId="2147483763"/>
            <pc:sldLayoutMk cId="1997658745" sldId="2147483758"/>
          </pc:sldLayoutMkLst>
          <pc:spChg chg="mod">
            <ac:chgData name="Anik Adnan" userId="24245a4b26627ec6" providerId="Windows Live" clId="Web-{7EF9B981-8E78-4369-8646-A69730561B86}" dt="2023-09-08T17:31:13.989" v="4"/>
            <ac:spMkLst>
              <pc:docMk/>
              <pc:sldMasterMk cId="1946817412" sldId="2147483763"/>
              <pc:sldLayoutMk cId="1997658745" sldId="2147483758"/>
              <ac:spMk id="5" creationId="{4742C627-38A1-4A14-8822-D8D33751CA30}"/>
            </ac:spMkLst>
          </pc:spChg>
        </pc:sldLayoutChg>
        <pc:sldLayoutChg chg="modSp add mod">
          <pc:chgData name="Anik Adnan" userId="24245a4b26627ec6" providerId="Windows Live" clId="Web-{7EF9B981-8E78-4369-8646-A69730561B86}" dt="2023-09-08T17:31:18.146" v="6"/>
          <pc:sldLayoutMkLst>
            <pc:docMk/>
            <pc:sldMasterMk cId="1946817412" sldId="2147483763"/>
            <pc:sldLayoutMk cId="1806855528" sldId="2147483759"/>
          </pc:sldLayoutMkLst>
          <pc:spChg chg="mod">
            <ac:chgData name="Anik Adnan" userId="24245a4b26627ec6" providerId="Windows Live" clId="Web-{7EF9B981-8E78-4369-8646-A69730561B86}" dt="2023-09-08T17:31:13.989" v="4"/>
            <ac:spMkLst>
              <pc:docMk/>
              <pc:sldMasterMk cId="1946817412" sldId="2147483763"/>
              <pc:sldLayoutMk cId="1806855528" sldId="2147483759"/>
              <ac:spMk id="5" creationId="{BFA2F5AB-D8C6-4AE1-8FAE-CD0499CB6D03}"/>
            </ac:spMkLst>
          </pc:spChg>
        </pc:sldLayoutChg>
        <pc:sldLayoutChg chg="modSp add mod">
          <pc:chgData name="Anik Adnan" userId="24245a4b26627ec6" providerId="Windows Live" clId="Web-{7EF9B981-8E78-4369-8646-A69730561B86}" dt="2023-09-08T17:31:18.146" v="6"/>
          <pc:sldLayoutMkLst>
            <pc:docMk/>
            <pc:sldMasterMk cId="1946817412" sldId="2147483763"/>
            <pc:sldLayoutMk cId="3435957075" sldId="2147483760"/>
          </pc:sldLayoutMkLst>
          <pc:spChg chg="mod">
            <ac:chgData name="Anik Adnan" userId="24245a4b26627ec6" providerId="Windows Live" clId="Web-{7EF9B981-8E78-4369-8646-A69730561B86}" dt="2023-09-08T17:31:13.989" v="4"/>
            <ac:spMkLst>
              <pc:docMk/>
              <pc:sldMasterMk cId="1946817412" sldId="2147483763"/>
              <pc:sldLayoutMk cId="3435957075" sldId="2147483760"/>
              <ac:spMk id="5" creationId="{E111AB28-20BD-4CD8-9840-985C3EDBA16F}"/>
            </ac:spMkLst>
          </pc:spChg>
        </pc:sldLayoutChg>
        <pc:sldLayoutChg chg="modSp add mod">
          <pc:chgData name="Anik Adnan" userId="24245a4b26627ec6" providerId="Windows Live" clId="Web-{7EF9B981-8E78-4369-8646-A69730561B86}" dt="2023-09-08T17:31:18.146" v="6"/>
          <pc:sldLayoutMkLst>
            <pc:docMk/>
            <pc:sldMasterMk cId="1946817412" sldId="2147483763"/>
            <pc:sldLayoutMk cId="1716984677" sldId="2147483761"/>
          </pc:sldLayoutMkLst>
          <pc:spChg chg="mod">
            <ac:chgData name="Anik Adnan" userId="24245a4b26627ec6" providerId="Windows Live" clId="Web-{7EF9B981-8E78-4369-8646-A69730561B86}" dt="2023-09-08T17:31:13.989" v="4"/>
            <ac:spMkLst>
              <pc:docMk/>
              <pc:sldMasterMk cId="1946817412" sldId="2147483763"/>
              <pc:sldLayoutMk cId="1716984677" sldId="2147483761"/>
              <ac:spMk id="6" creationId="{046CFD12-B3EC-432C-B264-8AB571CAAFD5}"/>
            </ac:spMkLst>
          </pc:spChg>
        </pc:sldLayoutChg>
        <pc:sldLayoutChg chg="modSp add mod">
          <pc:chgData name="Anik Adnan" userId="24245a4b26627ec6" providerId="Windows Live" clId="Web-{7EF9B981-8E78-4369-8646-A69730561B86}" dt="2023-09-08T17:31:18.146" v="6"/>
          <pc:sldLayoutMkLst>
            <pc:docMk/>
            <pc:sldMasterMk cId="1946817412" sldId="2147483763"/>
            <pc:sldLayoutMk cId="948645016" sldId="2147483762"/>
          </pc:sldLayoutMkLst>
          <pc:spChg chg="mod">
            <ac:chgData name="Anik Adnan" userId="24245a4b26627ec6" providerId="Windows Live" clId="Web-{7EF9B981-8E78-4369-8646-A69730561B86}" dt="2023-09-08T17:31:13.989" v="4"/>
            <ac:spMkLst>
              <pc:docMk/>
              <pc:sldMasterMk cId="1946817412" sldId="2147483763"/>
              <pc:sldLayoutMk cId="948645016" sldId="2147483762"/>
              <ac:spMk id="8" creationId="{F14EC709-AAD9-475C-AC6A-943A8E872A97}"/>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9/9/2023</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r>
              <a:rPr lang="en-US"/>
              <a:t>September 9, 2023</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9976587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9/9/2023</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r>
              <a:rPr lang="en-US"/>
              <a:t>September 9, 2023</a:t>
            </a:r>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42400353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9/9/2023</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r>
              <a:rPr lang="en-US"/>
              <a:t>September 9, 2023</a:t>
            </a:r>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9582077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9/9/2023</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r>
              <a:rPr lang="en-US" dirty="0"/>
              <a:t>September 9, 2023</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180685552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9/9/2023</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r>
              <a:rPr lang="en-US"/>
              <a:t>September 9, 2023</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43595707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9/9/2023</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r>
              <a:rPr lang="en-US"/>
              <a:t>September 9, 2023</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71698467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9/9/2023</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a:t>September 9, 2023</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4864501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9/9/2023</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r>
              <a:rPr lang="en-US"/>
              <a:t>September 9, 2023</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77434606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9/9/2023</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a:t>September 9, 2023</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1951583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9/9/2023</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r>
              <a:rPr lang="en-US"/>
              <a:t>September 9, 2023</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37640143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9/9/2023</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r>
              <a:rPr lang="en-US"/>
              <a:t>September 9, 2023</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73399482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r>
              <a:rPr lang="en-US"/>
              <a:t>September 9, 2023</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9/9/2023</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1946817412"/>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hd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1F5A19-AFB8-4ED6-8F86-8FE92E25F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F7475D-5CD0-420F-8E59-B84F32727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1859C0D-E18A-4C86-B214-4AC5F1CB6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18929" cy="6858000"/>
          </a:xfrm>
          <a:custGeom>
            <a:avLst/>
            <a:gdLst>
              <a:gd name="connsiteX0" fmla="*/ 0 w 4618929"/>
              <a:gd name="connsiteY0" fmla="*/ 0 h 6858000"/>
              <a:gd name="connsiteX1" fmla="*/ 4618929 w 4618929"/>
              <a:gd name="connsiteY1" fmla="*/ 0 h 6858000"/>
              <a:gd name="connsiteX2" fmla="*/ 1187974 w 4618929"/>
              <a:gd name="connsiteY2" fmla="*/ 3430955 h 6858000"/>
              <a:gd name="connsiteX3" fmla="*/ 4442373 w 4618929"/>
              <a:gd name="connsiteY3" fmla="*/ 6857446 h 6858000"/>
              <a:gd name="connsiteX4" fmla="*/ 4464285 w 4618929"/>
              <a:gd name="connsiteY4" fmla="*/ 6858000 h 6858000"/>
              <a:gd name="connsiteX5" fmla="*/ 0 w 4618929"/>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8929" h="6858000">
                <a:moveTo>
                  <a:pt x="0" y="0"/>
                </a:moveTo>
                <a:lnTo>
                  <a:pt x="4618929" y="0"/>
                </a:lnTo>
                <a:cubicBezTo>
                  <a:pt x="2724065" y="0"/>
                  <a:pt x="1187974" y="1536091"/>
                  <a:pt x="1187974" y="3430955"/>
                </a:cubicBezTo>
                <a:cubicBezTo>
                  <a:pt x="1187974" y="5266604"/>
                  <a:pt x="2629559" y="6765554"/>
                  <a:pt x="4442373" y="6857446"/>
                </a:cubicBezTo>
                <a:lnTo>
                  <a:pt x="4464285"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3273414" y="-178008"/>
            <a:ext cx="8069180" cy="998511"/>
          </a:xfrm>
        </p:spPr>
        <p:txBody>
          <a:bodyPr>
            <a:normAutofit fontScale="90000"/>
          </a:bodyPr>
          <a:lstStyle/>
          <a:p>
            <a:br>
              <a:rPr lang="en-US" sz="3600" dirty="0">
                <a:latin typeface="Calibri"/>
              </a:rPr>
            </a:br>
            <a:r>
              <a:rPr lang="en-US" sz="3600" dirty="0">
                <a:solidFill>
                  <a:srgbClr val="FFFFFF"/>
                </a:solidFill>
                <a:latin typeface="Calibri"/>
                <a:cs typeface="Calibri"/>
              </a:rPr>
              <a:t>Software Development project II</a:t>
            </a:r>
          </a:p>
        </p:txBody>
      </p:sp>
      <p:sp>
        <p:nvSpPr>
          <p:cNvPr id="14" name="Freeform: Shape 13">
            <a:extLst>
              <a:ext uri="{FF2B5EF4-FFF2-40B4-BE49-F238E27FC236}">
                <a16:creationId xmlns:a16="http://schemas.microsoft.com/office/drawing/2014/main" id="{12E616F4-2B04-4A83-B9CB-BD61C5724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2996" y="4677378"/>
            <a:ext cx="10739004" cy="2180622"/>
          </a:xfrm>
          <a:custGeom>
            <a:avLst/>
            <a:gdLst>
              <a:gd name="connsiteX0" fmla="*/ 3178561 w 10739004"/>
              <a:gd name="connsiteY0" fmla="*/ 0 h 2180622"/>
              <a:gd name="connsiteX1" fmla="*/ 3193852 w 10739004"/>
              <a:gd name="connsiteY1" fmla="*/ 0 h 2180622"/>
              <a:gd name="connsiteX2" fmla="*/ 10739004 w 10739004"/>
              <a:gd name="connsiteY2" fmla="*/ 0 h 2180622"/>
              <a:gd name="connsiteX3" fmla="*/ 10739004 w 10739004"/>
              <a:gd name="connsiteY3" fmla="*/ 2180622 h 2180622"/>
              <a:gd name="connsiteX4" fmla="*/ 0 w 10739004"/>
              <a:gd name="connsiteY4" fmla="*/ 2180622 h 2180622"/>
              <a:gd name="connsiteX5" fmla="*/ 16470 w 10739004"/>
              <a:gd name="connsiteY5" fmla="*/ 2134074 h 2180622"/>
              <a:gd name="connsiteX6" fmla="*/ 3017296 w 10739004"/>
              <a:gd name="connsiteY6" fmla="*/ 4464 h 2180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9004" h="2180622">
                <a:moveTo>
                  <a:pt x="3178561" y="0"/>
                </a:moveTo>
                <a:lnTo>
                  <a:pt x="3193852" y="0"/>
                </a:lnTo>
                <a:lnTo>
                  <a:pt x="10739004" y="0"/>
                </a:lnTo>
                <a:lnTo>
                  <a:pt x="10739004" y="2180622"/>
                </a:lnTo>
                <a:lnTo>
                  <a:pt x="0" y="2180622"/>
                </a:lnTo>
                <a:lnTo>
                  <a:pt x="16470" y="2134074"/>
                </a:lnTo>
                <a:cubicBezTo>
                  <a:pt x="506892" y="933772"/>
                  <a:pt x="1657686" y="73383"/>
                  <a:pt x="3017296" y="4464"/>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logo with a red flower and white text&#10;&#10;Description automatically generated">
            <a:extLst>
              <a:ext uri="{FF2B5EF4-FFF2-40B4-BE49-F238E27FC236}">
                <a16:creationId xmlns:a16="http://schemas.microsoft.com/office/drawing/2014/main" id="{FA48F6A9-E605-5318-9840-878AE6BEE8B8}"/>
              </a:ext>
            </a:extLst>
          </p:cNvPr>
          <p:cNvPicPr>
            <a:picLocks noChangeAspect="1"/>
          </p:cNvPicPr>
          <p:nvPr/>
        </p:nvPicPr>
        <p:blipFill>
          <a:blip r:embed="rId2"/>
          <a:stretch>
            <a:fillRect/>
          </a:stretch>
        </p:blipFill>
        <p:spPr>
          <a:xfrm>
            <a:off x="4926103" y="821934"/>
            <a:ext cx="2541496" cy="2323011"/>
          </a:xfrm>
          <a:prstGeom prst="rect">
            <a:avLst/>
          </a:prstGeom>
        </p:spPr>
      </p:pic>
      <p:sp>
        <p:nvSpPr>
          <p:cNvPr id="16" name="Title 1">
            <a:extLst>
              <a:ext uri="{FF2B5EF4-FFF2-40B4-BE49-F238E27FC236}">
                <a16:creationId xmlns:a16="http://schemas.microsoft.com/office/drawing/2014/main" id="{43CBFC60-2B45-781C-2F6B-FFA1DE3282BA}"/>
              </a:ext>
            </a:extLst>
          </p:cNvPr>
          <p:cNvSpPr txBox="1">
            <a:spLocks/>
          </p:cNvSpPr>
          <p:nvPr/>
        </p:nvSpPr>
        <p:spPr>
          <a:xfrm>
            <a:off x="8021" y="3380981"/>
            <a:ext cx="12181737" cy="1390716"/>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5400" kern="1200">
                <a:solidFill>
                  <a:schemeClr val="accent2"/>
                </a:solidFill>
                <a:latin typeface="+mj-lt"/>
                <a:ea typeface="+mj-ea"/>
                <a:cs typeface="+mj-cs"/>
              </a:defRPr>
            </a:lvl1pPr>
          </a:lstStyle>
          <a:p>
            <a:pPr algn="ctr"/>
            <a:br>
              <a:rPr lang="en-US" sz="3200" dirty="0">
                <a:latin typeface="Calibri"/>
              </a:rPr>
            </a:br>
            <a:r>
              <a:rPr lang="en-US" sz="3200" dirty="0">
                <a:solidFill>
                  <a:srgbClr val="FFFFFF"/>
                </a:solidFill>
                <a:latin typeface="Calibri"/>
                <a:cs typeface="Calibri"/>
              </a:rPr>
              <a:t>Mawlana </a:t>
            </a:r>
            <a:r>
              <a:rPr lang="en-US" sz="3200" err="1">
                <a:solidFill>
                  <a:srgbClr val="FFFFFF"/>
                </a:solidFill>
                <a:latin typeface="Calibri"/>
                <a:cs typeface="Calibri"/>
              </a:rPr>
              <a:t>Bhashani</a:t>
            </a:r>
            <a:r>
              <a:rPr lang="en-US" sz="3200" dirty="0">
                <a:solidFill>
                  <a:srgbClr val="FFFFFF"/>
                </a:solidFill>
                <a:latin typeface="Calibri"/>
                <a:cs typeface="Calibri"/>
              </a:rPr>
              <a:t> Science and Technology University</a:t>
            </a:r>
            <a:endParaRPr lang="en-US" sz="3200">
              <a:latin typeface="Calibri"/>
              <a:cs typeface="Calibri"/>
            </a:endParaRPr>
          </a:p>
          <a:p>
            <a:pPr algn="ctr"/>
            <a:r>
              <a:rPr lang="en-US" sz="3200" dirty="0">
                <a:solidFill>
                  <a:srgbClr val="FFFFFF"/>
                </a:solidFill>
                <a:latin typeface="Calibri"/>
                <a:cs typeface="Calibri"/>
              </a:rPr>
              <a:t>Santosh,Tangail-1902</a:t>
            </a:r>
          </a:p>
          <a:p>
            <a:pPr algn="ctr"/>
            <a:r>
              <a:rPr lang="en-US" sz="3200" dirty="0">
                <a:solidFill>
                  <a:srgbClr val="FFFFFF"/>
                </a:solidFill>
                <a:latin typeface="Calibri"/>
                <a:cs typeface="Calibri"/>
              </a:rPr>
              <a:t>Department of Information and Communication Technology(ICT)</a:t>
            </a:r>
          </a:p>
        </p:txBody>
      </p:sp>
      <p:sp>
        <p:nvSpPr>
          <p:cNvPr id="18" name="Title 1">
            <a:extLst>
              <a:ext uri="{FF2B5EF4-FFF2-40B4-BE49-F238E27FC236}">
                <a16:creationId xmlns:a16="http://schemas.microsoft.com/office/drawing/2014/main" id="{45D6FDC4-35B5-EAAD-451F-81A1AACDB244}"/>
              </a:ext>
            </a:extLst>
          </p:cNvPr>
          <p:cNvSpPr txBox="1">
            <a:spLocks/>
          </p:cNvSpPr>
          <p:nvPr/>
        </p:nvSpPr>
        <p:spPr>
          <a:xfrm>
            <a:off x="209726" y="5070577"/>
            <a:ext cx="4718622" cy="1281149"/>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100000"/>
              </a:lnSpc>
              <a:spcBef>
                <a:spcPct val="0"/>
              </a:spcBef>
              <a:buNone/>
              <a:defRPr sz="5400" kern="1200">
                <a:solidFill>
                  <a:schemeClr val="accent2"/>
                </a:solidFill>
                <a:latin typeface="+mj-lt"/>
                <a:ea typeface="+mj-ea"/>
                <a:cs typeface="+mj-cs"/>
              </a:defRPr>
            </a:lvl1pPr>
          </a:lstStyle>
          <a:p>
            <a:br>
              <a:rPr lang="en-US" sz="2000" dirty="0">
                <a:latin typeface="Calibri"/>
              </a:rPr>
            </a:br>
            <a:r>
              <a:rPr lang="en-US" sz="2000" b="1" dirty="0">
                <a:solidFill>
                  <a:srgbClr val="FFFFFF"/>
                </a:solidFill>
                <a:latin typeface="Calibri"/>
                <a:cs typeface="Calibri"/>
              </a:rPr>
              <a:t>Supervised By,</a:t>
            </a:r>
          </a:p>
          <a:p>
            <a:r>
              <a:rPr lang="en-US" sz="2000" dirty="0">
                <a:solidFill>
                  <a:srgbClr val="FFFFFF"/>
                </a:solidFill>
                <a:latin typeface="Calibri"/>
                <a:cs typeface="Calibri"/>
              </a:rPr>
              <a:t>Dr. Md. Abir Hossain</a:t>
            </a:r>
          </a:p>
          <a:p>
            <a:r>
              <a:rPr lang="en-US" sz="2000" dirty="0">
                <a:solidFill>
                  <a:srgbClr val="FFFFFF"/>
                </a:solidFill>
                <a:latin typeface="Calibri"/>
                <a:cs typeface="Calibri"/>
              </a:rPr>
              <a:t>Associate Professor </a:t>
            </a:r>
          </a:p>
          <a:p>
            <a:r>
              <a:rPr lang="en-US" sz="2000" dirty="0">
                <a:solidFill>
                  <a:srgbClr val="FFFFFF"/>
                </a:solidFill>
                <a:latin typeface="Calibri"/>
                <a:cs typeface="Calibri"/>
              </a:rPr>
              <a:t>Dept. Of ICT,MBSTU</a:t>
            </a:r>
          </a:p>
          <a:p>
            <a:endParaRPr lang="en-US" sz="2000" dirty="0">
              <a:solidFill>
                <a:srgbClr val="FFFFFF"/>
              </a:solidFill>
              <a:latin typeface="Calibri"/>
              <a:cs typeface="Calibri"/>
            </a:endParaRPr>
          </a:p>
        </p:txBody>
      </p:sp>
      <p:sp>
        <p:nvSpPr>
          <p:cNvPr id="19" name="Title 1">
            <a:extLst>
              <a:ext uri="{FF2B5EF4-FFF2-40B4-BE49-F238E27FC236}">
                <a16:creationId xmlns:a16="http://schemas.microsoft.com/office/drawing/2014/main" id="{D4F42C94-4791-A45C-C6F0-74BB6355E93B}"/>
              </a:ext>
            </a:extLst>
          </p:cNvPr>
          <p:cNvSpPr txBox="1">
            <a:spLocks/>
          </p:cNvSpPr>
          <p:nvPr/>
        </p:nvSpPr>
        <p:spPr>
          <a:xfrm>
            <a:off x="7751284" y="5028244"/>
            <a:ext cx="8069180" cy="1099365"/>
          </a:xfrm>
          <a:prstGeom prst="rect">
            <a:avLst/>
          </a:prstGeom>
        </p:spPr>
        <p:txBody>
          <a:bodyPr vert="horz" lIns="91440" tIns="45720" rIns="91440" bIns="45720" rtlCol="0" anchor="b">
            <a:normAutofit fontScale="97500"/>
          </a:bodyPr>
          <a:lstStyle>
            <a:lvl1pPr algn="l" defTabSz="914400" rtl="0" eaLnBrk="1" latinLnBrk="0" hangingPunct="1">
              <a:lnSpc>
                <a:spcPct val="100000"/>
              </a:lnSpc>
              <a:spcBef>
                <a:spcPct val="0"/>
              </a:spcBef>
              <a:buNone/>
              <a:defRPr sz="5400" kern="1200">
                <a:solidFill>
                  <a:schemeClr val="accent2"/>
                </a:solidFill>
                <a:latin typeface="+mj-lt"/>
                <a:ea typeface="+mj-ea"/>
                <a:cs typeface="+mj-cs"/>
              </a:defRPr>
            </a:lvl1pPr>
          </a:lstStyle>
          <a:p>
            <a:r>
              <a:rPr lang="en-US" sz="2000" b="1" dirty="0">
                <a:solidFill>
                  <a:srgbClr val="FFFFFF"/>
                </a:solidFill>
                <a:latin typeface="Calibri"/>
                <a:cs typeface="Calibri"/>
              </a:rPr>
              <a:t>Presented By,</a:t>
            </a:r>
          </a:p>
          <a:p>
            <a:r>
              <a:rPr lang="en-US" sz="2000" dirty="0">
                <a:solidFill>
                  <a:srgbClr val="FFFFFF"/>
                </a:solidFill>
                <a:latin typeface="Calibri"/>
                <a:cs typeface="Calibri"/>
              </a:rPr>
              <a:t>Anik Adnan (IT20021)</a:t>
            </a:r>
          </a:p>
          <a:p>
            <a:r>
              <a:rPr lang="en-US" sz="2000" dirty="0">
                <a:solidFill>
                  <a:srgbClr val="FFFFFF"/>
                </a:solidFill>
                <a:latin typeface="Calibri"/>
                <a:cs typeface="Calibri"/>
              </a:rPr>
              <a:t>Md. Masud Rana (IT20024)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CFAA-81F4-DE07-34AD-F35228567FD5}"/>
              </a:ext>
            </a:extLst>
          </p:cNvPr>
          <p:cNvSpPr>
            <a:spLocks noGrp="1"/>
          </p:cNvSpPr>
          <p:nvPr>
            <p:ph type="title"/>
          </p:nvPr>
        </p:nvSpPr>
        <p:spPr>
          <a:xfrm>
            <a:off x="916461" y="590668"/>
            <a:ext cx="9903654" cy="1138504"/>
          </a:xfrm>
        </p:spPr>
        <p:txBody>
          <a:bodyPr/>
          <a:lstStyle/>
          <a:p>
            <a:r>
              <a:rPr lang="en-US" dirty="0"/>
              <a:t>App Screens</a:t>
            </a:r>
          </a:p>
        </p:txBody>
      </p:sp>
      <p:sp>
        <p:nvSpPr>
          <p:cNvPr id="4" name="Footer Placeholder 3">
            <a:extLst>
              <a:ext uri="{FF2B5EF4-FFF2-40B4-BE49-F238E27FC236}">
                <a16:creationId xmlns:a16="http://schemas.microsoft.com/office/drawing/2014/main" id="{7808AF00-6949-84AF-3AF8-32E0A8841917}"/>
              </a:ext>
            </a:extLst>
          </p:cNvPr>
          <p:cNvSpPr>
            <a:spLocks noGrp="1"/>
          </p:cNvSpPr>
          <p:nvPr>
            <p:ph type="ftr" sz="quarter" idx="11"/>
          </p:nvPr>
        </p:nvSpPr>
        <p:spPr/>
        <p:txBody>
          <a:bodyPr/>
          <a:lstStyle/>
          <a:p>
            <a:r>
              <a:rPr lang="en-US" dirty="0"/>
              <a:t>September 9, 2023</a:t>
            </a:r>
          </a:p>
        </p:txBody>
      </p:sp>
      <p:sp>
        <p:nvSpPr>
          <p:cNvPr id="5" name="Slide Number Placeholder 4">
            <a:extLst>
              <a:ext uri="{FF2B5EF4-FFF2-40B4-BE49-F238E27FC236}">
                <a16:creationId xmlns:a16="http://schemas.microsoft.com/office/drawing/2014/main" id="{BBBA8303-99E7-D727-5FEF-9C26FC0A1C9E}"/>
              </a:ext>
            </a:extLst>
          </p:cNvPr>
          <p:cNvSpPr>
            <a:spLocks noGrp="1"/>
          </p:cNvSpPr>
          <p:nvPr>
            <p:ph type="sldNum" sz="quarter" idx="12"/>
          </p:nvPr>
        </p:nvSpPr>
        <p:spPr/>
        <p:txBody>
          <a:bodyPr/>
          <a:lstStyle/>
          <a:p>
            <a:fld id="{08AB70BE-1769-45B8-85A6-0C837432C7E6}" type="slidenum">
              <a:rPr lang="en-US" dirty="0" smtClean="0"/>
              <a:t>10</a:t>
            </a:fld>
            <a:endParaRPr lang="en-US" dirty="0"/>
          </a:p>
        </p:txBody>
      </p:sp>
      <p:pic>
        <p:nvPicPr>
          <p:cNvPr id="6" name="Picture 5" descr="A logo with a red flower and white text&#10;&#10;Description automatically generated">
            <a:extLst>
              <a:ext uri="{FF2B5EF4-FFF2-40B4-BE49-F238E27FC236}">
                <a16:creationId xmlns:a16="http://schemas.microsoft.com/office/drawing/2014/main" id="{C028676A-3953-04CD-70D4-35DA5E30C104}"/>
              </a:ext>
            </a:extLst>
          </p:cNvPr>
          <p:cNvPicPr>
            <a:picLocks noChangeAspect="1"/>
          </p:cNvPicPr>
          <p:nvPr/>
        </p:nvPicPr>
        <p:blipFill>
          <a:blip r:embed="rId2"/>
          <a:stretch>
            <a:fillRect/>
          </a:stretch>
        </p:blipFill>
        <p:spPr>
          <a:xfrm>
            <a:off x="10815918" y="66115"/>
            <a:ext cx="1295400" cy="1257300"/>
          </a:xfrm>
          <a:prstGeom prst="rect">
            <a:avLst/>
          </a:prstGeom>
        </p:spPr>
      </p:pic>
      <p:sp>
        <p:nvSpPr>
          <p:cNvPr id="8" name="Content Placeholder 7">
            <a:extLst>
              <a:ext uri="{FF2B5EF4-FFF2-40B4-BE49-F238E27FC236}">
                <a16:creationId xmlns:a16="http://schemas.microsoft.com/office/drawing/2014/main" id="{E3823236-1DEC-1778-71B4-B94D6A6DD163}"/>
              </a:ext>
            </a:extLst>
          </p:cNvPr>
          <p:cNvSpPr>
            <a:spLocks noGrp="1"/>
          </p:cNvSpPr>
          <p:nvPr>
            <p:ph idx="1"/>
          </p:nvPr>
        </p:nvSpPr>
        <p:spPr>
          <a:xfrm>
            <a:off x="914400" y="1919673"/>
            <a:ext cx="7001330" cy="4414670"/>
          </a:xfrm>
        </p:spPr>
        <p:txBody>
          <a:bodyPr vert="horz" lIns="91440" tIns="45720" rIns="91440" bIns="45720" rtlCol="0" anchor="t">
            <a:noAutofit/>
          </a:bodyPr>
          <a:lstStyle/>
          <a:p>
            <a:pPr marL="0" indent="0" algn="just">
              <a:buNone/>
            </a:pPr>
            <a:r>
              <a:rPr lang="en-US" sz="2800" b="1" dirty="0"/>
              <a:t>Main Activity</a:t>
            </a:r>
            <a:endParaRPr lang="en-US" sz="2800"/>
          </a:p>
          <a:p>
            <a:pPr algn="just"/>
            <a:r>
              <a:rPr lang="en-US" b="1" err="1">
                <a:latin typeface="Consolas"/>
              </a:rPr>
              <a:t>MainActivity</a:t>
            </a:r>
            <a:r>
              <a:rPr lang="en-US" dirty="0">
                <a:solidFill>
                  <a:srgbClr val="374151"/>
                </a:solidFill>
                <a:ea typeface="+mn-lt"/>
                <a:cs typeface="+mn-lt"/>
              </a:rPr>
              <a:t> is a crucial component of this app. It serves as the central hub for users to input essential information and initiate critical functions related to safety and communication.</a:t>
            </a:r>
            <a:endParaRPr lang="en-US" dirty="0"/>
          </a:p>
          <a:p>
            <a:pPr algn="just"/>
            <a:r>
              <a:rPr lang="en-US" dirty="0"/>
              <a:t>It contains max four phone numbers and message. Data are saved by the user pressing saved button.</a:t>
            </a:r>
          </a:p>
          <a:p>
            <a:pPr algn="just"/>
            <a:r>
              <a:rPr lang="en-US" dirty="0"/>
              <a:t>It contains another two buttons </a:t>
            </a:r>
          </a:p>
          <a:p>
            <a:pPr marL="742950" lvl="1" indent="-342900" algn="just">
              <a:buAutoNum type="arabicPeriod"/>
            </a:pPr>
            <a:r>
              <a:rPr lang="en-US" sz="2000" dirty="0"/>
              <a:t>Get Locations button</a:t>
            </a:r>
          </a:p>
          <a:p>
            <a:pPr marL="742950" lvl="1" indent="-342900" algn="just">
              <a:buAutoNum type="arabicPeriod"/>
            </a:pPr>
            <a:r>
              <a:rPr lang="en-US" sz="2000" dirty="0"/>
              <a:t>2.Send SMS button.</a:t>
            </a:r>
          </a:p>
        </p:txBody>
      </p:sp>
      <p:pic>
        <p:nvPicPr>
          <p:cNvPr id="3" name="Picture 2" descr="A screenshot of a phone number&#10;&#10;Description automatically generated">
            <a:extLst>
              <a:ext uri="{FF2B5EF4-FFF2-40B4-BE49-F238E27FC236}">
                <a16:creationId xmlns:a16="http://schemas.microsoft.com/office/drawing/2014/main" id="{09F733A6-340C-C76F-B676-0F47A94ADB1D}"/>
              </a:ext>
            </a:extLst>
          </p:cNvPr>
          <p:cNvPicPr>
            <a:picLocks noChangeAspect="1"/>
          </p:cNvPicPr>
          <p:nvPr/>
        </p:nvPicPr>
        <p:blipFill>
          <a:blip r:embed="rId3"/>
          <a:stretch>
            <a:fillRect/>
          </a:stretch>
        </p:blipFill>
        <p:spPr>
          <a:xfrm>
            <a:off x="8343986" y="2010335"/>
            <a:ext cx="2294792" cy="4114800"/>
          </a:xfrm>
          <a:prstGeom prst="rect">
            <a:avLst/>
          </a:prstGeom>
        </p:spPr>
      </p:pic>
    </p:spTree>
    <p:extLst>
      <p:ext uri="{BB962C8B-B14F-4D97-AF65-F5344CB8AC3E}">
        <p14:creationId xmlns:p14="http://schemas.microsoft.com/office/powerpoint/2010/main" val="392137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CFAA-81F4-DE07-34AD-F35228567FD5}"/>
              </a:ext>
            </a:extLst>
          </p:cNvPr>
          <p:cNvSpPr>
            <a:spLocks noGrp="1"/>
          </p:cNvSpPr>
          <p:nvPr>
            <p:ph type="title"/>
          </p:nvPr>
        </p:nvSpPr>
        <p:spPr>
          <a:xfrm>
            <a:off x="916461" y="590668"/>
            <a:ext cx="9903654" cy="1138504"/>
          </a:xfrm>
        </p:spPr>
        <p:txBody>
          <a:bodyPr/>
          <a:lstStyle/>
          <a:p>
            <a:r>
              <a:rPr lang="en-US" dirty="0"/>
              <a:t>App Screens</a:t>
            </a:r>
          </a:p>
        </p:txBody>
      </p:sp>
      <p:sp>
        <p:nvSpPr>
          <p:cNvPr id="4" name="Footer Placeholder 3">
            <a:extLst>
              <a:ext uri="{FF2B5EF4-FFF2-40B4-BE49-F238E27FC236}">
                <a16:creationId xmlns:a16="http://schemas.microsoft.com/office/drawing/2014/main" id="{7808AF00-6949-84AF-3AF8-32E0A8841917}"/>
              </a:ext>
            </a:extLst>
          </p:cNvPr>
          <p:cNvSpPr>
            <a:spLocks noGrp="1"/>
          </p:cNvSpPr>
          <p:nvPr>
            <p:ph type="ftr" sz="quarter" idx="11"/>
          </p:nvPr>
        </p:nvSpPr>
        <p:spPr/>
        <p:txBody>
          <a:bodyPr/>
          <a:lstStyle/>
          <a:p>
            <a:r>
              <a:rPr lang="en-US" dirty="0"/>
              <a:t>September 9, 2023</a:t>
            </a:r>
          </a:p>
        </p:txBody>
      </p:sp>
      <p:sp>
        <p:nvSpPr>
          <p:cNvPr id="5" name="Slide Number Placeholder 4">
            <a:extLst>
              <a:ext uri="{FF2B5EF4-FFF2-40B4-BE49-F238E27FC236}">
                <a16:creationId xmlns:a16="http://schemas.microsoft.com/office/drawing/2014/main" id="{BBBA8303-99E7-D727-5FEF-9C26FC0A1C9E}"/>
              </a:ext>
            </a:extLst>
          </p:cNvPr>
          <p:cNvSpPr>
            <a:spLocks noGrp="1"/>
          </p:cNvSpPr>
          <p:nvPr>
            <p:ph type="sldNum" sz="quarter" idx="12"/>
          </p:nvPr>
        </p:nvSpPr>
        <p:spPr/>
        <p:txBody>
          <a:bodyPr/>
          <a:lstStyle/>
          <a:p>
            <a:fld id="{08AB70BE-1769-45B8-85A6-0C837432C7E6}" type="slidenum">
              <a:rPr lang="en-US" dirty="0" smtClean="0"/>
              <a:t>11</a:t>
            </a:fld>
            <a:endParaRPr lang="en-US" dirty="0"/>
          </a:p>
        </p:txBody>
      </p:sp>
      <p:pic>
        <p:nvPicPr>
          <p:cNvPr id="6" name="Picture 5" descr="A logo with a red flower and white text&#10;&#10;Description automatically generated">
            <a:extLst>
              <a:ext uri="{FF2B5EF4-FFF2-40B4-BE49-F238E27FC236}">
                <a16:creationId xmlns:a16="http://schemas.microsoft.com/office/drawing/2014/main" id="{C028676A-3953-04CD-70D4-35DA5E30C104}"/>
              </a:ext>
            </a:extLst>
          </p:cNvPr>
          <p:cNvPicPr>
            <a:picLocks noChangeAspect="1"/>
          </p:cNvPicPr>
          <p:nvPr/>
        </p:nvPicPr>
        <p:blipFill>
          <a:blip r:embed="rId2"/>
          <a:stretch>
            <a:fillRect/>
          </a:stretch>
        </p:blipFill>
        <p:spPr>
          <a:xfrm>
            <a:off x="10815918" y="66115"/>
            <a:ext cx="1295400" cy="1257300"/>
          </a:xfrm>
          <a:prstGeom prst="rect">
            <a:avLst/>
          </a:prstGeom>
        </p:spPr>
      </p:pic>
      <p:sp>
        <p:nvSpPr>
          <p:cNvPr id="8" name="Content Placeholder 7">
            <a:extLst>
              <a:ext uri="{FF2B5EF4-FFF2-40B4-BE49-F238E27FC236}">
                <a16:creationId xmlns:a16="http://schemas.microsoft.com/office/drawing/2014/main" id="{E3823236-1DEC-1778-71B4-B94D6A6DD163}"/>
              </a:ext>
            </a:extLst>
          </p:cNvPr>
          <p:cNvSpPr>
            <a:spLocks noGrp="1"/>
          </p:cNvSpPr>
          <p:nvPr>
            <p:ph idx="1"/>
          </p:nvPr>
        </p:nvSpPr>
        <p:spPr>
          <a:xfrm>
            <a:off x="914400" y="1919673"/>
            <a:ext cx="6306567" cy="3103583"/>
          </a:xfrm>
        </p:spPr>
        <p:txBody>
          <a:bodyPr vert="horz" lIns="91440" tIns="45720" rIns="91440" bIns="45720" rtlCol="0" anchor="t">
            <a:normAutofit fontScale="55000" lnSpcReduction="20000"/>
          </a:bodyPr>
          <a:lstStyle/>
          <a:p>
            <a:pPr marL="0" indent="0" algn="just">
              <a:buNone/>
            </a:pPr>
            <a:r>
              <a:rPr lang="en-US" sz="4000" b="1" dirty="0"/>
              <a:t>Get Locations Activity</a:t>
            </a:r>
          </a:p>
          <a:p>
            <a:pPr marL="0" indent="0" algn="just">
              <a:buNone/>
            </a:pPr>
            <a:r>
              <a:rPr lang="en-US" sz="3200" b="1" dirty="0">
                <a:solidFill>
                  <a:srgbClr val="374151"/>
                </a:solidFill>
                <a:ea typeface="+mn-lt"/>
                <a:cs typeface="+mn-lt"/>
              </a:rPr>
              <a:t>Purpose:</a:t>
            </a:r>
            <a:endParaRPr lang="en-US" sz="3200" b="1"/>
          </a:p>
          <a:p>
            <a:pPr lvl="1" algn="just"/>
            <a:r>
              <a:rPr lang="en-US" sz="2800" dirty="0">
                <a:solidFill>
                  <a:srgbClr val="374151"/>
                </a:solidFill>
                <a:ea typeface="+mn-lt"/>
                <a:cs typeface="+mn-lt"/>
              </a:rPr>
              <a:t>Explain that the "Get Location" activity serves the purpose of providing users with essential location details.</a:t>
            </a:r>
            <a:endParaRPr lang="en-US" sz="2800"/>
          </a:p>
          <a:p>
            <a:pPr marL="0" indent="0" algn="just">
              <a:buNone/>
            </a:pPr>
            <a:r>
              <a:rPr lang="en-US" sz="3200" b="1" dirty="0">
                <a:solidFill>
                  <a:srgbClr val="374151"/>
                </a:solidFill>
                <a:ea typeface="+mn-lt"/>
                <a:cs typeface="+mn-lt"/>
              </a:rPr>
              <a:t>Copying Location Details:</a:t>
            </a:r>
            <a:endParaRPr lang="en-US" sz="3200" b="1"/>
          </a:p>
          <a:p>
            <a:pPr lvl="1" algn="just"/>
            <a:r>
              <a:rPr lang="en-US" sz="2800" dirty="0">
                <a:solidFill>
                  <a:srgbClr val="374151"/>
                </a:solidFill>
                <a:ea typeface="+mn-lt"/>
                <a:cs typeface="+mn-lt"/>
              </a:rPr>
              <a:t>Emphasize that users have the ability to copy these location details for sharing with trusted contacts or others.</a:t>
            </a:r>
            <a:endParaRPr lang="en-US" sz="2800"/>
          </a:p>
          <a:p>
            <a:pPr lvl="1" algn="just"/>
            <a:r>
              <a:rPr lang="en-US" sz="2800" dirty="0">
                <a:solidFill>
                  <a:srgbClr val="374151"/>
                </a:solidFill>
                <a:ea typeface="+mn-lt"/>
                <a:cs typeface="+mn-lt"/>
              </a:rPr>
              <a:t>Mention the convenience of this feature for quick communication during emergencies.</a:t>
            </a:r>
            <a:endParaRPr lang="en-US" sz="2800" dirty="0"/>
          </a:p>
          <a:p>
            <a:pPr algn="just"/>
            <a:endParaRPr lang="en-US" dirty="0"/>
          </a:p>
        </p:txBody>
      </p:sp>
      <p:pic>
        <p:nvPicPr>
          <p:cNvPr id="7" name="Picture 6" descr="A screenshot of a phone&#10;&#10;Description automatically generated">
            <a:extLst>
              <a:ext uri="{FF2B5EF4-FFF2-40B4-BE49-F238E27FC236}">
                <a16:creationId xmlns:a16="http://schemas.microsoft.com/office/drawing/2014/main" id="{2CCCB3FA-CD43-4C06-D641-1811A71B560B}"/>
              </a:ext>
            </a:extLst>
          </p:cNvPr>
          <p:cNvPicPr>
            <a:picLocks noChangeAspect="1"/>
          </p:cNvPicPr>
          <p:nvPr/>
        </p:nvPicPr>
        <p:blipFill>
          <a:blip r:embed="rId3"/>
          <a:stretch>
            <a:fillRect/>
          </a:stretch>
        </p:blipFill>
        <p:spPr>
          <a:xfrm>
            <a:off x="8714815" y="2052078"/>
            <a:ext cx="1530725" cy="2966758"/>
          </a:xfrm>
          <a:prstGeom prst="rect">
            <a:avLst/>
          </a:prstGeom>
        </p:spPr>
      </p:pic>
    </p:spTree>
    <p:extLst>
      <p:ext uri="{BB962C8B-B14F-4D97-AF65-F5344CB8AC3E}">
        <p14:creationId xmlns:p14="http://schemas.microsoft.com/office/powerpoint/2010/main" val="247327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CFAA-81F4-DE07-34AD-F35228567FD5}"/>
              </a:ext>
            </a:extLst>
          </p:cNvPr>
          <p:cNvSpPr>
            <a:spLocks noGrp="1"/>
          </p:cNvSpPr>
          <p:nvPr>
            <p:ph type="title"/>
          </p:nvPr>
        </p:nvSpPr>
        <p:spPr>
          <a:xfrm>
            <a:off x="916461" y="590668"/>
            <a:ext cx="9903654" cy="1138504"/>
          </a:xfrm>
        </p:spPr>
        <p:txBody>
          <a:bodyPr/>
          <a:lstStyle/>
          <a:p>
            <a:r>
              <a:rPr lang="en-US" dirty="0"/>
              <a:t>App Screens</a:t>
            </a:r>
          </a:p>
        </p:txBody>
      </p:sp>
      <p:sp>
        <p:nvSpPr>
          <p:cNvPr id="4" name="Footer Placeholder 3">
            <a:extLst>
              <a:ext uri="{FF2B5EF4-FFF2-40B4-BE49-F238E27FC236}">
                <a16:creationId xmlns:a16="http://schemas.microsoft.com/office/drawing/2014/main" id="{7808AF00-6949-84AF-3AF8-32E0A8841917}"/>
              </a:ext>
            </a:extLst>
          </p:cNvPr>
          <p:cNvSpPr>
            <a:spLocks noGrp="1"/>
          </p:cNvSpPr>
          <p:nvPr>
            <p:ph type="ftr" sz="quarter" idx="11"/>
          </p:nvPr>
        </p:nvSpPr>
        <p:spPr/>
        <p:txBody>
          <a:bodyPr/>
          <a:lstStyle/>
          <a:p>
            <a:r>
              <a:rPr lang="en-US" dirty="0"/>
              <a:t>September 9, 2023</a:t>
            </a:r>
          </a:p>
        </p:txBody>
      </p:sp>
      <p:sp>
        <p:nvSpPr>
          <p:cNvPr id="5" name="Slide Number Placeholder 4">
            <a:extLst>
              <a:ext uri="{FF2B5EF4-FFF2-40B4-BE49-F238E27FC236}">
                <a16:creationId xmlns:a16="http://schemas.microsoft.com/office/drawing/2014/main" id="{BBBA8303-99E7-D727-5FEF-9C26FC0A1C9E}"/>
              </a:ext>
            </a:extLst>
          </p:cNvPr>
          <p:cNvSpPr>
            <a:spLocks noGrp="1"/>
          </p:cNvSpPr>
          <p:nvPr>
            <p:ph type="sldNum" sz="quarter" idx="12"/>
          </p:nvPr>
        </p:nvSpPr>
        <p:spPr/>
        <p:txBody>
          <a:bodyPr/>
          <a:lstStyle/>
          <a:p>
            <a:fld id="{08AB70BE-1769-45B8-85A6-0C837432C7E6}" type="slidenum">
              <a:rPr lang="en-US" dirty="0" smtClean="0"/>
              <a:t>12</a:t>
            </a:fld>
            <a:endParaRPr lang="en-US" dirty="0"/>
          </a:p>
        </p:txBody>
      </p:sp>
      <p:pic>
        <p:nvPicPr>
          <p:cNvPr id="6" name="Picture 5" descr="A logo with a red flower and white text&#10;&#10;Description automatically generated">
            <a:extLst>
              <a:ext uri="{FF2B5EF4-FFF2-40B4-BE49-F238E27FC236}">
                <a16:creationId xmlns:a16="http://schemas.microsoft.com/office/drawing/2014/main" id="{C028676A-3953-04CD-70D4-35DA5E30C104}"/>
              </a:ext>
            </a:extLst>
          </p:cNvPr>
          <p:cNvPicPr>
            <a:picLocks noChangeAspect="1"/>
          </p:cNvPicPr>
          <p:nvPr/>
        </p:nvPicPr>
        <p:blipFill>
          <a:blip r:embed="rId2"/>
          <a:stretch>
            <a:fillRect/>
          </a:stretch>
        </p:blipFill>
        <p:spPr>
          <a:xfrm>
            <a:off x="10815918" y="66115"/>
            <a:ext cx="1295400" cy="1257300"/>
          </a:xfrm>
          <a:prstGeom prst="rect">
            <a:avLst/>
          </a:prstGeom>
        </p:spPr>
      </p:pic>
      <p:sp>
        <p:nvSpPr>
          <p:cNvPr id="8" name="Content Placeholder 7">
            <a:extLst>
              <a:ext uri="{FF2B5EF4-FFF2-40B4-BE49-F238E27FC236}">
                <a16:creationId xmlns:a16="http://schemas.microsoft.com/office/drawing/2014/main" id="{E3823236-1DEC-1778-71B4-B94D6A6DD163}"/>
              </a:ext>
            </a:extLst>
          </p:cNvPr>
          <p:cNvSpPr>
            <a:spLocks noGrp="1"/>
          </p:cNvSpPr>
          <p:nvPr>
            <p:ph idx="1"/>
          </p:nvPr>
        </p:nvSpPr>
        <p:spPr>
          <a:xfrm>
            <a:off x="914400" y="1583497"/>
            <a:ext cx="7034949" cy="4728435"/>
          </a:xfrm>
        </p:spPr>
        <p:txBody>
          <a:bodyPr vert="horz" lIns="91440" tIns="45720" rIns="91440" bIns="45720" rtlCol="0" anchor="t">
            <a:noAutofit/>
          </a:bodyPr>
          <a:lstStyle/>
          <a:p>
            <a:pPr marL="0" indent="0" algn="just">
              <a:buNone/>
            </a:pPr>
            <a:r>
              <a:rPr lang="en-US" sz="2400" b="1" dirty="0"/>
              <a:t>Send SMS Button</a:t>
            </a:r>
          </a:p>
          <a:p>
            <a:pPr marL="0" indent="0" algn="just">
              <a:buNone/>
            </a:pPr>
            <a:r>
              <a:rPr lang="en-US" dirty="0">
                <a:solidFill>
                  <a:srgbClr val="374151"/>
                </a:solidFill>
              </a:rPr>
              <a:t>Users</a:t>
            </a:r>
            <a:r>
              <a:rPr lang="en-US" dirty="0">
                <a:solidFill>
                  <a:srgbClr val="374151"/>
                </a:solidFill>
                <a:ea typeface="+mn-lt"/>
                <a:cs typeface="+mn-lt"/>
              </a:rPr>
              <a:t> can send emergency SMS messages  by pressing the send SMS button.</a:t>
            </a:r>
            <a:endParaRPr lang="en-US">
              <a:solidFill>
                <a:srgbClr val="09283F"/>
              </a:solidFill>
              <a:ea typeface="+mn-lt"/>
              <a:cs typeface="Arial"/>
            </a:endParaRPr>
          </a:p>
          <a:p>
            <a:pPr marL="0" indent="0" algn="just">
              <a:buNone/>
            </a:pPr>
            <a:r>
              <a:rPr lang="en-US" dirty="0">
                <a:solidFill>
                  <a:srgbClr val="374151"/>
                </a:solidFill>
                <a:ea typeface="+mn-lt"/>
                <a:cs typeface="+mn-lt"/>
              </a:rPr>
              <a:t>User personalized emergency message concatenating with </a:t>
            </a:r>
            <a:r>
              <a:rPr lang="en-US" dirty="0">
                <a:solidFill>
                  <a:srgbClr val="374151"/>
                </a:solidFill>
                <a:latin typeface="Arial Nova Light"/>
                <a:ea typeface="+mn-lt"/>
                <a:cs typeface="Arial"/>
              </a:rPr>
              <a:t>Location details obtained from geocoding and users current Google </a:t>
            </a:r>
            <a:r>
              <a:rPr lang="en-US" err="1">
                <a:solidFill>
                  <a:srgbClr val="374151"/>
                </a:solidFill>
                <a:latin typeface="Arial Nova Light"/>
                <a:ea typeface="+mn-lt"/>
                <a:cs typeface="Arial"/>
              </a:rPr>
              <a:t>Maplink</a:t>
            </a:r>
            <a:r>
              <a:rPr lang="en-US" dirty="0">
                <a:solidFill>
                  <a:srgbClr val="374151"/>
                </a:solidFill>
                <a:latin typeface="Arial Nova Light"/>
                <a:ea typeface="+mn-lt"/>
                <a:cs typeface="Arial"/>
              </a:rPr>
              <a:t> sent to the saved phone numbers.</a:t>
            </a:r>
            <a:endParaRPr lang="en-US">
              <a:solidFill>
                <a:srgbClr val="09283F"/>
              </a:solidFill>
              <a:latin typeface="Arial Nova Light"/>
              <a:ea typeface="+mn-lt"/>
              <a:cs typeface="Arial"/>
            </a:endParaRPr>
          </a:p>
          <a:p>
            <a:pPr marL="0" indent="0" algn="just">
              <a:buNone/>
            </a:pPr>
            <a:r>
              <a:rPr lang="en-US" sz="2400" b="1" dirty="0">
                <a:solidFill>
                  <a:srgbClr val="09283F"/>
                </a:solidFill>
              </a:rPr>
              <a:t>Volume Button Service</a:t>
            </a:r>
          </a:p>
          <a:p>
            <a:pPr marL="0" indent="0" algn="just">
              <a:buNone/>
            </a:pPr>
            <a:r>
              <a:rPr lang="en-US" dirty="0">
                <a:solidFill>
                  <a:srgbClr val="09283F"/>
                </a:solidFill>
              </a:rPr>
              <a:t>By pressing volume button 3 times users can send SMS to the saved phone numbers same as "SMS Button". In addition, here </a:t>
            </a:r>
            <a:r>
              <a:rPr lang="en-US" err="1">
                <a:solidFill>
                  <a:srgbClr val="09283F"/>
                </a:solidFill>
              </a:rPr>
              <a:t>burglarAlarm</a:t>
            </a:r>
            <a:r>
              <a:rPr lang="en-US" dirty="0">
                <a:solidFill>
                  <a:srgbClr val="09283F"/>
                </a:solidFill>
              </a:rPr>
              <a:t> will be</a:t>
            </a:r>
            <a:r>
              <a:rPr lang="en-US" dirty="0">
                <a:solidFill>
                  <a:srgbClr val="09283F"/>
                </a:solidFill>
                <a:ea typeface="+mn-lt"/>
                <a:cs typeface="+mn-lt"/>
              </a:rPr>
              <a:t> ringing a few seconds for user</a:t>
            </a:r>
            <a:r>
              <a:rPr lang="en-US" dirty="0">
                <a:solidFill>
                  <a:srgbClr val="09283F"/>
                </a:solidFill>
              </a:rPr>
              <a:t> confirmation </a:t>
            </a:r>
          </a:p>
        </p:txBody>
      </p:sp>
      <p:pic>
        <p:nvPicPr>
          <p:cNvPr id="3" name="Picture 2" descr="A screenshot of a phone number&#10;&#10;Description automatically generated">
            <a:extLst>
              <a:ext uri="{FF2B5EF4-FFF2-40B4-BE49-F238E27FC236}">
                <a16:creationId xmlns:a16="http://schemas.microsoft.com/office/drawing/2014/main" id="{0C223BA3-922D-5723-FDBE-D30AF4A9BD5C}"/>
              </a:ext>
            </a:extLst>
          </p:cNvPr>
          <p:cNvPicPr>
            <a:picLocks noChangeAspect="1"/>
          </p:cNvPicPr>
          <p:nvPr/>
        </p:nvPicPr>
        <p:blipFill>
          <a:blip r:embed="rId3"/>
          <a:stretch>
            <a:fillRect/>
          </a:stretch>
        </p:blipFill>
        <p:spPr>
          <a:xfrm>
            <a:off x="7936927" y="1875865"/>
            <a:ext cx="1898675" cy="3364007"/>
          </a:xfrm>
          <a:prstGeom prst="rect">
            <a:avLst/>
          </a:prstGeom>
        </p:spPr>
      </p:pic>
      <p:pic>
        <p:nvPicPr>
          <p:cNvPr id="7" name="Picture 6" descr="A screenshot of a phone&#10;&#10;Description automatically generated">
            <a:extLst>
              <a:ext uri="{FF2B5EF4-FFF2-40B4-BE49-F238E27FC236}">
                <a16:creationId xmlns:a16="http://schemas.microsoft.com/office/drawing/2014/main" id="{119AAAF9-36A3-29AE-5BE9-01158C39FD2A}"/>
              </a:ext>
            </a:extLst>
          </p:cNvPr>
          <p:cNvPicPr>
            <a:picLocks noChangeAspect="1"/>
          </p:cNvPicPr>
          <p:nvPr/>
        </p:nvPicPr>
        <p:blipFill>
          <a:blip r:embed="rId4"/>
          <a:stretch>
            <a:fillRect/>
          </a:stretch>
        </p:blipFill>
        <p:spPr>
          <a:xfrm>
            <a:off x="9984441" y="1877266"/>
            <a:ext cx="1669676" cy="3305175"/>
          </a:xfrm>
          <a:prstGeom prst="rect">
            <a:avLst/>
          </a:prstGeom>
        </p:spPr>
      </p:pic>
    </p:spTree>
    <p:extLst>
      <p:ext uri="{BB962C8B-B14F-4D97-AF65-F5344CB8AC3E}">
        <p14:creationId xmlns:p14="http://schemas.microsoft.com/office/powerpoint/2010/main" val="170891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CFAA-81F4-DE07-34AD-F35228567FD5}"/>
              </a:ext>
            </a:extLst>
          </p:cNvPr>
          <p:cNvSpPr>
            <a:spLocks noGrp="1"/>
          </p:cNvSpPr>
          <p:nvPr>
            <p:ph type="title"/>
          </p:nvPr>
        </p:nvSpPr>
        <p:spPr/>
        <p:txBody>
          <a:bodyPr/>
          <a:lstStyle/>
          <a:p>
            <a:r>
              <a:rPr lang="en-US"/>
              <a:t>Safety Insurance Mobile Application</a:t>
            </a:r>
            <a:endParaRPr lang="en-US" dirty="0"/>
          </a:p>
        </p:txBody>
      </p:sp>
      <p:sp>
        <p:nvSpPr>
          <p:cNvPr id="3" name="Content Placeholder 2">
            <a:extLst>
              <a:ext uri="{FF2B5EF4-FFF2-40B4-BE49-F238E27FC236}">
                <a16:creationId xmlns:a16="http://schemas.microsoft.com/office/drawing/2014/main" id="{3B16B455-C4D2-34BD-06D6-80A6A79A863A}"/>
              </a:ext>
            </a:extLst>
          </p:cNvPr>
          <p:cNvSpPr>
            <a:spLocks noGrp="1"/>
          </p:cNvSpPr>
          <p:nvPr>
            <p:ph idx="1"/>
          </p:nvPr>
        </p:nvSpPr>
        <p:spPr/>
        <p:txBody>
          <a:bodyPr vert="horz" lIns="91440" tIns="45720" rIns="91440" bIns="45720" rtlCol="0" anchor="t">
            <a:normAutofit/>
          </a:bodyPr>
          <a:lstStyle/>
          <a:p>
            <a:endParaRPr lang="en-US" dirty="0"/>
          </a:p>
          <a:p>
            <a:endParaRPr lang="en-US" dirty="0"/>
          </a:p>
        </p:txBody>
      </p:sp>
      <p:sp>
        <p:nvSpPr>
          <p:cNvPr id="4" name="Footer Placeholder 3">
            <a:extLst>
              <a:ext uri="{FF2B5EF4-FFF2-40B4-BE49-F238E27FC236}">
                <a16:creationId xmlns:a16="http://schemas.microsoft.com/office/drawing/2014/main" id="{7808AF00-6949-84AF-3AF8-32E0A8841917}"/>
              </a:ext>
            </a:extLst>
          </p:cNvPr>
          <p:cNvSpPr>
            <a:spLocks noGrp="1"/>
          </p:cNvSpPr>
          <p:nvPr>
            <p:ph type="ftr" sz="quarter" idx="11"/>
          </p:nvPr>
        </p:nvSpPr>
        <p:spPr/>
        <p:txBody>
          <a:bodyPr/>
          <a:lstStyle/>
          <a:p>
            <a:r>
              <a:rPr lang="en-US" dirty="0"/>
              <a:t>September 9, 2023</a:t>
            </a:r>
          </a:p>
        </p:txBody>
      </p:sp>
      <p:sp>
        <p:nvSpPr>
          <p:cNvPr id="5" name="Slide Number Placeholder 4">
            <a:extLst>
              <a:ext uri="{FF2B5EF4-FFF2-40B4-BE49-F238E27FC236}">
                <a16:creationId xmlns:a16="http://schemas.microsoft.com/office/drawing/2014/main" id="{BBBA8303-99E7-D727-5FEF-9C26FC0A1C9E}"/>
              </a:ext>
            </a:extLst>
          </p:cNvPr>
          <p:cNvSpPr>
            <a:spLocks noGrp="1"/>
          </p:cNvSpPr>
          <p:nvPr>
            <p:ph type="sldNum" sz="quarter" idx="12"/>
          </p:nvPr>
        </p:nvSpPr>
        <p:spPr/>
        <p:txBody>
          <a:bodyPr/>
          <a:lstStyle/>
          <a:p>
            <a:fld id="{08AB70BE-1769-45B8-85A6-0C837432C7E6}" type="slidenum">
              <a:rPr lang="en-US" smtClean="0"/>
              <a:t>2</a:t>
            </a:fld>
            <a:endParaRPr lang="en-US"/>
          </a:p>
        </p:txBody>
      </p:sp>
      <p:pic>
        <p:nvPicPr>
          <p:cNvPr id="6" name="Picture 5" descr="A logo with a red flower and white text&#10;&#10;Description automatically generated">
            <a:extLst>
              <a:ext uri="{FF2B5EF4-FFF2-40B4-BE49-F238E27FC236}">
                <a16:creationId xmlns:a16="http://schemas.microsoft.com/office/drawing/2014/main" id="{C028676A-3953-04CD-70D4-35DA5E30C104}"/>
              </a:ext>
            </a:extLst>
          </p:cNvPr>
          <p:cNvPicPr>
            <a:picLocks noChangeAspect="1"/>
          </p:cNvPicPr>
          <p:nvPr/>
        </p:nvPicPr>
        <p:blipFill>
          <a:blip r:embed="rId2"/>
          <a:stretch>
            <a:fillRect/>
          </a:stretch>
        </p:blipFill>
        <p:spPr>
          <a:xfrm>
            <a:off x="10815918" y="66115"/>
            <a:ext cx="1295400" cy="1257300"/>
          </a:xfrm>
          <a:prstGeom prst="rect">
            <a:avLst/>
          </a:prstGeom>
        </p:spPr>
      </p:pic>
      <p:sp>
        <p:nvSpPr>
          <p:cNvPr id="8" name="Title 1">
            <a:extLst>
              <a:ext uri="{FF2B5EF4-FFF2-40B4-BE49-F238E27FC236}">
                <a16:creationId xmlns:a16="http://schemas.microsoft.com/office/drawing/2014/main" id="{0EBF799C-1238-A819-23BF-3697DD197EC7}"/>
              </a:ext>
            </a:extLst>
          </p:cNvPr>
          <p:cNvSpPr txBox="1">
            <a:spLocks/>
          </p:cNvSpPr>
          <p:nvPr/>
        </p:nvSpPr>
        <p:spPr>
          <a:xfrm>
            <a:off x="687239" y="1717980"/>
            <a:ext cx="9904276" cy="82474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accent2"/>
                </a:solidFill>
                <a:latin typeface="+mj-lt"/>
                <a:ea typeface="+mj-ea"/>
                <a:cs typeface="+mj-cs"/>
              </a:defRPr>
            </a:lvl1pPr>
          </a:lstStyle>
          <a:p>
            <a:r>
              <a:rPr lang="en-US" sz="3600" dirty="0"/>
              <a:t>Outlines</a:t>
            </a:r>
          </a:p>
        </p:txBody>
      </p:sp>
      <p:sp>
        <p:nvSpPr>
          <p:cNvPr id="10" name="Content Placeholder 2">
            <a:extLst>
              <a:ext uri="{FF2B5EF4-FFF2-40B4-BE49-F238E27FC236}">
                <a16:creationId xmlns:a16="http://schemas.microsoft.com/office/drawing/2014/main" id="{251D195F-691A-BB8A-D1E3-5311F6D25224}"/>
              </a:ext>
            </a:extLst>
          </p:cNvPr>
          <p:cNvSpPr txBox="1">
            <a:spLocks/>
          </p:cNvSpPr>
          <p:nvPr/>
        </p:nvSpPr>
        <p:spPr>
          <a:xfrm>
            <a:off x="1066800" y="2778043"/>
            <a:ext cx="9914860" cy="341734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a:cs typeface="Times New Roman"/>
              </a:rPr>
              <a:t>Android Introduction</a:t>
            </a:r>
          </a:p>
          <a:p>
            <a:r>
              <a:rPr lang="en-US" dirty="0">
                <a:latin typeface="Times New Roman"/>
                <a:cs typeface="Times New Roman"/>
              </a:rPr>
              <a:t>Project Overview</a:t>
            </a:r>
          </a:p>
          <a:p>
            <a:r>
              <a:rPr lang="en-US" dirty="0">
                <a:latin typeface="Times New Roman"/>
                <a:cs typeface="Arial"/>
              </a:rPr>
              <a:t>App Features</a:t>
            </a:r>
          </a:p>
          <a:p>
            <a:r>
              <a:rPr lang="en-US" dirty="0">
                <a:latin typeface="Times New Roman"/>
                <a:cs typeface="Times New Roman"/>
              </a:rPr>
              <a:t>Permissions</a:t>
            </a:r>
            <a:endParaRPr lang="en-US" dirty="0">
              <a:latin typeface="Times New Roman"/>
              <a:cs typeface="Arial"/>
            </a:endParaRPr>
          </a:p>
          <a:p>
            <a:r>
              <a:rPr lang="en-US" dirty="0">
                <a:latin typeface="Times New Roman"/>
                <a:cs typeface="Times New Roman"/>
              </a:rPr>
              <a:t>Data Storage</a:t>
            </a:r>
          </a:p>
          <a:p>
            <a:r>
              <a:rPr lang="en-US" dirty="0">
                <a:latin typeface="Times New Roman"/>
                <a:cs typeface="Times New Roman"/>
              </a:rPr>
              <a:t>App Screens</a:t>
            </a:r>
          </a:p>
          <a:p>
            <a:endParaRPr lang="en-US" dirty="0">
              <a:latin typeface="Times New Roman"/>
              <a:cs typeface="Times New Roman"/>
            </a:endParaRPr>
          </a:p>
          <a:p>
            <a:endParaRPr lang="en-US" dirty="0">
              <a:latin typeface="Times New Roman"/>
              <a:cs typeface="Times New Roman"/>
            </a:endParaRPr>
          </a:p>
          <a:p>
            <a:endParaRPr lang="en-US"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305076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CFAA-81F4-DE07-34AD-F35228567FD5}"/>
              </a:ext>
            </a:extLst>
          </p:cNvPr>
          <p:cNvSpPr>
            <a:spLocks noGrp="1"/>
          </p:cNvSpPr>
          <p:nvPr>
            <p:ph type="title"/>
          </p:nvPr>
        </p:nvSpPr>
        <p:spPr>
          <a:xfrm>
            <a:off x="661839" y="537751"/>
            <a:ext cx="9904276" cy="1000921"/>
          </a:xfrm>
        </p:spPr>
        <p:txBody>
          <a:bodyPr/>
          <a:lstStyle/>
          <a:p>
            <a:r>
              <a:rPr lang="en-US" dirty="0"/>
              <a:t>Android Introduction</a:t>
            </a:r>
          </a:p>
        </p:txBody>
      </p:sp>
      <p:sp>
        <p:nvSpPr>
          <p:cNvPr id="3" name="Content Placeholder 2">
            <a:extLst>
              <a:ext uri="{FF2B5EF4-FFF2-40B4-BE49-F238E27FC236}">
                <a16:creationId xmlns:a16="http://schemas.microsoft.com/office/drawing/2014/main" id="{3B16B455-C4D2-34BD-06D6-80A6A79A863A}"/>
              </a:ext>
            </a:extLst>
          </p:cNvPr>
          <p:cNvSpPr>
            <a:spLocks noGrp="1"/>
          </p:cNvSpPr>
          <p:nvPr>
            <p:ph idx="1"/>
          </p:nvPr>
        </p:nvSpPr>
        <p:spPr>
          <a:xfrm>
            <a:off x="914400" y="1919673"/>
            <a:ext cx="9904277" cy="1107069"/>
          </a:xfrm>
        </p:spPr>
        <p:txBody>
          <a:bodyPr vert="horz" lIns="91440" tIns="45720" rIns="91440" bIns="45720" rtlCol="0" anchor="t">
            <a:noAutofit/>
          </a:bodyPr>
          <a:lstStyle/>
          <a:p>
            <a:r>
              <a:rPr lang="en-US" sz="1800" dirty="0">
                <a:solidFill>
                  <a:srgbClr val="374151"/>
                </a:solidFill>
                <a:ea typeface="+mn-lt"/>
                <a:cs typeface="+mn-lt"/>
              </a:rPr>
              <a:t>Android is an open-source operating system designed primarily for mobile devices like smartphones and tablets. It is developed by Google and the Open Handset Alliance, a consortium of technology companies. </a:t>
            </a:r>
            <a:br>
              <a:rPr lang="en-US" dirty="0"/>
            </a:br>
            <a:endParaRPr lang="en-US"/>
          </a:p>
          <a:p>
            <a:endParaRPr lang="en-US" sz="1800" dirty="0"/>
          </a:p>
        </p:txBody>
      </p:sp>
      <p:sp>
        <p:nvSpPr>
          <p:cNvPr id="4" name="Footer Placeholder 3">
            <a:extLst>
              <a:ext uri="{FF2B5EF4-FFF2-40B4-BE49-F238E27FC236}">
                <a16:creationId xmlns:a16="http://schemas.microsoft.com/office/drawing/2014/main" id="{7808AF00-6949-84AF-3AF8-32E0A8841917}"/>
              </a:ext>
            </a:extLst>
          </p:cNvPr>
          <p:cNvSpPr>
            <a:spLocks noGrp="1"/>
          </p:cNvSpPr>
          <p:nvPr>
            <p:ph type="ftr" sz="quarter" idx="11"/>
          </p:nvPr>
        </p:nvSpPr>
        <p:spPr/>
        <p:txBody>
          <a:bodyPr/>
          <a:lstStyle/>
          <a:p>
            <a:r>
              <a:rPr lang="en-US" dirty="0"/>
              <a:t>September 9, 2023</a:t>
            </a:r>
          </a:p>
        </p:txBody>
      </p:sp>
      <p:sp>
        <p:nvSpPr>
          <p:cNvPr id="5" name="Slide Number Placeholder 4">
            <a:extLst>
              <a:ext uri="{FF2B5EF4-FFF2-40B4-BE49-F238E27FC236}">
                <a16:creationId xmlns:a16="http://schemas.microsoft.com/office/drawing/2014/main" id="{BBBA8303-99E7-D727-5FEF-9C26FC0A1C9E}"/>
              </a:ext>
            </a:extLst>
          </p:cNvPr>
          <p:cNvSpPr>
            <a:spLocks noGrp="1"/>
          </p:cNvSpPr>
          <p:nvPr>
            <p:ph type="sldNum" sz="quarter" idx="12"/>
          </p:nvPr>
        </p:nvSpPr>
        <p:spPr/>
        <p:txBody>
          <a:bodyPr/>
          <a:lstStyle/>
          <a:p>
            <a:fld id="{08AB70BE-1769-45B8-85A6-0C837432C7E6}" type="slidenum">
              <a:rPr lang="en-US" smtClean="0"/>
              <a:t>3</a:t>
            </a:fld>
            <a:endParaRPr lang="en-US"/>
          </a:p>
        </p:txBody>
      </p:sp>
      <p:pic>
        <p:nvPicPr>
          <p:cNvPr id="6" name="Picture 5" descr="A logo with a red flower and white text&#10;&#10;Description automatically generated">
            <a:extLst>
              <a:ext uri="{FF2B5EF4-FFF2-40B4-BE49-F238E27FC236}">
                <a16:creationId xmlns:a16="http://schemas.microsoft.com/office/drawing/2014/main" id="{C028676A-3953-04CD-70D4-35DA5E30C104}"/>
              </a:ext>
            </a:extLst>
          </p:cNvPr>
          <p:cNvPicPr>
            <a:picLocks noChangeAspect="1"/>
          </p:cNvPicPr>
          <p:nvPr/>
        </p:nvPicPr>
        <p:blipFill>
          <a:blip r:embed="rId2"/>
          <a:stretch>
            <a:fillRect/>
          </a:stretch>
        </p:blipFill>
        <p:spPr>
          <a:xfrm>
            <a:off x="10815918" y="66115"/>
            <a:ext cx="1295400" cy="1257300"/>
          </a:xfrm>
          <a:prstGeom prst="rect">
            <a:avLst/>
          </a:prstGeom>
        </p:spPr>
      </p:pic>
      <p:sp>
        <p:nvSpPr>
          <p:cNvPr id="9" name="Content Placeholder 2">
            <a:extLst>
              <a:ext uri="{FF2B5EF4-FFF2-40B4-BE49-F238E27FC236}">
                <a16:creationId xmlns:a16="http://schemas.microsoft.com/office/drawing/2014/main" id="{7FC14A7B-4093-EA04-7215-73DB55DA4C52}"/>
              </a:ext>
            </a:extLst>
          </p:cNvPr>
          <p:cNvSpPr txBox="1">
            <a:spLocks/>
          </p:cNvSpPr>
          <p:nvPr/>
        </p:nvSpPr>
        <p:spPr>
          <a:xfrm>
            <a:off x="781050" y="2939907"/>
            <a:ext cx="9904277" cy="64140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solidFill>
                  <a:srgbClr val="374151"/>
                </a:solidFill>
                <a:ea typeface="+mn-lt"/>
                <a:cs typeface="+mn-lt"/>
              </a:rPr>
              <a:t>Key characteristics and aspects of Android include:</a:t>
            </a:r>
            <a:endParaRPr lang="en-US" sz="2800">
              <a:solidFill>
                <a:srgbClr val="374151"/>
              </a:solidFill>
            </a:endParaRPr>
          </a:p>
        </p:txBody>
      </p:sp>
      <p:sp>
        <p:nvSpPr>
          <p:cNvPr id="10" name="TextBox 9">
            <a:extLst>
              <a:ext uri="{FF2B5EF4-FFF2-40B4-BE49-F238E27FC236}">
                <a16:creationId xmlns:a16="http://schemas.microsoft.com/office/drawing/2014/main" id="{957ACDEE-461D-6821-004B-D9D1B59AEC46}"/>
              </a:ext>
            </a:extLst>
          </p:cNvPr>
          <p:cNvSpPr txBox="1"/>
          <p:nvPr/>
        </p:nvSpPr>
        <p:spPr>
          <a:xfrm>
            <a:off x="1432983" y="3507317"/>
            <a:ext cx="7907867" cy="28517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Open Source</a:t>
            </a:r>
            <a:endParaRPr lang="en-US"/>
          </a:p>
          <a:p>
            <a:pPr marL="285750" indent="-285750">
              <a:buFont typeface="Arial"/>
              <a:buChar char="•"/>
            </a:pPr>
            <a:r>
              <a:rPr lang="en-US"/>
              <a:t>App Ecosystem </a:t>
            </a:r>
          </a:p>
          <a:p>
            <a:pPr marL="285750" indent="-285750">
              <a:buFont typeface="Arial"/>
              <a:buChar char="•"/>
            </a:pPr>
            <a:r>
              <a:rPr lang="en-US" dirty="0"/>
              <a:t>Customization </a:t>
            </a:r>
          </a:p>
          <a:p>
            <a:pPr marL="285750" indent="-285750">
              <a:buFont typeface="Arial"/>
              <a:buChar char="•"/>
            </a:pPr>
            <a:r>
              <a:rPr lang="en-US" dirty="0"/>
              <a:t>User Interface </a:t>
            </a:r>
          </a:p>
          <a:p>
            <a:pPr marL="285750" indent="-285750">
              <a:buFont typeface="Arial"/>
              <a:buChar char="•"/>
            </a:pPr>
            <a:r>
              <a:rPr lang="en-US" dirty="0"/>
              <a:t>Multitasking </a:t>
            </a:r>
          </a:p>
          <a:p>
            <a:pPr marL="285750" indent="-285750">
              <a:buFont typeface="Arial"/>
              <a:buChar char="•"/>
            </a:pPr>
            <a:r>
              <a:rPr lang="en-US" dirty="0"/>
              <a:t>Security</a:t>
            </a:r>
          </a:p>
          <a:p>
            <a:pPr marL="285750" indent="-285750">
              <a:buFont typeface="Arial"/>
              <a:buChar char="•"/>
            </a:pPr>
            <a:r>
              <a:rPr lang="en-US"/>
              <a:t>Hardware Support </a:t>
            </a:r>
          </a:p>
          <a:p>
            <a:pPr marL="285750" indent="-285750">
              <a:buFont typeface="Arial"/>
              <a:buChar char="•"/>
            </a:pPr>
            <a:r>
              <a:rPr lang="en-US" dirty="0"/>
              <a:t>Google Services </a:t>
            </a:r>
          </a:p>
          <a:p>
            <a:pPr marL="285750" indent="-285750">
              <a:buFont typeface="Arial"/>
              <a:buChar char="•"/>
            </a:pPr>
            <a:r>
              <a:rPr lang="en-US" dirty="0"/>
              <a:t>Updates</a:t>
            </a:r>
          </a:p>
          <a:p>
            <a:pPr marL="285750" indent="-285750">
              <a:buFont typeface="Arial"/>
              <a:buChar char="•"/>
            </a:pPr>
            <a:r>
              <a:rPr lang="en-US" dirty="0"/>
              <a:t>Community and Support</a:t>
            </a:r>
          </a:p>
        </p:txBody>
      </p:sp>
    </p:spTree>
    <p:extLst>
      <p:ext uri="{BB962C8B-B14F-4D97-AF65-F5344CB8AC3E}">
        <p14:creationId xmlns:p14="http://schemas.microsoft.com/office/powerpoint/2010/main" val="368526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CFAA-81F4-DE07-34AD-F35228567FD5}"/>
              </a:ext>
            </a:extLst>
          </p:cNvPr>
          <p:cNvSpPr>
            <a:spLocks noGrp="1"/>
          </p:cNvSpPr>
          <p:nvPr>
            <p:ph type="title"/>
          </p:nvPr>
        </p:nvSpPr>
        <p:spPr>
          <a:xfrm>
            <a:off x="915839" y="590668"/>
            <a:ext cx="9904276" cy="789254"/>
          </a:xfrm>
        </p:spPr>
        <p:txBody>
          <a:bodyPr/>
          <a:lstStyle/>
          <a:p>
            <a:r>
              <a:rPr lang="en-US" dirty="0"/>
              <a:t>Project Overview</a:t>
            </a:r>
          </a:p>
        </p:txBody>
      </p:sp>
      <p:sp>
        <p:nvSpPr>
          <p:cNvPr id="4" name="Footer Placeholder 3">
            <a:extLst>
              <a:ext uri="{FF2B5EF4-FFF2-40B4-BE49-F238E27FC236}">
                <a16:creationId xmlns:a16="http://schemas.microsoft.com/office/drawing/2014/main" id="{7808AF00-6949-84AF-3AF8-32E0A8841917}"/>
              </a:ext>
            </a:extLst>
          </p:cNvPr>
          <p:cNvSpPr>
            <a:spLocks noGrp="1"/>
          </p:cNvSpPr>
          <p:nvPr>
            <p:ph type="ftr" sz="quarter" idx="11"/>
          </p:nvPr>
        </p:nvSpPr>
        <p:spPr/>
        <p:txBody>
          <a:bodyPr/>
          <a:lstStyle/>
          <a:p>
            <a:r>
              <a:rPr lang="en-US" dirty="0"/>
              <a:t>September 9, 2023</a:t>
            </a:r>
          </a:p>
        </p:txBody>
      </p:sp>
      <p:sp>
        <p:nvSpPr>
          <p:cNvPr id="5" name="Slide Number Placeholder 4">
            <a:extLst>
              <a:ext uri="{FF2B5EF4-FFF2-40B4-BE49-F238E27FC236}">
                <a16:creationId xmlns:a16="http://schemas.microsoft.com/office/drawing/2014/main" id="{BBBA8303-99E7-D727-5FEF-9C26FC0A1C9E}"/>
              </a:ext>
            </a:extLst>
          </p:cNvPr>
          <p:cNvSpPr>
            <a:spLocks noGrp="1"/>
          </p:cNvSpPr>
          <p:nvPr>
            <p:ph type="sldNum" sz="quarter" idx="12"/>
          </p:nvPr>
        </p:nvSpPr>
        <p:spPr/>
        <p:txBody>
          <a:bodyPr/>
          <a:lstStyle/>
          <a:p>
            <a:fld id="{08AB70BE-1769-45B8-85A6-0C837432C7E6}" type="slidenum">
              <a:rPr lang="en-US" smtClean="0"/>
              <a:t>4</a:t>
            </a:fld>
            <a:endParaRPr lang="en-US"/>
          </a:p>
        </p:txBody>
      </p:sp>
      <p:pic>
        <p:nvPicPr>
          <p:cNvPr id="6" name="Picture 5" descr="A logo with a red flower and white text&#10;&#10;Description automatically generated">
            <a:extLst>
              <a:ext uri="{FF2B5EF4-FFF2-40B4-BE49-F238E27FC236}">
                <a16:creationId xmlns:a16="http://schemas.microsoft.com/office/drawing/2014/main" id="{C028676A-3953-04CD-70D4-35DA5E30C104}"/>
              </a:ext>
            </a:extLst>
          </p:cNvPr>
          <p:cNvPicPr>
            <a:picLocks noChangeAspect="1"/>
          </p:cNvPicPr>
          <p:nvPr/>
        </p:nvPicPr>
        <p:blipFill>
          <a:blip r:embed="rId2"/>
          <a:stretch>
            <a:fillRect/>
          </a:stretch>
        </p:blipFill>
        <p:spPr>
          <a:xfrm>
            <a:off x="10815918" y="66115"/>
            <a:ext cx="1295400" cy="1257300"/>
          </a:xfrm>
          <a:prstGeom prst="rect">
            <a:avLst/>
          </a:prstGeom>
        </p:spPr>
      </p:pic>
      <p:sp>
        <p:nvSpPr>
          <p:cNvPr id="13" name="Content Placeholder 12">
            <a:extLst>
              <a:ext uri="{FF2B5EF4-FFF2-40B4-BE49-F238E27FC236}">
                <a16:creationId xmlns:a16="http://schemas.microsoft.com/office/drawing/2014/main" id="{247C718F-4F9C-4C9E-DA6F-F41F0A508F20}"/>
              </a:ext>
            </a:extLst>
          </p:cNvPr>
          <p:cNvSpPr>
            <a:spLocks noGrp="1"/>
          </p:cNvSpPr>
          <p:nvPr>
            <p:ph idx="1"/>
          </p:nvPr>
        </p:nvSpPr>
        <p:spPr>
          <a:xfrm>
            <a:off x="636104" y="1919673"/>
            <a:ext cx="9914860" cy="3193230"/>
          </a:xfrm>
        </p:spPr>
        <p:txBody>
          <a:bodyPr vert="horz" lIns="91440" tIns="45720" rIns="91440" bIns="45720" rtlCol="0" anchor="t">
            <a:normAutofit/>
          </a:bodyPr>
          <a:lstStyle/>
          <a:p>
            <a:pPr marL="0" indent="0" algn="just">
              <a:buNone/>
            </a:pPr>
            <a:r>
              <a:rPr lang="en-US" sz="2800" baseline="30000" dirty="0">
                <a:solidFill>
                  <a:srgbClr val="000000"/>
                </a:solidFill>
                <a:latin typeface="Times New Roman"/>
                <a:cs typeface="Times New Roman"/>
              </a:rPr>
              <a:t>The Safety Insurance Mobile Application is a Java-based mobile application designed to enhance personal safety by providing users with valuable features. The primary objective of this application is to empower users to quickly and effectively communicate their location and emergency messages to designated contacts in critical situations.</a:t>
            </a:r>
            <a:endParaRPr lang="en-US" sz="2800" dirty="0"/>
          </a:p>
          <a:p>
            <a:pPr algn="just">
              <a:buNone/>
            </a:pPr>
            <a:r>
              <a:rPr lang="en-US" sz="2800" baseline="30000" dirty="0">
                <a:solidFill>
                  <a:srgbClr val="000000"/>
                </a:solidFill>
                <a:latin typeface="Times New Roman"/>
                <a:cs typeface="Times New Roman"/>
              </a:rPr>
              <a:t>This mobile application allows users to save essential contact numbers and compose emergency messages. In case of an emergency, the user can trigger the application by pressing the volume button three times in succession when the screen is off. The application will then send an SMS to the saved contacts containing the user's message, current location details, and a Google Maps link.</a:t>
            </a:r>
          </a:p>
        </p:txBody>
      </p:sp>
      <p:sp>
        <p:nvSpPr>
          <p:cNvPr id="14" name="Content Placeholder 2">
            <a:extLst>
              <a:ext uri="{FF2B5EF4-FFF2-40B4-BE49-F238E27FC236}">
                <a16:creationId xmlns:a16="http://schemas.microsoft.com/office/drawing/2014/main" id="{450E706A-A42C-D18A-5117-0DBD67C9B5EB}"/>
              </a:ext>
            </a:extLst>
          </p:cNvPr>
          <p:cNvSpPr>
            <a:spLocks noGrp="1"/>
          </p:cNvSpPr>
          <p:nvPr/>
        </p:nvSpPr>
        <p:spPr>
          <a:xfrm>
            <a:off x="914400" y="1919673"/>
            <a:ext cx="9914860" cy="412331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spTree>
    <p:extLst>
      <p:ext uri="{BB962C8B-B14F-4D97-AF65-F5344CB8AC3E}">
        <p14:creationId xmlns:p14="http://schemas.microsoft.com/office/powerpoint/2010/main" val="351100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CFAA-81F4-DE07-34AD-F35228567FD5}"/>
              </a:ext>
            </a:extLst>
          </p:cNvPr>
          <p:cNvSpPr>
            <a:spLocks noGrp="1"/>
          </p:cNvSpPr>
          <p:nvPr>
            <p:ph type="title"/>
          </p:nvPr>
        </p:nvSpPr>
        <p:spPr>
          <a:xfrm>
            <a:off x="916461" y="590668"/>
            <a:ext cx="9903654" cy="914387"/>
          </a:xfrm>
        </p:spPr>
        <p:txBody>
          <a:bodyPr/>
          <a:lstStyle/>
          <a:p>
            <a:r>
              <a:rPr lang="en-US" dirty="0"/>
              <a:t>App Features</a:t>
            </a:r>
          </a:p>
        </p:txBody>
      </p:sp>
      <p:sp>
        <p:nvSpPr>
          <p:cNvPr id="4" name="Footer Placeholder 3">
            <a:extLst>
              <a:ext uri="{FF2B5EF4-FFF2-40B4-BE49-F238E27FC236}">
                <a16:creationId xmlns:a16="http://schemas.microsoft.com/office/drawing/2014/main" id="{7808AF00-6949-84AF-3AF8-32E0A8841917}"/>
              </a:ext>
            </a:extLst>
          </p:cNvPr>
          <p:cNvSpPr>
            <a:spLocks noGrp="1"/>
          </p:cNvSpPr>
          <p:nvPr>
            <p:ph type="ftr" sz="quarter" idx="11"/>
          </p:nvPr>
        </p:nvSpPr>
        <p:spPr/>
        <p:txBody>
          <a:bodyPr/>
          <a:lstStyle/>
          <a:p>
            <a:r>
              <a:rPr lang="en-US" dirty="0"/>
              <a:t>September 9, 2023</a:t>
            </a:r>
          </a:p>
        </p:txBody>
      </p:sp>
      <p:sp>
        <p:nvSpPr>
          <p:cNvPr id="5" name="Slide Number Placeholder 4">
            <a:extLst>
              <a:ext uri="{FF2B5EF4-FFF2-40B4-BE49-F238E27FC236}">
                <a16:creationId xmlns:a16="http://schemas.microsoft.com/office/drawing/2014/main" id="{BBBA8303-99E7-D727-5FEF-9C26FC0A1C9E}"/>
              </a:ext>
            </a:extLst>
          </p:cNvPr>
          <p:cNvSpPr>
            <a:spLocks noGrp="1"/>
          </p:cNvSpPr>
          <p:nvPr>
            <p:ph type="sldNum" sz="quarter" idx="12"/>
          </p:nvPr>
        </p:nvSpPr>
        <p:spPr/>
        <p:txBody>
          <a:bodyPr/>
          <a:lstStyle/>
          <a:p>
            <a:fld id="{08AB70BE-1769-45B8-85A6-0C837432C7E6}" type="slidenum">
              <a:rPr lang="en-US" dirty="0" smtClean="0"/>
              <a:t>5</a:t>
            </a:fld>
            <a:endParaRPr lang="en-US" dirty="0"/>
          </a:p>
        </p:txBody>
      </p:sp>
      <p:pic>
        <p:nvPicPr>
          <p:cNvPr id="6" name="Picture 5" descr="A logo with a red flower and white text&#10;&#10;Description automatically generated">
            <a:extLst>
              <a:ext uri="{FF2B5EF4-FFF2-40B4-BE49-F238E27FC236}">
                <a16:creationId xmlns:a16="http://schemas.microsoft.com/office/drawing/2014/main" id="{C028676A-3953-04CD-70D4-35DA5E30C104}"/>
              </a:ext>
            </a:extLst>
          </p:cNvPr>
          <p:cNvPicPr>
            <a:picLocks noChangeAspect="1"/>
          </p:cNvPicPr>
          <p:nvPr/>
        </p:nvPicPr>
        <p:blipFill>
          <a:blip r:embed="rId2"/>
          <a:stretch>
            <a:fillRect/>
          </a:stretch>
        </p:blipFill>
        <p:spPr>
          <a:xfrm>
            <a:off x="10815918" y="66115"/>
            <a:ext cx="1295400" cy="1257300"/>
          </a:xfrm>
          <a:prstGeom prst="rect">
            <a:avLst/>
          </a:prstGeom>
        </p:spPr>
      </p:pic>
      <p:sp>
        <p:nvSpPr>
          <p:cNvPr id="9" name="Content Placeholder 8">
            <a:extLst>
              <a:ext uri="{FF2B5EF4-FFF2-40B4-BE49-F238E27FC236}">
                <a16:creationId xmlns:a16="http://schemas.microsoft.com/office/drawing/2014/main" id="{C02BD5E6-D0C7-CA2D-24CC-E12ED2F2F6CE}"/>
              </a:ext>
            </a:extLst>
          </p:cNvPr>
          <p:cNvSpPr>
            <a:spLocks noGrp="1"/>
          </p:cNvSpPr>
          <p:nvPr>
            <p:ph idx="1"/>
          </p:nvPr>
        </p:nvSpPr>
        <p:spPr/>
        <p:txBody>
          <a:bodyPr vert="horz" lIns="91440" tIns="45720" rIns="91440" bIns="45720" rtlCol="0" anchor="t">
            <a:normAutofit/>
          </a:bodyPr>
          <a:lstStyle/>
          <a:p>
            <a:pPr marL="0" indent="0" algn="just">
              <a:lnSpc>
                <a:spcPct val="100000"/>
              </a:lnSpc>
              <a:spcBef>
                <a:spcPts val="0"/>
              </a:spcBef>
              <a:buNone/>
            </a:pPr>
            <a:r>
              <a:rPr lang="en-US" sz="3200" b="1" baseline="30000" dirty="0">
                <a:solidFill>
                  <a:srgbClr val="000000"/>
                </a:solidFill>
                <a:latin typeface="Times New Roman"/>
                <a:cs typeface="Times New Roman"/>
              </a:rPr>
              <a:t>The key features of the Safety Insurance Mobile Application include:</a:t>
            </a:r>
            <a:r>
              <a:rPr lang="en-US" sz="3200" baseline="30000" dirty="0">
                <a:solidFill>
                  <a:srgbClr val="000000"/>
                </a:solidFill>
                <a:latin typeface="Times New Roman"/>
                <a:cs typeface="Times New Roman"/>
              </a:rPr>
              <a:t> </a:t>
            </a:r>
            <a:endParaRPr lang="en-US" sz="3200">
              <a:solidFill>
                <a:srgbClr val="000000"/>
              </a:solidFill>
              <a:latin typeface="Times New Roman"/>
              <a:cs typeface="Times New Roman"/>
            </a:endParaRPr>
          </a:p>
          <a:p>
            <a:pPr marL="971550" lvl="1" indent="-285750" algn="just">
              <a:lnSpc>
                <a:spcPct val="100000"/>
              </a:lnSpc>
              <a:spcBef>
                <a:spcPts val="0"/>
              </a:spcBef>
              <a:buFont typeface="Arial,Sans-Serif" panose="020B0604020202020204" pitchFamily="34" charset="0"/>
            </a:pPr>
            <a:r>
              <a:rPr lang="en-US" sz="3200" baseline="30000" dirty="0">
                <a:solidFill>
                  <a:srgbClr val="000000"/>
                </a:solidFill>
                <a:latin typeface="Times New Roman"/>
                <a:cs typeface="Times New Roman"/>
              </a:rPr>
              <a:t>Emergency SMS functionality is triggered by volume button presses. </a:t>
            </a:r>
            <a:endParaRPr lang="en-US" sz="3200">
              <a:solidFill>
                <a:srgbClr val="000000"/>
              </a:solidFill>
              <a:latin typeface="Times New Roman"/>
              <a:cs typeface="Times New Roman"/>
            </a:endParaRPr>
          </a:p>
          <a:p>
            <a:pPr marL="971550" lvl="1" indent="-285750" algn="just">
              <a:lnSpc>
                <a:spcPct val="100000"/>
              </a:lnSpc>
              <a:spcBef>
                <a:spcPts val="0"/>
              </a:spcBef>
              <a:buFont typeface="Arial,Sans-Serif" panose="020B0604020202020204" pitchFamily="34" charset="0"/>
            </a:pPr>
            <a:r>
              <a:rPr lang="en-US" sz="3200" baseline="30000" dirty="0">
                <a:solidFill>
                  <a:srgbClr val="000000"/>
                </a:solidFill>
                <a:latin typeface="Times New Roman"/>
                <a:cs typeface="Times New Roman"/>
              </a:rPr>
              <a:t>Retrieval of the user's current location using GPS coordinates and reverse geocoding. </a:t>
            </a:r>
            <a:endParaRPr lang="en-US" sz="3200">
              <a:solidFill>
                <a:srgbClr val="000000"/>
              </a:solidFill>
              <a:latin typeface="Times New Roman"/>
              <a:cs typeface="Times New Roman"/>
            </a:endParaRPr>
          </a:p>
          <a:p>
            <a:pPr marL="971550" lvl="1" indent="-285750" algn="just">
              <a:lnSpc>
                <a:spcPct val="100000"/>
              </a:lnSpc>
              <a:spcBef>
                <a:spcPts val="0"/>
              </a:spcBef>
              <a:buFont typeface="Arial,Sans-Serif" panose="020B0604020202020204" pitchFamily="34" charset="0"/>
            </a:pPr>
            <a:r>
              <a:rPr lang="en-US" sz="3200" baseline="30000" dirty="0">
                <a:solidFill>
                  <a:srgbClr val="000000"/>
                </a:solidFill>
                <a:latin typeface="Times New Roman"/>
                <a:cs typeface="Times New Roman"/>
              </a:rPr>
              <a:t>Integration with Google Maps to provide a clickable map link. </a:t>
            </a:r>
            <a:endParaRPr lang="en-US" sz="3200">
              <a:solidFill>
                <a:srgbClr val="000000"/>
              </a:solidFill>
              <a:latin typeface="Times New Roman"/>
              <a:cs typeface="Times New Roman"/>
            </a:endParaRPr>
          </a:p>
          <a:p>
            <a:pPr marL="971550" lvl="1" indent="-285750" algn="just">
              <a:lnSpc>
                <a:spcPct val="100000"/>
              </a:lnSpc>
              <a:spcBef>
                <a:spcPts val="0"/>
              </a:spcBef>
              <a:buFont typeface="Arial,Sans-Serif" panose="020B0604020202020204" pitchFamily="34" charset="0"/>
            </a:pPr>
            <a:r>
              <a:rPr lang="en-US" sz="3200" baseline="30000" dirty="0">
                <a:solidFill>
                  <a:srgbClr val="000000"/>
                </a:solidFill>
                <a:latin typeface="Times New Roman"/>
                <a:cs typeface="Times New Roman"/>
              </a:rPr>
              <a:t>User-friendly interface for saving contacts and customizing emergency messages.</a:t>
            </a:r>
            <a:endParaRPr lang="en-US" sz="3200">
              <a:latin typeface="Times New Roman"/>
              <a:cs typeface="Times New Roman"/>
            </a:endParaRPr>
          </a:p>
        </p:txBody>
      </p:sp>
    </p:spTree>
    <p:extLst>
      <p:ext uri="{BB962C8B-B14F-4D97-AF65-F5344CB8AC3E}">
        <p14:creationId xmlns:p14="http://schemas.microsoft.com/office/powerpoint/2010/main" val="378694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808AF00-6949-84AF-3AF8-32E0A8841917}"/>
              </a:ext>
            </a:extLst>
          </p:cNvPr>
          <p:cNvSpPr>
            <a:spLocks noGrp="1"/>
          </p:cNvSpPr>
          <p:nvPr>
            <p:ph type="ftr" sz="quarter" idx="11"/>
          </p:nvPr>
        </p:nvSpPr>
        <p:spPr/>
        <p:txBody>
          <a:bodyPr/>
          <a:lstStyle/>
          <a:p>
            <a:r>
              <a:rPr lang="en-US" dirty="0"/>
              <a:t>September 9, 2023</a:t>
            </a:r>
          </a:p>
        </p:txBody>
      </p:sp>
      <p:sp>
        <p:nvSpPr>
          <p:cNvPr id="5" name="Slide Number Placeholder 4">
            <a:extLst>
              <a:ext uri="{FF2B5EF4-FFF2-40B4-BE49-F238E27FC236}">
                <a16:creationId xmlns:a16="http://schemas.microsoft.com/office/drawing/2014/main" id="{BBBA8303-99E7-D727-5FEF-9C26FC0A1C9E}"/>
              </a:ext>
            </a:extLst>
          </p:cNvPr>
          <p:cNvSpPr>
            <a:spLocks noGrp="1"/>
          </p:cNvSpPr>
          <p:nvPr>
            <p:ph type="sldNum" sz="quarter" idx="12"/>
          </p:nvPr>
        </p:nvSpPr>
        <p:spPr/>
        <p:txBody>
          <a:bodyPr/>
          <a:lstStyle/>
          <a:p>
            <a:fld id="{08AB70BE-1769-45B8-85A6-0C837432C7E6}" type="slidenum">
              <a:rPr lang="en-US" dirty="0" smtClean="0"/>
              <a:t>6</a:t>
            </a:fld>
            <a:endParaRPr lang="en-US" dirty="0"/>
          </a:p>
        </p:txBody>
      </p:sp>
      <p:pic>
        <p:nvPicPr>
          <p:cNvPr id="6" name="Picture 5" descr="A logo with a red flower and white text&#10;&#10;Description automatically generated">
            <a:extLst>
              <a:ext uri="{FF2B5EF4-FFF2-40B4-BE49-F238E27FC236}">
                <a16:creationId xmlns:a16="http://schemas.microsoft.com/office/drawing/2014/main" id="{C028676A-3953-04CD-70D4-35DA5E30C104}"/>
              </a:ext>
            </a:extLst>
          </p:cNvPr>
          <p:cNvPicPr>
            <a:picLocks noChangeAspect="1"/>
          </p:cNvPicPr>
          <p:nvPr/>
        </p:nvPicPr>
        <p:blipFill>
          <a:blip r:embed="rId2"/>
          <a:stretch>
            <a:fillRect/>
          </a:stretch>
        </p:blipFill>
        <p:spPr>
          <a:xfrm>
            <a:off x="10815918" y="66115"/>
            <a:ext cx="1295400" cy="1257300"/>
          </a:xfrm>
          <a:prstGeom prst="rect">
            <a:avLst/>
          </a:prstGeom>
        </p:spPr>
      </p:pic>
      <p:sp>
        <p:nvSpPr>
          <p:cNvPr id="9" name="Title 8">
            <a:extLst>
              <a:ext uri="{FF2B5EF4-FFF2-40B4-BE49-F238E27FC236}">
                <a16:creationId xmlns:a16="http://schemas.microsoft.com/office/drawing/2014/main" id="{79ACD93D-98F7-E65D-237A-CD0E34144408}"/>
              </a:ext>
            </a:extLst>
          </p:cNvPr>
          <p:cNvSpPr>
            <a:spLocks noGrp="1"/>
          </p:cNvSpPr>
          <p:nvPr>
            <p:ph type="title"/>
          </p:nvPr>
        </p:nvSpPr>
        <p:spPr>
          <a:xfrm>
            <a:off x="916461" y="590668"/>
            <a:ext cx="9903654" cy="735093"/>
          </a:xfrm>
        </p:spPr>
        <p:txBody>
          <a:bodyPr/>
          <a:lstStyle/>
          <a:p>
            <a:r>
              <a:rPr lang="en-US" dirty="0"/>
              <a:t>Permission</a:t>
            </a:r>
          </a:p>
        </p:txBody>
      </p:sp>
      <p:sp>
        <p:nvSpPr>
          <p:cNvPr id="11" name="Content Placeholder 10">
            <a:extLst>
              <a:ext uri="{FF2B5EF4-FFF2-40B4-BE49-F238E27FC236}">
                <a16:creationId xmlns:a16="http://schemas.microsoft.com/office/drawing/2014/main" id="{775A6BAC-DE29-94C5-0683-77D467052DFF}"/>
              </a:ext>
            </a:extLst>
          </p:cNvPr>
          <p:cNvSpPr>
            <a:spLocks noGrp="1"/>
          </p:cNvSpPr>
          <p:nvPr>
            <p:ph idx="1"/>
          </p:nvPr>
        </p:nvSpPr>
        <p:spPr>
          <a:xfrm>
            <a:off x="914400" y="1527468"/>
            <a:ext cx="9914860" cy="4739640"/>
          </a:xfrm>
        </p:spPr>
        <p:txBody>
          <a:bodyPr vert="horz" lIns="91440" tIns="45720" rIns="91440" bIns="45720" rtlCol="0" anchor="t">
            <a:noAutofit/>
          </a:bodyPr>
          <a:lstStyle/>
          <a:p>
            <a:r>
              <a:rPr lang="en-US" sz="2800" dirty="0">
                <a:solidFill>
                  <a:srgbClr val="374151"/>
                </a:solidFill>
                <a:ea typeface="+mn-lt"/>
                <a:cs typeface="+mn-lt"/>
              </a:rPr>
              <a:t>Location access (for obtaining user's current location).</a:t>
            </a:r>
            <a:endParaRPr lang="en-US" sz="2800" dirty="0"/>
          </a:p>
          <a:p>
            <a:r>
              <a:rPr lang="en-US" sz="2800" dirty="0">
                <a:solidFill>
                  <a:srgbClr val="374151"/>
                </a:solidFill>
                <a:ea typeface="+mn-lt"/>
                <a:cs typeface="+mn-lt"/>
              </a:rPr>
              <a:t>SMS sending (for sending emergency messages).</a:t>
            </a:r>
            <a:endParaRPr lang="en-US" sz="2800" dirty="0">
              <a:solidFill>
                <a:srgbClr val="374151"/>
              </a:solidFill>
            </a:endParaRPr>
          </a:p>
          <a:p>
            <a:r>
              <a:rPr lang="en-US" sz="2800" dirty="0">
                <a:solidFill>
                  <a:srgbClr val="374151"/>
                </a:solidFill>
                <a:ea typeface="+mn-lt"/>
                <a:cs typeface="+mn-lt"/>
              </a:rPr>
              <a:t>Volume Button Access Permission (Enables the emergency feature for quick succession).</a:t>
            </a:r>
            <a:endParaRPr lang="en-US" sz="2800" dirty="0">
              <a:solidFill>
                <a:srgbClr val="374151"/>
              </a:solidFill>
            </a:endParaRPr>
          </a:p>
          <a:p>
            <a:r>
              <a:rPr lang="en-US" sz="2800" dirty="0">
                <a:solidFill>
                  <a:srgbClr val="374151"/>
                </a:solidFill>
                <a:latin typeface="Arial Nova Light"/>
                <a:cs typeface="Arial"/>
              </a:rPr>
              <a:t>Foreground Service(Allows the app to run in the foreground).</a:t>
            </a:r>
          </a:p>
          <a:p>
            <a:endParaRPr lang="en-US" sz="2800" dirty="0">
              <a:solidFill>
                <a:srgbClr val="374151"/>
              </a:solidFill>
              <a:cs typeface="Arial"/>
            </a:endParaRPr>
          </a:p>
          <a:p>
            <a:pPr marL="0" indent="0">
              <a:buNone/>
            </a:pPr>
            <a:r>
              <a:rPr lang="en-US" sz="2800" dirty="0">
                <a:solidFill>
                  <a:srgbClr val="374151"/>
                </a:solidFill>
              </a:rPr>
              <a:t>                                    </a:t>
            </a:r>
          </a:p>
          <a:p>
            <a:pPr marL="0" indent="0">
              <a:buNone/>
            </a:pPr>
            <a:r>
              <a:rPr lang="en-US" sz="2400" dirty="0">
                <a:solidFill>
                  <a:srgbClr val="374151"/>
                </a:solidFill>
              </a:rPr>
              <a:t>                         </a:t>
            </a:r>
            <a:r>
              <a:rPr lang="en-US" sz="2400" dirty="0" err="1">
                <a:solidFill>
                  <a:srgbClr val="374151"/>
                </a:solidFill>
              </a:rPr>
              <a:t>ForegroundService</a:t>
            </a:r>
            <a:r>
              <a:rPr lang="en-US" sz="2400" dirty="0">
                <a:solidFill>
                  <a:srgbClr val="374151"/>
                </a:solidFill>
              </a:rPr>
              <a:t> Notification</a:t>
            </a:r>
            <a:endParaRPr lang="en-US" sz="2400"/>
          </a:p>
          <a:p>
            <a:endParaRPr lang="en-US" sz="1200">
              <a:solidFill>
                <a:srgbClr val="374151"/>
              </a:solidFill>
            </a:endParaRPr>
          </a:p>
        </p:txBody>
      </p:sp>
      <p:pic>
        <p:nvPicPr>
          <p:cNvPr id="13" name="Picture 12" descr="A black and white text&#10;&#10;Description automatically generated">
            <a:extLst>
              <a:ext uri="{FF2B5EF4-FFF2-40B4-BE49-F238E27FC236}">
                <a16:creationId xmlns:a16="http://schemas.microsoft.com/office/drawing/2014/main" id="{8DE361EA-D3CB-BC97-D9F1-141C2A5E31D0}"/>
              </a:ext>
            </a:extLst>
          </p:cNvPr>
          <p:cNvPicPr>
            <a:picLocks noChangeAspect="1"/>
          </p:cNvPicPr>
          <p:nvPr/>
        </p:nvPicPr>
        <p:blipFill>
          <a:blip r:embed="rId3"/>
          <a:stretch>
            <a:fillRect/>
          </a:stretch>
        </p:blipFill>
        <p:spPr>
          <a:xfrm>
            <a:off x="3133165" y="4971707"/>
            <a:ext cx="3987054" cy="903885"/>
          </a:xfrm>
          <a:prstGeom prst="rect">
            <a:avLst/>
          </a:prstGeom>
        </p:spPr>
      </p:pic>
    </p:spTree>
    <p:extLst>
      <p:ext uri="{BB962C8B-B14F-4D97-AF65-F5344CB8AC3E}">
        <p14:creationId xmlns:p14="http://schemas.microsoft.com/office/powerpoint/2010/main" val="397321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CFAA-81F4-DE07-34AD-F35228567FD5}"/>
              </a:ext>
            </a:extLst>
          </p:cNvPr>
          <p:cNvSpPr>
            <a:spLocks noGrp="1"/>
          </p:cNvSpPr>
          <p:nvPr>
            <p:ph type="title"/>
          </p:nvPr>
        </p:nvSpPr>
        <p:spPr>
          <a:xfrm>
            <a:off x="916461" y="590668"/>
            <a:ext cx="9903654" cy="1004034"/>
          </a:xfrm>
        </p:spPr>
        <p:txBody>
          <a:bodyPr/>
          <a:lstStyle/>
          <a:p>
            <a:r>
              <a:rPr lang="en-US" dirty="0"/>
              <a:t>Data Storage</a:t>
            </a:r>
          </a:p>
        </p:txBody>
      </p:sp>
      <p:sp>
        <p:nvSpPr>
          <p:cNvPr id="4" name="Footer Placeholder 3">
            <a:extLst>
              <a:ext uri="{FF2B5EF4-FFF2-40B4-BE49-F238E27FC236}">
                <a16:creationId xmlns:a16="http://schemas.microsoft.com/office/drawing/2014/main" id="{7808AF00-6949-84AF-3AF8-32E0A8841917}"/>
              </a:ext>
            </a:extLst>
          </p:cNvPr>
          <p:cNvSpPr>
            <a:spLocks noGrp="1"/>
          </p:cNvSpPr>
          <p:nvPr>
            <p:ph type="ftr" sz="quarter" idx="11"/>
          </p:nvPr>
        </p:nvSpPr>
        <p:spPr/>
        <p:txBody>
          <a:bodyPr/>
          <a:lstStyle/>
          <a:p>
            <a:r>
              <a:rPr lang="en-US" dirty="0"/>
              <a:t>September 9, 2023</a:t>
            </a:r>
          </a:p>
        </p:txBody>
      </p:sp>
      <p:sp>
        <p:nvSpPr>
          <p:cNvPr id="5" name="Slide Number Placeholder 4">
            <a:extLst>
              <a:ext uri="{FF2B5EF4-FFF2-40B4-BE49-F238E27FC236}">
                <a16:creationId xmlns:a16="http://schemas.microsoft.com/office/drawing/2014/main" id="{BBBA8303-99E7-D727-5FEF-9C26FC0A1C9E}"/>
              </a:ext>
            </a:extLst>
          </p:cNvPr>
          <p:cNvSpPr>
            <a:spLocks noGrp="1"/>
          </p:cNvSpPr>
          <p:nvPr>
            <p:ph type="sldNum" sz="quarter" idx="12"/>
          </p:nvPr>
        </p:nvSpPr>
        <p:spPr/>
        <p:txBody>
          <a:bodyPr/>
          <a:lstStyle/>
          <a:p>
            <a:fld id="{08AB70BE-1769-45B8-85A6-0C837432C7E6}" type="slidenum">
              <a:rPr lang="en-US" dirty="0" smtClean="0"/>
              <a:t>7</a:t>
            </a:fld>
            <a:endParaRPr lang="en-US" dirty="0"/>
          </a:p>
        </p:txBody>
      </p:sp>
      <p:pic>
        <p:nvPicPr>
          <p:cNvPr id="6" name="Picture 5" descr="A logo with a red flower and white text&#10;&#10;Description automatically generated">
            <a:extLst>
              <a:ext uri="{FF2B5EF4-FFF2-40B4-BE49-F238E27FC236}">
                <a16:creationId xmlns:a16="http://schemas.microsoft.com/office/drawing/2014/main" id="{C028676A-3953-04CD-70D4-35DA5E30C104}"/>
              </a:ext>
            </a:extLst>
          </p:cNvPr>
          <p:cNvPicPr>
            <a:picLocks noChangeAspect="1"/>
          </p:cNvPicPr>
          <p:nvPr/>
        </p:nvPicPr>
        <p:blipFill>
          <a:blip r:embed="rId2"/>
          <a:stretch>
            <a:fillRect/>
          </a:stretch>
        </p:blipFill>
        <p:spPr>
          <a:xfrm>
            <a:off x="10815918" y="66115"/>
            <a:ext cx="1295400" cy="1257300"/>
          </a:xfrm>
          <a:prstGeom prst="rect">
            <a:avLst/>
          </a:prstGeom>
        </p:spPr>
      </p:pic>
      <p:sp>
        <p:nvSpPr>
          <p:cNvPr id="8" name="Content Placeholder 7">
            <a:extLst>
              <a:ext uri="{FF2B5EF4-FFF2-40B4-BE49-F238E27FC236}">
                <a16:creationId xmlns:a16="http://schemas.microsoft.com/office/drawing/2014/main" id="{5E2DB3FC-20CE-6A10-181F-D94A82668B8E}"/>
              </a:ext>
            </a:extLst>
          </p:cNvPr>
          <p:cNvSpPr>
            <a:spLocks noGrp="1"/>
          </p:cNvSpPr>
          <p:nvPr>
            <p:ph idx="1"/>
          </p:nvPr>
        </p:nvSpPr>
        <p:spPr>
          <a:xfrm>
            <a:off x="914400" y="1919673"/>
            <a:ext cx="10654447" cy="3899198"/>
          </a:xfrm>
        </p:spPr>
        <p:txBody>
          <a:bodyPr vert="horz" lIns="91440" tIns="45720" rIns="91440" bIns="45720" rtlCol="0" anchor="t">
            <a:normAutofit/>
          </a:bodyPr>
          <a:lstStyle/>
          <a:p>
            <a:r>
              <a:rPr lang="en-US" sz="2800" b="1" dirty="0" err="1">
                <a:solidFill>
                  <a:srgbClr val="374151"/>
                </a:solidFill>
                <a:ea typeface="+mn-lt"/>
                <a:cs typeface="+mn-lt"/>
              </a:rPr>
              <a:t>SharedPreferences</a:t>
            </a:r>
            <a:r>
              <a:rPr lang="en-US" sz="2800" b="1" dirty="0">
                <a:solidFill>
                  <a:srgbClr val="374151"/>
                </a:solidFill>
                <a:ea typeface="+mn-lt"/>
                <a:cs typeface="+mn-lt"/>
              </a:rPr>
              <a:t>:</a:t>
            </a:r>
            <a:r>
              <a:rPr lang="en-US" sz="2800" dirty="0">
                <a:solidFill>
                  <a:srgbClr val="374151"/>
                </a:solidFill>
                <a:ea typeface="+mn-lt"/>
                <a:cs typeface="+mn-lt"/>
              </a:rPr>
              <a:t> </a:t>
            </a:r>
            <a:r>
              <a:rPr lang="en-US" sz="2800" dirty="0" err="1">
                <a:solidFill>
                  <a:srgbClr val="374151"/>
                </a:solidFill>
                <a:ea typeface="+mn-lt"/>
                <a:cs typeface="+mn-lt"/>
              </a:rPr>
              <a:t>SharedPreferences</a:t>
            </a:r>
            <a:r>
              <a:rPr lang="en-US" sz="2800" dirty="0">
                <a:solidFill>
                  <a:srgbClr val="374151"/>
                </a:solidFill>
                <a:ea typeface="+mn-lt"/>
                <a:cs typeface="+mn-lt"/>
              </a:rPr>
              <a:t> is a simple and lightweight data storage mechanism in Android used for storing small pieces of data, such as user preferences, settings, and configuration values. It allows an Android app to store and retrieve data in the form of key-value pairs. </a:t>
            </a:r>
          </a:p>
          <a:p>
            <a:r>
              <a:rPr lang="en-US" sz="2800" dirty="0">
                <a:solidFill>
                  <a:srgbClr val="374151"/>
                </a:solidFill>
                <a:ea typeface="+mn-lt"/>
                <a:cs typeface="+mn-lt"/>
              </a:rPr>
              <a:t>Using </a:t>
            </a:r>
            <a:r>
              <a:rPr lang="en-US" sz="2800" err="1">
                <a:solidFill>
                  <a:srgbClr val="374151"/>
                </a:solidFill>
                <a:ea typeface="+mn-lt"/>
                <a:cs typeface="+mn-lt"/>
              </a:rPr>
              <a:t>SharedPreferences</a:t>
            </a:r>
            <a:r>
              <a:rPr lang="en-US" sz="2800" dirty="0">
                <a:solidFill>
                  <a:srgbClr val="374151"/>
                </a:solidFill>
                <a:ea typeface="+mn-lt"/>
                <a:cs typeface="+mn-lt"/>
              </a:rPr>
              <a:t> for securely store user-entered phone numbers, the emergency message and Geocoder Location details.</a:t>
            </a:r>
            <a:endParaRPr lang="en-US" sz="2800"/>
          </a:p>
        </p:txBody>
      </p:sp>
    </p:spTree>
    <p:extLst>
      <p:ext uri="{BB962C8B-B14F-4D97-AF65-F5344CB8AC3E}">
        <p14:creationId xmlns:p14="http://schemas.microsoft.com/office/powerpoint/2010/main" val="67900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CFAA-81F4-DE07-34AD-F35228567FD5}"/>
              </a:ext>
            </a:extLst>
          </p:cNvPr>
          <p:cNvSpPr>
            <a:spLocks noGrp="1"/>
          </p:cNvSpPr>
          <p:nvPr>
            <p:ph type="title"/>
          </p:nvPr>
        </p:nvSpPr>
        <p:spPr>
          <a:xfrm>
            <a:off x="916461" y="590668"/>
            <a:ext cx="9903654" cy="1138504"/>
          </a:xfrm>
        </p:spPr>
        <p:txBody>
          <a:bodyPr/>
          <a:lstStyle/>
          <a:p>
            <a:r>
              <a:rPr lang="en-US" dirty="0"/>
              <a:t>App Screens</a:t>
            </a:r>
          </a:p>
        </p:txBody>
      </p:sp>
      <p:sp>
        <p:nvSpPr>
          <p:cNvPr id="4" name="Footer Placeholder 3">
            <a:extLst>
              <a:ext uri="{FF2B5EF4-FFF2-40B4-BE49-F238E27FC236}">
                <a16:creationId xmlns:a16="http://schemas.microsoft.com/office/drawing/2014/main" id="{7808AF00-6949-84AF-3AF8-32E0A8841917}"/>
              </a:ext>
            </a:extLst>
          </p:cNvPr>
          <p:cNvSpPr>
            <a:spLocks noGrp="1"/>
          </p:cNvSpPr>
          <p:nvPr>
            <p:ph type="ftr" sz="quarter" idx="11"/>
          </p:nvPr>
        </p:nvSpPr>
        <p:spPr/>
        <p:txBody>
          <a:bodyPr/>
          <a:lstStyle/>
          <a:p>
            <a:r>
              <a:rPr lang="en-US" dirty="0"/>
              <a:t>September 9, 2023</a:t>
            </a:r>
          </a:p>
        </p:txBody>
      </p:sp>
      <p:sp>
        <p:nvSpPr>
          <p:cNvPr id="5" name="Slide Number Placeholder 4">
            <a:extLst>
              <a:ext uri="{FF2B5EF4-FFF2-40B4-BE49-F238E27FC236}">
                <a16:creationId xmlns:a16="http://schemas.microsoft.com/office/drawing/2014/main" id="{BBBA8303-99E7-D727-5FEF-9C26FC0A1C9E}"/>
              </a:ext>
            </a:extLst>
          </p:cNvPr>
          <p:cNvSpPr>
            <a:spLocks noGrp="1"/>
          </p:cNvSpPr>
          <p:nvPr>
            <p:ph type="sldNum" sz="quarter" idx="12"/>
          </p:nvPr>
        </p:nvSpPr>
        <p:spPr/>
        <p:txBody>
          <a:bodyPr/>
          <a:lstStyle/>
          <a:p>
            <a:fld id="{08AB70BE-1769-45B8-85A6-0C837432C7E6}" type="slidenum">
              <a:rPr lang="en-US" dirty="0" smtClean="0"/>
              <a:t>8</a:t>
            </a:fld>
            <a:endParaRPr lang="en-US" dirty="0"/>
          </a:p>
        </p:txBody>
      </p:sp>
      <p:pic>
        <p:nvPicPr>
          <p:cNvPr id="6" name="Picture 5" descr="A logo with a red flower and white text&#10;&#10;Description automatically generated">
            <a:extLst>
              <a:ext uri="{FF2B5EF4-FFF2-40B4-BE49-F238E27FC236}">
                <a16:creationId xmlns:a16="http://schemas.microsoft.com/office/drawing/2014/main" id="{C028676A-3953-04CD-70D4-35DA5E30C104}"/>
              </a:ext>
            </a:extLst>
          </p:cNvPr>
          <p:cNvPicPr>
            <a:picLocks noChangeAspect="1"/>
          </p:cNvPicPr>
          <p:nvPr/>
        </p:nvPicPr>
        <p:blipFill>
          <a:blip r:embed="rId2"/>
          <a:stretch>
            <a:fillRect/>
          </a:stretch>
        </p:blipFill>
        <p:spPr>
          <a:xfrm>
            <a:off x="10815918" y="66115"/>
            <a:ext cx="1295400" cy="1257300"/>
          </a:xfrm>
          <a:prstGeom prst="rect">
            <a:avLst/>
          </a:prstGeom>
        </p:spPr>
      </p:pic>
      <p:sp>
        <p:nvSpPr>
          <p:cNvPr id="8" name="Content Placeholder 7">
            <a:extLst>
              <a:ext uri="{FF2B5EF4-FFF2-40B4-BE49-F238E27FC236}">
                <a16:creationId xmlns:a16="http://schemas.microsoft.com/office/drawing/2014/main" id="{E3823236-1DEC-1778-71B4-B94D6A6DD163}"/>
              </a:ext>
            </a:extLst>
          </p:cNvPr>
          <p:cNvSpPr>
            <a:spLocks noGrp="1"/>
          </p:cNvSpPr>
          <p:nvPr>
            <p:ph idx="1"/>
          </p:nvPr>
        </p:nvSpPr>
        <p:spPr>
          <a:xfrm>
            <a:off x="914400" y="1919673"/>
            <a:ext cx="7057360" cy="4123318"/>
          </a:xfrm>
        </p:spPr>
        <p:txBody>
          <a:bodyPr vert="horz" lIns="91440" tIns="45720" rIns="91440" bIns="45720" rtlCol="0" anchor="t">
            <a:normAutofit fontScale="92500" lnSpcReduction="20000"/>
          </a:bodyPr>
          <a:lstStyle/>
          <a:p>
            <a:pPr marL="0" indent="0" algn="just">
              <a:buNone/>
            </a:pPr>
            <a:r>
              <a:rPr lang="en-US" sz="3200" b="1" dirty="0">
                <a:ea typeface="+mn-lt"/>
                <a:cs typeface="+mn-lt"/>
              </a:rPr>
              <a:t>Splash Screen</a:t>
            </a:r>
            <a:endParaRPr lang="en-US" sz="3200" b="1"/>
          </a:p>
          <a:p>
            <a:pPr algn="just"/>
            <a:r>
              <a:rPr lang="en-US" sz="2800" dirty="0">
                <a:solidFill>
                  <a:srgbClr val="374151"/>
                </a:solidFill>
                <a:ea typeface="+mn-lt"/>
                <a:cs typeface="+mn-lt"/>
              </a:rPr>
              <a:t>The splash screen is the first screen users see when they open the app.</a:t>
            </a:r>
            <a:endParaRPr lang="en-US" sz="2800" b="1"/>
          </a:p>
          <a:p>
            <a:pPr algn="just"/>
            <a:r>
              <a:rPr lang="en-US" sz="2800" dirty="0">
                <a:solidFill>
                  <a:srgbClr val="374151"/>
                </a:solidFill>
                <a:ea typeface="+mn-lt"/>
                <a:cs typeface="+mn-lt"/>
              </a:rPr>
              <a:t>Its purpose is to provide a visually appealing and branded welcome to users as the app loads.</a:t>
            </a:r>
            <a:endParaRPr lang="en-US" sz="2800" dirty="0"/>
          </a:p>
          <a:p>
            <a:pPr algn="just"/>
            <a:r>
              <a:rPr lang="en-US" sz="2800" dirty="0">
                <a:solidFill>
                  <a:srgbClr val="374151"/>
                </a:solidFill>
                <a:ea typeface="+mn-lt"/>
                <a:cs typeface="+mn-lt"/>
              </a:rPr>
              <a:t>It sets the initial tone for the user's interaction with the app, making a positive first impression.</a:t>
            </a:r>
            <a:endParaRPr lang="en-US" sz="2800" dirty="0"/>
          </a:p>
          <a:p>
            <a:pPr algn="just"/>
            <a:endParaRPr lang="en-US" sz="1200" b="1" dirty="0"/>
          </a:p>
        </p:txBody>
      </p:sp>
      <p:pic>
        <p:nvPicPr>
          <p:cNvPr id="3" name="Picture 2" descr="A black background with white text&#10;&#10;Description automatically generated">
            <a:extLst>
              <a:ext uri="{FF2B5EF4-FFF2-40B4-BE49-F238E27FC236}">
                <a16:creationId xmlns:a16="http://schemas.microsoft.com/office/drawing/2014/main" id="{853B8129-FE2E-EC4C-D538-553910984A45}"/>
              </a:ext>
            </a:extLst>
          </p:cNvPr>
          <p:cNvPicPr>
            <a:picLocks noChangeAspect="1"/>
          </p:cNvPicPr>
          <p:nvPr/>
        </p:nvPicPr>
        <p:blipFill>
          <a:blip r:embed="rId3"/>
          <a:stretch>
            <a:fillRect/>
          </a:stretch>
        </p:blipFill>
        <p:spPr>
          <a:xfrm>
            <a:off x="8667934" y="2492188"/>
            <a:ext cx="2274425" cy="3173506"/>
          </a:xfrm>
          <a:prstGeom prst="rect">
            <a:avLst/>
          </a:prstGeom>
        </p:spPr>
      </p:pic>
    </p:spTree>
    <p:extLst>
      <p:ext uri="{BB962C8B-B14F-4D97-AF65-F5344CB8AC3E}">
        <p14:creationId xmlns:p14="http://schemas.microsoft.com/office/powerpoint/2010/main" val="427766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CFAA-81F4-DE07-34AD-F35228567FD5}"/>
              </a:ext>
            </a:extLst>
          </p:cNvPr>
          <p:cNvSpPr>
            <a:spLocks noGrp="1"/>
          </p:cNvSpPr>
          <p:nvPr>
            <p:ph type="title"/>
          </p:nvPr>
        </p:nvSpPr>
        <p:spPr>
          <a:xfrm>
            <a:off x="916461" y="590668"/>
            <a:ext cx="9903654" cy="1138504"/>
          </a:xfrm>
        </p:spPr>
        <p:txBody>
          <a:bodyPr/>
          <a:lstStyle/>
          <a:p>
            <a:r>
              <a:rPr lang="en-US" dirty="0"/>
              <a:t>App Screens</a:t>
            </a:r>
          </a:p>
        </p:txBody>
      </p:sp>
      <p:sp>
        <p:nvSpPr>
          <p:cNvPr id="4" name="Footer Placeholder 3">
            <a:extLst>
              <a:ext uri="{FF2B5EF4-FFF2-40B4-BE49-F238E27FC236}">
                <a16:creationId xmlns:a16="http://schemas.microsoft.com/office/drawing/2014/main" id="{7808AF00-6949-84AF-3AF8-32E0A8841917}"/>
              </a:ext>
            </a:extLst>
          </p:cNvPr>
          <p:cNvSpPr>
            <a:spLocks noGrp="1"/>
          </p:cNvSpPr>
          <p:nvPr>
            <p:ph type="ftr" sz="quarter" idx="11"/>
          </p:nvPr>
        </p:nvSpPr>
        <p:spPr/>
        <p:txBody>
          <a:bodyPr/>
          <a:lstStyle/>
          <a:p>
            <a:r>
              <a:rPr lang="en-US" dirty="0"/>
              <a:t>September 9, 2023</a:t>
            </a:r>
          </a:p>
        </p:txBody>
      </p:sp>
      <p:sp>
        <p:nvSpPr>
          <p:cNvPr id="5" name="Slide Number Placeholder 4">
            <a:extLst>
              <a:ext uri="{FF2B5EF4-FFF2-40B4-BE49-F238E27FC236}">
                <a16:creationId xmlns:a16="http://schemas.microsoft.com/office/drawing/2014/main" id="{BBBA8303-99E7-D727-5FEF-9C26FC0A1C9E}"/>
              </a:ext>
            </a:extLst>
          </p:cNvPr>
          <p:cNvSpPr>
            <a:spLocks noGrp="1"/>
          </p:cNvSpPr>
          <p:nvPr>
            <p:ph type="sldNum" sz="quarter" idx="12"/>
          </p:nvPr>
        </p:nvSpPr>
        <p:spPr/>
        <p:txBody>
          <a:bodyPr/>
          <a:lstStyle/>
          <a:p>
            <a:fld id="{08AB70BE-1769-45B8-85A6-0C837432C7E6}" type="slidenum">
              <a:rPr lang="en-US" dirty="0" smtClean="0"/>
              <a:t>9</a:t>
            </a:fld>
            <a:endParaRPr lang="en-US" dirty="0"/>
          </a:p>
        </p:txBody>
      </p:sp>
      <p:pic>
        <p:nvPicPr>
          <p:cNvPr id="6" name="Picture 5" descr="A logo with a red flower and white text&#10;&#10;Description automatically generated">
            <a:extLst>
              <a:ext uri="{FF2B5EF4-FFF2-40B4-BE49-F238E27FC236}">
                <a16:creationId xmlns:a16="http://schemas.microsoft.com/office/drawing/2014/main" id="{C028676A-3953-04CD-70D4-35DA5E30C104}"/>
              </a:ext>
            </a:extLst>
          </p:cNvPr>
          <p:cNvPicPr>
            <a:picLocks noChangeAspect="1"/>
          </p:cNvPicPr>
          <p:nvPr/>
        </p:nvPicPr>
        <p:blipFill>
          <a:blip r:embed="rId2"/>
          <a:stretch>
            <a:fillRect/>
          </a:stretch>
        </p:blipFill>
        <p:spPr>
          <a:xfrm>
            <a:off x="10815918" y="66115"/>
            <a:ext cx="1295400" cy="1257300"/>
          </a:xfrm>
          <a:prstGeom prst="rect">
            <a:avLst/>
          </a:prstGeom>
        </p:spPr>
      </p:pic>
      <p:sp>
        <p:nvSpPr>
          <p:cNvPr id="8" name="Content Placeholder 7">
            <a:extLst>
              <a:ext uri="{FF2B5EF4-FFF2-40B4-BE49-F238E27FC236}">
                <a16:creationId xmlns:a16="http://schemas.microsoft.com/office/drawing/2014/main" id="{E3823236-1DEC-1778-71B4-B94D6A6DD163}"/>
              </a:ext>
            </a:extLst>
          </p:cNvPr>
          <p:cNvSpPr>
            <a:spLocks noGrp="1"/>
          </p:cNvSpPr>
          <p:nvPr>
            <p:ph idx="1"/>
          </p:nvPr>
        </p:nvSpPr>
        <p:spPr>
          <a:xfrm>
            <a:off x="914400" y="1919673"/>
            <a:ext cx="6037625" cy="3025142"/>
          </a:xfrm>
        </p:spPr>
        <p:txBody>
          <a:bodyPr vert="horz" lIns="91440" tIns="45720" rIns="91440" bIns="45720" rtlCol="0" anchor="t">
            <a:normAutofit fontScale="62500" lnSpcReduction="20000"/>
          </a:bodyPr>
          <a:lstStyle/>
          <a:p>
            <a:pPr marL="0" indent="0">
              <a:buNone/>
            </a:pPr>
            <a:r>
              <a:rPr lang="en-US" sz="3200" b="1" dirty="0">
                <a:ea typeface="+mn-lt"/>
                <a:cs typeface="+mn-lt"/>
              </a:rPr>
              <a:t>Terms and Conditions Agreement</a:t>
            </a:r>
            <a:endParaRPr lang="en-US" sz="3200" dirty="0"/>
          </a:p>
          <a:p>
            <a:pPr algn="just"/>
            <a:r>
              <a:rPr lang="en-US" sz="2800" dirty="0">
                <a:solidFill>
                  <a:srgbClr val="374151"/>
                </a:solidFill>
                <a:ea typeface="+mn-lt"/>
                <a:cs typeface="+mn-lt"/>
              </a:rPr>
              <a:t>The "Terms and Conditions Agreement" is presented to the user when they first open the app after installation.</a:t>
            </a:r>
            <a:endParaRPr lang="en-US" sz="2800" dirty="0">
              <a:solidFill>
                <a:srgbClr val="343541"/>
              </a:solidFill>
            </a:endParaRPr>
          </a:p>
          <a:p>
            <a:pPr algn="just"/>
            <a:r>
              <a:rPr lang="en-US" sz="2800" dirty="0">
                <a:solidFill>
                  <a:srgbClr val="374151"/>
                </a:solidFill>
                <a:ea typeface="+mn-lt"/>
                <a:cs typeface="+mn-lt"/>
              </a:rPr>
              <a:t>The user is required to review and accept these terms before proceeding further.</a:t>
            </a:r>
            <a:endParaRPr lang="en-US" sz="2800" dirty="0"/>
          </a:p>
          <a:p>
            <a:pPr algn="just"/>
            <a:r>
              <a:rPr lang="en-US" sz="2800" dirty="0">
                <a:solidFill>
                  <a:srgbClr val="374151"/>
                </a:solidFill>
                <a:ea typeface="+mn-lt"/>
                <a:cs typeface="+mn-lt"/>
              </a:rPr>
              <a:t>Once the user accepts the terms and conditions, this agreement is stored locally on the user's device, indicating their consent and agreement to abide by the terms.</a:t>
            </a:r>
            <a:endParaRPr lang="en-US" sz="2800" dirty="0"/>
          </a:p>
          <a:p>
            <a:endParaRPr lang="en-US" sz="2800" dirty="0">
              <a:solidFill>
                <a:srgbClr val="343541"/>
              </a:solidFill>
            </a:endParaRPr>
          </a:p>
        </p:txBody>
      </p:sp>
      <p:pic>
        <p:nvPicPr>
          <p:cNvPr id="9" name="Picture 8" descr="A screenshot of a phone number&#10;&#10;Description automatically generated">
            <a:extLst>
              <a:ext uri="{FF2B5EF4-FFF2-40B4-BE49-F238E27FC236}">
                <a16:creationId xmlns:a16="http://schemas.microsoft.com/office/drawing/2014/main" id="{33BB9832-310A-9CBA-AF99-56A7F0959204}"/>
              </a:ext>
            </a:extLst>
          </p:cNvPr>
          <p:cNvPicPr>
            <a:picLocks noChangeAspect="1"/>
          </p:cNvPicPr>
          <p:nvPr/>
        </p:nvPicPr>
        <p:blipFill>
          <a:blip r:embed="rId3"/>
          <a:stretch>
            <a:fillRect/>
          </a:stretch>
        </p:blipFill>
        <p:spPr>
          <a:xfrm>
            <a:off x="7463479" y="1539688"/>
            <a:ext cx="2856777" cy="4551829"/>
          </a:xfrm>
          <a:prstGeom prst="rect">
            <a:avLst/>
          </a:prstGeom>
        </p:spPr>
      </p:pic>
    </p:spTree>
    <p:extLst>
      <p:ext uri="{BB962C8B-B14F-4D97-AF65-F5344CB8AC3E}">
        <p14:creationId xmlns:p14="http://schemas.microsoft.com/office/powerpoint/2010/main" val="366619092"/>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emplate>office theme</Template>
  <TotalTime>4</TotalTime>
  <Words>815</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Nova Light</vt:lpstr>
      <vt:lpstr>Arial,Sans-Serif</vt:lpstr>
      <vt:lpstr>Calibri</vt:lpstr>
      <vt:lpstr>Consolas</vt:lpstr>
      <vt:lpstr>Elephant</vt:lpstr>
      <vt:lpstr>Times New Roman</vt:lpstr>
      <vt:lpstr>ModOverlayVTI</vt:lpstr>
      <vt:lpstr> Software Development project II</vt:lpstr>
      <vt:lpstr>Safety Insurance Mobile Application</vt:lpstr>
      <vt:lpstr>Android Introduction</vt:lpstr>
      <vt:lpstr>Project Overview</vt:lpstr>
      <vt:lpstr>App Features</vt:lpstr>
      <vt:lpstr>Permission</vt:lpstr>
      <vt:lpstr>Data Storage</vt:lpstr>
      <vt:lpstr>App Screens</vt:lpstr>
      <vt:lpstr>App Screens</vt:lpstr>
      <vt:lpstr>App Screens</vt:lpstr>
      <vt:lpstr>App Screens</vt:lpstr>
      <vt:lpstr>App Screens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Md Masud Rana</cp:lastModifiedBy>
  <cp:revision>572</cp:revision>
  <dcterms:created xsi:type="dcterms:W3CDTF">2023-09-08T17:28:38Z</dcterms:created>
  <dcterms:modified xsi:type="dcterms:W3CDTF">2023-09-09T06:49:16Z</dcterms:modified>
</cp:coreProperties>
</file>