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>
        <p:scale>
          <a:sx n="75" d="100"/>
          <a:sy n="75" d="100"/>
        </p:scale>
        <p:origin x="6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A55E-2554-4E7A-8BE5-2C28FEDCB5A8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7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Preprocessing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0423"/>
            <a:ext cx="10293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For handling the missing values –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/>
              <a:t>Discard the columns having more than 80% missing values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/>
              <a:t>Replace all the missing values with their corresponding mean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28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Preprocessing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46164" y="1084217"/>
            <a:ext cx="1105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After replacing all the missing values with their corresponding mean values ,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1664715"/>
            <a:ext cx="7249885" cy="3726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02856" y="5571918"/>
            <a:ext cx="4337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Heatmap for Missing Values’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Preprocessing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3284" y="1254035"/>
            <a:ext cx="114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will happen to the response class 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697" y="2063931"/>
            <a:ext cx="11390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Dummy variables ? 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66777"/>
              </p:ext>
            </p:extLst>
          </p:nvPr>
        </p:nvGraphicFramePr>
        <p:xfrm>
          <a:off x="1332403" y="2916774"/>
          <a:ext cx="9431390" cy="2661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39">
                  <a:extLst>
                    <a:ext uri="{9D8B030D-6E8A-4147-A177-3AD203B41FA5}">
                      <a16:colId xmlns:a16="http://schemas.microsoft.com/office/drawing/2014/main" val="2367163338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410584107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1897296071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154301320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3901551316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2618377034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743613840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420421815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2588900837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1312983703"/>
                    </a:ext>
                  </a:extLst>
                </a:gridCol>
              </a:tblGrid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ag_001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ag_002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197096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0.713189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2.13E+09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225324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0.713189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190620.64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972140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0.713789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55785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327701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0.713189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76403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655922" y="5661242"/>
            <a:ext cx="278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Sample data representation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676400" y="2514829"/>
            <a:ext cx="228600" cy="292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Model Implementation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0423"/>
            <a:ext cx="10293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Dividing this section into 3 subsection –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Cross Validation 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Threshold tuning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Predicting using the testing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2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12" y="246337"/>
            <a:ext cx="1849441" cy="2246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352" y="2629403"/>
            <a:ext cx="10424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Predicting APS failure at Scania truck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84217" y="4428309"/>
            <a:ext cx="10528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</a:t>
            </a:r>
            <a:r>
              <a:rPr lang="en-US" sz="2000" dirty="0"/>
              <a:t>members: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Md. Masudur Rahman (1631189042)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Saraf </a:t>
            </a:r>
            <a:r>
              <a:rPr lang="en-US" sz="2000" dirty="0"/>
              <a:t>Sumaita Hasan (1631258042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Md</a:t>
            </a:r>
            <a:r>
              <a:rPr lang="en-US" sz="2000" dirty="0" smtClean="0"/>
              <a:t> </a:t>
            </a:r>
            <a:r>
              <a:rPr lang="en-US" sz="2000" dirty="0" err="1" smtClean="0"/>
              <a:t>Rifat</a:t>
            </a:r>
            <a:r>
              <a:rPr lang="en-US" sz="2000" dirty="0" smtClean="0"/>
              <a:t> Hasan (1620259042)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Rehnuma</a:t>
            </a:r>
            <a:r>
              <a:rPr lang="en-US" sz="2000" dirty="0" smtClean="0"/>
              <a:t> </a:t>
            </a:r>
            <a:r>
              <a:rPr lang="en-US" sz="2000" dirty="0" err="1" smtClean="0"/>
              <a:t>Sharmin</a:t>
            </a:r>
            <a:r>
              <a:rPr lang="en-US" sz="2000" dirty="0" smtClean="0"/>
              <a:t> (1620739042)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84217" y="3875370"/>
            <a:ext cx="517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Team name : </a:t>
            </a:r>
            <a:r>
              <a:rPr lang="en-US" sz="2400" b="1" dirty="0" smtClean="0"/>
              <a:t>The Technocrats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0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1319347"/>
            <a:ext cx="5068388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Table of Contents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614160" y="519127"/>
            <a:ext cx="5577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Dataset explanation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Problem Discussion</a:t>
            </a:r>
            <a:endParaRPr lang="en-US" sz="32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Data preprocessing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Model Implementation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Result Analysis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8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Dataset Explanation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084217" y="1476103"/>
            <a:ext cx="9784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Collected from the </a:t>
            </a:r>
            <a:r>
              <a:rPr lang="en-US" sz="2000" dirty="0"/>
              <a:t>Industrial Challenge for IDA </a:t>
            </a:r>
            <a:r>
              <a:rPr lang="en-US" sz="2000" dirty="0" smtClean="0"/>
              <a:t>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Collected from heavy Scania trucks in everyday usage.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Contains a training and test set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Consists </a:t>
            </a:r>
            <a:r>
              <a:rPr lang="en-US" sz="2000" dirty="0"/>
              <a:t>of a subset of all available data, selected by </a:t>
            </a:r>
            <a:r>
              <a:rPr lang="en-US" sz="2000" dirty="0" smtClean="0"/>
              <a:t>experts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Attribute </a:t>
            </a:r>
            <a:r>
              <a:rPr lang="en-US" sz="2000" dirty="0"/>
              <a:t>names </a:t>
            </a:r>
            <a:r>
              <a:rPr lang="en-US" sz="2000" dirty="0" smtClean="0"/>
              <a:t>have </a:t>
            </a:r>
            <a:r>
              <a:rPr lang="en-US" sz="2000" dirty="0"/>
              <a:t>been anonymized for proprietary </a:t>
            </a:r>
            <a:r>
              <a:rPr lang="en-US" sz="2000" dirty="0" smtClean="0"/>
              <a:t>reasons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Consists </a:t>
            </a:r>
            <a:r>
              <a:rPr lang="en-US" sz="2000" dirty="0"/>
              <a:t>of both single numerical counters and histograms consisting of bins with different </a:t>
            </a:r>
            <a:r>
              <a:rPr lang="en-US" sz="2000" dirty="0" smtClean="0"/>
              <a:t>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ubset of all available data, selected by experts</a:t>
            </a:r>
          </a:p>
        </p:txBody>
      </p:sp>
    </p:spTree>
    <p:extLst>
      <p:ext uri="{BB962C8B-B14F-4D97-AF65-F5344CB8AC3E}">
        <p14:creationId xmlns:p14="http://schemas.microsoft.com/office/powerpoint/2010/main" val="36616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Dataset Explanation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84217" y="3148148"/>
            <a:ext cx="4193177" cy="2068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dataset :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Features : 171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 : 60,000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: Anonymized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: Labeled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92684" y="3148148"/>
            <a:ext cx="4310745" cy="2068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dataset :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Features : 171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 : 16000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: Anonymized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: Labeled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0" y="1379657"/>
            <a:ext cx="4193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Characteristics :                 Multivariate</a:t>
            </a:r>
          </a:p>
          <a:p>
            <a:r>
              <a:rPr lang="en-US" sz="2000" dirty="0" smtClean="0"/>
              <a:t>Attribute Characteristics: Integer, Real</a:t>
            </a:r>
          </a:p>
          <a:p>
            <a:r>
              <a:rPr lang="en-US" sz="2000" dirty="0" smtClean="0"/>
              <a:t>Associated Task:                 Classification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7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Problem Discussion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791113" y="1433132"/>
            <a:ext cx="1070718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The system in focus is the Air Pressure system (APS) which generates pressurized air that are utilized in various functions in a truck, such as braking and gear changes.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lassification problem (2 classes – Positive and Negative)</a:t>
            </a:r>
          </a:p>
          <a:p>
            <a:pPr algn="ctr"/>
            <a:endParaRPr lang="en-US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positive</a:t>
            </a:r>
            <a:r>
              <a:rPr lang="en-US" sz="2000" dirty="0"/>
              <a:t> class consists of component failures for a specific component of the APS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negative</a:t>
            </a:r>
            <a:r>
              <a:rPr lang="en-US" sz="2000" dirty="0"/>
              <a:t> class consists of trucks with failures for components not related to the APS.</a:t>
            </a:r>
          </a:p>
          <a:p>
            <a:pPr algn="ctr"/>
            <a:endParaRPr lang="en-US" sz="2400" b="1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1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Problem Discussion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791112" y="1179344"/>
            <a:ext cx="10707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Our main task is to find that the failure is APS related or not</a:t>
            </a:r>
          </a:p>
          <a:p>
            <a:pPr algn="ctr"/>
            <a:r>
              <a:rPr lang="en-US" sz="2400" dirty="0" smtClean="0"/>
              <a:t>And </a:t>
            </a:r>
          </a:p>
          <a:p>
            <a:pPr algn="ctr"/>
            <a:r>
              <a:rPr lang="en-US" sz="2400" dirty="0" smtClean="0"/>
              <a:t>Thus to find the misclassification and the penalty for having these misclassification and to minimize them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1154" y="2978331"/>
            <a:ext cx="1026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Failure –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Type 1 failure – False Positive (Penalty of 10)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Type 2 failure </a:t>
            </a:r>
            <a:r>
              <a:rPr lang="en-US" sz="2400" dirty="0" smtClean="0"/>
              <a:t>–</a:t>
            </a:r>
            <a:r>
              <a:rPr lang="en-US" sz="2400" dirty="0" smtClean="0"/>
              <a:t> False Negative (Penalty of 500)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5373" y="4637314"/>
            <a:ext cx="1115866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Total cost = 10 * No of instances of Type 1 Failure + 500 * No of instances of Type 2 Failure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03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18456" y="2220686"/>
            <a:ext cx="1030659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igh </a:t>
            </a:r>
            <a:r>
              <a:rPr lang="en-US" sz="2400" dirty="0"/>
              <a:t>quantity of missing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igh </a:t>
            </a:r>
            <a:r>
              <a:rPr lang="en-US" sz="2400" dirty="0"/>
              <a:t>imbalance in the class </a:t>
            </a:r>
            <a:r>
              <a:rPr lang="en-US" sz="2400" dirty="0" smtClean="0"/>
              <a:t>distribution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6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Preprocessing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82" y="1028196"/>
            <a:ext cx="7769137" cy="4360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764" y="5513065"/>
            <a:ext cx="399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Heatmap for Missing Values’ Representation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39630" y="5975988"/>
            <a:ext cx="110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graph representing missing values over the full dataset in yellow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22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498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Himu's Lappy</dc:creator>
  <cp:lastModifiedBy>Himu's Lappy</cp:lastModifiedBy>
  <cp:revision>24</cp:revision>
  <dcterms:created xsi:type="dcterms:W3CDTF">2019-07-30T08:54:23Z</dcterms:created>
  <dcterms:modified xsi:type="dcterms:W3CDTF">2019-07-30T16:41:01Z</dcterms:modified>
</cp:coreProperties>
</file>