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00"/>
    <a:srgbClr val="B0CEE5"/>
    <a:srgbClr val="008000"/>
    <a:srgbClr val="00ADEF"/>
    <a:srgbClr val="FF0000"/>
    <a:srgbClr val="4D7BC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5C88-90AA-8ADA-61DA-4845F34F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78DC7-97E4-C45D-34F4-282423865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3369-62CA-9F73-8E8D-37049C69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5555-0800-B834-B429-A9663891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5890-19E6-4509-145E-6EFF5146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19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D16A-679A-B7AD-3000-F84F88C9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C74C7-2D2A-DB74-ECBE-01B49C0B0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2ECD-660A-2AF9-17DB-CBA65459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3F08-9340-4A67-6778-86592D1F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9192-9A1A-0D32-A0FD-295137D3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18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331A8-447C-1F60-0F3F-735976BFF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ECF7-DA9E-6BB3-AE00-A8458BD8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CACE8-F9D6-FD70-A4E2-E03169E1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6B56-CBC7-E42A-3D6C-EF24DA4B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BDBA-3474-843F-19E7-061383B2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61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9BA4-7913-B573-2AAA-E5F39C16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3C90-5A71-1AEB-9108-4F4A2F2A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F542-2850-6687-3061-0EFAA6FB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CC19-7F94-D485-C5C5-570B0622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679D-A391-C0EF-2FAA-CD44E4F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993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8FD3-CA9A-5519-2F79-0FC7B4F7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5532-E574-90D9-A1D8-A6F567CD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17DC-A77C-6E61-2A64-DDBFF6BD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812F-F724-1994-0908-CDA471B9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02C6-E947-9C82-F828-57306F97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3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38A1-A44D-C999-ED30-57C701A6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1B57-BE35-F56B-C9F8-57CE9A0A4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5E5F2-1AE3-AF92-6BBC-23CF3E77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2D5F-D31E-4F7B-AC84-D7EBCE0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9170-643E-30F0-00DE-D550CA7A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DE13-93FA-8FE0-BD96-C26D799E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799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9289-956F-7FF7-F5DB-35E91981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B9D8-209E-6FBD-B383-CF5FB5FF0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91A93-7317-3CB4-2D6C-5A786169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D17DF-7A1C-6E89-70AC-9CC9DC119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29572-6BDB-C632-67D4-2678BAE8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A11AF-A997-BA91-5395-DFA5F88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022D1-6D6A-68B7-9DA1-FF3CCE0E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FACDB-3558-8176-1DBA-87DBECCD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395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5D2F-41CF-EAC1-1B2F-D44690D6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31DD1-1E8B-B5E3-181D-3B0E868D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1D6F3-79A4-30D7-EE92-1652926F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F8C20-5624-FCF0-D0F6-D686C7CB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91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36D95-BC85-9ADE-2BEA-EC1A4BF2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04019-A344-044B-7369-42B5CC88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0D8B4-D07E-F1F3-765A-8A6C675A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90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02C9-65AA-7FBB-BB7B-C35955D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F012-609C-5438-2631-57FC8561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23D1C-FBE5-8232-9813-93B4DDF0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CABE6-B66E-83F0-8602-3B4B01D9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8702E-CFFE-5F3A-DE3E-82A55094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3932-FAE0-2CDD-C301-5B579D6C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9F4D-64AF-C15C-F893-3FBA6B68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017D6-890B-1B3B-251A-AA4E626BF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D8AFD-941E-16F5-58A2-D4D37183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7BABC-D401-2D50-0003-E3EFEE42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E9390-3B83-3A5A-C148-66E71A9D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CDBE4-E2EC-599C-5F1A-2B038F23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194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AC00-DF0D-082E-4D50-E9FFEF3D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E355-BD6B-AF35-28C7-02EB9A50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578F-3FE2-E54F-84CC-DD376F217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B0D1-6367-4B94-9A19-EF3D8822C419}" type="datetimeFigureOut">
              <a:rPr lang="el-GR" smtClean="0"/>
              <a:t>12/3/2023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00C3-2B03-1FBF-7564-FBBF826FC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BE3F-500F-C4E6-18B4-8CC484601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13C0-CDF0-4A2E-85FF-0996C8FB3C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03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B92D021E-4BE1-284D-20E7-387CA6199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00250"/>
            <a:ext cx="1286774" cy="96508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6D36CA7-C193-4D97-DB8A-C9DD77A71A16}"/>
              </a:ext>
            </a:extLst>
          </p:cNvPr>
          <p:cNvSpPr/>
          <p:nvPr/>
        </p:nvSpPr>
        <p:spPr>
          <a:xfrm>
            <a:off x="4981997" y="2159624"/>
            <a:ext cx="24089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rgbClr val="4D7BCF"/>
                    </a:gs>
                    <a:gs pos="100000">
                      <a:srgbClr val="00B0F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MsToolsPro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rgbClr val="4D7BCF"/>
                  </a:gs>
                  <a:gs pos="100000">
                    <a:srgbClr val="00B0F0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360D20-5400-1406-5C95-FAC0A9268B1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160" y="2356557"/>
            <a:ext cx="264638" cy="246171"/>
            <a:chOff x="3803109" y="828136"/>
            <a:chExt cx="299588" cy="25245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936195-DD33-B692-F8D9-5E18C122E913}"/>
                </a:ext>
              </a:extLst>
            </p:cNvPr>
            <p:cNvSpPr/>
            <p:nvPr/>
          </p:nvSpPr>
          <p:spPr>
            <a:xfrm>
              <a:off x="3803110" y="828136"/>
              <a:ext cx="112143" cy="1121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7BBD02-C0A3-C6A7-47D9-D14A74C9B8BE}"/>
                </a:ext>
              </a:extLst>
            </p:cNvPr>
            <p:cNvSpPr/>
            <p:nvPr/>
          </p:nvSpPr>
          <p:spPr>
            <a:xfrm>
              <a:off x="3803109" y="968451"/>
              <a:ext cx="112143" cy="112143"/>
            </a:xfrm>
            <a:prstGeom prst="rect">
              <a:avLst/>
            </a:prstGeom>
            <a:solidFill>
              <a:srgbClr val="00A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8D4871-AB81-A97B-42D1-761D08A2F645}"/>
                </a:ext>
              </a:extLst>
            </p:cNvPr>
            <p:cNvSpPr/>
            <p:nvPr/>
          </p:nvSpPr>
          <p:spPr>
            <a:xfrm>
              <a:off x="3990555" y="828136"/>
              <a:ext cx="112142" cy="11214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E982B8D-E2AB-7F8D-1F96-355DF195AF26}"/>
                </a:ext>
              </a:extLst>
            </p:cNvPr>
            <p:cNvSpPr/>
            <p:nvPr/>
          </p:nvSpPr>
          <p:spPr>
            <a:xfrm>
              <a:off x="3990553" y="968451"/>
              <a:ext cx="112141" cy="112143"/>
            </a:xfrm>
            <a:prstGeom prst="rect">
              <a:avLst/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44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Karadimitropoulos</dc:creator>
  <cp:lastModifiedBy>Ioannis Karadimitropoulos</cp:lastModifiedBy>
  <cp:revision>2</cp:revision>
  <dcterms:created xsi:type="dcterms:W3CDTF">2023-03-12T19:53:06Z</dcterms:created>
  <dcterms:modified xsi:type="dcterms:W3CDTF">2023-03-12T19:56:12Z</dcterms:modified>
</cp:coreProperties>
</file>