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00"/>
    <a:srgbClr val="B0CEE5"/>
    <a:srgbClr val="008000"/>
    <a:srgbClr val="00ADEF"/>
    <a:srgbClr val="FF0000"/>
    <a:srgbClr val="4D7B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5C88-90AA-8ADA-61DA-4845F34F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8DC7-97E4-C45D-34F4-282423865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3369-62CA-9F73-8E8D-37049C6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555-0800-B834-B429-A9663891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5890-19E6-4509-145E-6EFF5146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9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D16A-679A-B7AD-3000-F84F88C9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C74C7-2D2A-DB74-ECBE-01B49C0B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2ECD-660A-2AF9-17DB-CBA65459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3F08-9340-4A67-6778-86592D1F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9192-9A1A-0D32-A0FD-295137D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18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331A8-447C-1F60-0F3F-735976BFF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ECF7-DA9E-6BB3-AE00-A8458BD8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ACE8-F9D6-FD70-A4E2-E03169E1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6B56-CBC7-E42A-3D6C-EF24DA4B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BDBA-3474-843F-19E7-061383B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61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9BA4-7913-B573-2AAA-E5F39C16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3C90-5A71-1AEB-9108-4F4A2F2A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F542-2850-6687-3061-0EFAA6FB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CC19-7F94-D485-C5C5-570B0622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679D-A391-C0EF-2FAA-CD44E4F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993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8FD3-CA9A-5519-2F79-0FC7B4F7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5532-E574-90D9-A1D8-A6F567CD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7DC-A77C-6E61-2A64-DDBFF6BD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812F-F724-1994-0908-CDA471B9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02C6-E947-9C82-F828-57306F9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3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8A1-A44D-C999-ED30-57C701A6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1B57-BE35-F56B-C9F8-57CE9A0A4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5E5F2-1AE3-AF92-6BBC-23CF3E77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2D5F-D31E-4F7B-AC84-D7EBCE0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9170-643E-30F0-00DE-D550CA7A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E13-93FA-8FE0-BD96-C26D799E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799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289-956F-7FF7-F5DB-35E9198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B9D8-209E-6FBD-B383-CF5FB5FF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1A93-7317-3CB4-2D6C-5A786169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D17DF-7A1C-6E89-70AC-9CC9DC119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29572-6BDB-C632-67D4-2678BAE8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A11AF-A997-BA91-5395-DFA5F88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022D1-6D6A-68B7-9DA1-FF3CCE0E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FACDB-3558-8176-1DBA-87DBECCD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39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D2F-41CF-EAC1-1B2F-D44690D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31DD1-1E8B-B5E3-181D-3B0E868D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D6F3-79A4-30D7-EE92-1652926F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F8C20-5624-FCF0-D0F6-D686C7C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91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36D95-BC85-9ADE-2BEA-EC1A4BF2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04019-A344-044B-7369-42B5CC88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D8B4-D07E-F1F3-765A-8A6C675A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90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02C9-65AA-7FBB-BB7B-C35955D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F012-609C-5438-2631-57FC856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23D1C-FBE5-8232-9813-93B4DDF0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CABE6-B66E-83F0-8602-3B4B01D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702E-CFFE-5F3A-DE3E-82A5509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3932-FAE0-2CDD-C301-5B579D6C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9F4D-64AF-C15C-F893-3FBA6B68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017D6-890B-1B3B-251A-AA4E626B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D8AFD-941E-16F5-58A2-D4D37183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BABC-D401-2D50-0003-E3EFEE42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9390-3B83-3A5A-C148-66E71A9D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CDBE4-E2EC-599C-5F1A-2B038F23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19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AC00-DF0D-082E-4D50-E9FFEF3D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E355-BD6B-AF35-28C7-02EB9A50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578F-3FE2-E54F-84CC-DD376F217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00C3-2B03-1FBF-7564-FBBF826F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BE3F-500F-C4E6-18B4-8CC48460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03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ord logo">
            <a:extLst>
              <a:ext uri="{FF2B5EF4-FFF2-40B4-BE49-F238E27FC236}">
                <a16:creationId xmlns:a16="http://schemas.microsoft.com/office/drawing/2014/main" id="{C39DCC3A-1DD0-F724-7DD2-6F248912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05" y="890310"/>
            <a:ext cx="524971" cy="2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8A33C1D-7972-DADF-03D0-4FC7B7278433}"/>
              </a:ext>
            </a:extLst>
          </p:cNvPr>
          <p:cNvGrpSpPr/>
          <p:nvPr/>
        </p:nvGrpSpPr>
        <p:grpSpPr>
          <a:xfrm>
            <a:off x="8153400" y="5190490"/>
            <a:ext cx="3199990" cy="965081"/>
            <a:chOff x="4191000" y="2000250"/>
            <a:chExt cx="3199990" cy="96508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92D021E-4BE1-284D-20E7-387CA6199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2000250"/>
              <a:ext cx="1286774" cy="965081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D36CA7-C193-4D97-DB8A-C9DD77A71A16}"/>
                </a:ext>
              </a:extLst>
            </p:cNvPr>
            <p:cNvSpPr/>
            <p:nvPr/>
          </p:nvSpPr>
          <p:spPr>
            <a:xfrm>
              <a:off x="4981997" y="2159624"/>
              <a:ext cx="240899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rgbClr val="4D7BCF"/>
                      </a:gs>
                      <a:gs pos="100000">
                        <a:srgbClr val="00B0F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MsToolsPro</a:t>
              </a:r>
              <a:endPara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rgbClr val="4D7BCF"/>
                    </a:gs>
                    <a:gs pos="100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B360D20-5400-1406-5C95-FAC0A9268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3160" y="2356557"/>
              <a:ext cx="264638" cy="246171"/>
              <a:chOff x="3803109" y="828136"/>
              <a:chExt cx="299588" cy="25245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4936195-DD33-B692-F8D9-5E18C122E913}"/>
                  </a:ext>
                </a:extLst>
              </p:cNvPr>
              <p:cNvSpPr/>
              <p:nvPr/>
            </p:nvSpPr>
            <p:spPr>
              <a:xfrm>
                <a:off x="3803110" y="828136"/>
                <a:ext cx="112143" cy="11214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7BBD02-C0A3-C6A7-47D9-D14A74C9B8BE}"/>
                  </a:ext>
                </a:extLst>
              </p:cNvPr>
              <p:cNvSpPr/>
              <p:nvPr/>
            </p:nvSpPr>
            <p:spPr>
              <a:xfrm>
                <a:off x="3803109" y="968451"/>
                <a:ext cx="112143" cy="112143"/>
              </a:xfrm>
              <a:prstGeom prst="rect">
                <a:avLst/>
              </a:prstGeom>
              <a:solidFill>
                <a:srgbClr val="00A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B8D4871-AB81-A97B-42D1-761D08A2F645}"/>
                  </a:ext>
                </a:extLst>
              </p:cNvPr>
              <p:cNvSpPr/>
              <p:nvPr/>
            </p:nvSpPr>
            <p:spPr>
              <a:xfrm>
                <a:off x="3990555" y="828136"/>
                <a:ext cx="112142" cy="112143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E982B8D-E2AB-7F8D-1F96-355DF195AF26}"/>
                  </a:ext>
                </a:extLst>
              </p:cNvPr>
              <p:cNvSpPr/>
              <p:nvPr/>
            </p:nvSpPr>
            <p:spPr>
              <a:xfrm>
                <a:off x="3990553" y="968451"/>
                <a:ext cx="112141" cy="112143"/>
              </a:xfrm>
              <a:prstGeom prst="rect">
                <a:avLst/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E003B2-5E73-0772-C925-91B45B9DF1F9}"/>
              </a:ext>
            </a:extLst>
          </p:cNvPr>
          <p:cNvSpPr txBox="1"/>
          <p:nvPr/>
        </p:nvSpPr>
        <p:spPr>
          <a:xfrm>
            <a:off x="833120" y="853440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9A84A-9796-5D93-F224-BC16C1976D72}"/>
              </a:ext>
            </a:extLst>
          </p:cNvPr>
          <p:cNvSpPr txBox="1"/>
          <p:nvPr/>
        </p:nvSpPr>
        <p:spPr>
          <a:xfrm>
            <a:off x="1740776" y="85344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F8BB2-1245-2E22-BC4F-09AA8637107E}"/>
              </a:ext>
            </a:extLst>
          </p:cNvPr>
          <p:cNvSpPr txBox="1"/>
          <p:nvPr/>
        </p:nvSpPr>
        <p:spPr>
          <a:xfrm>
            <a:off x="833120" y="1259642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70B49-519A-8529-C960-D8046C2E20C2}"/>
              </a:ext>
            </a:extLst>
          </p:cNvPr>
          <p:cNvSpPr txBox="1"/>
          <p:nvPr/>
        </p:nvSpPr>
        <p:spPr>
          <a:xfrm>
            <a:off x="1740776" y="1259642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</a:t>
            </a:r>
            <a:endParaRPr lang="el-GR" dirty="0"/>
          </a:p>
        </p:txBody>
      </p:sp>
      <p:pic>
        <p:nvPicPr>
          <p:cNvPr id="1028" name="Picture 4" descr="Steckdose Microsoft Powerpoint - Kostenlose Vektorgrafik auf Pixabay">
            <a:extLst>
              <a:ext uri="{FF2B5EF4-FFF2-40B4-BE49-F238E27FC236}">
                <a16:creationId xmlns:a16="http://schemas.microsoft.com/office/drawing/2014/main" id="{93B23226-0B0D-525E-A21A-EC22F0E8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76" y="1308800"/>
            <a:ext cx="296227" cy="2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2BBB1-61D8-3C64-6D81-BCA77604B83C}"/>
              </a:ext>
            </a:extLst>
          </p:cNvPr>
          <p:cNvSpPr txBox="1"/>
          <p:nvPr/>
        </p:nvSpPr>
        <p:spPr>
          <a:xfrm>
            <a:off x="794194" y="1678132"/>
            <a:ext cx="232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 err="1"/>
              <a:t>insert</a:t>
            </a:r>
            <a:r>
              <a:rPr lang="el-GR" dirty="0"/>
              <a:t> </a:t>
            </a:r>
            <a:r>
              <a:rPr lang="el-GR" dirty="0" err="1"/>
              <a:t>drag</a:t>
            </a:r>
            <a:r>
              <a:rPr lang="el-GR" dirty="0"/>
              <a:t> and </a:t>
            </a:r>
            <a:r>
              <a:rPr lang="el-GR" dirty="0" err="1"/>
              <a:t>drop</a:t>
            </a:r>
            <a:r>
              <a:rPr lang="el-GR" dirty="0"/>
              <a:t> in</a:t>
            </a:r>
          </a:p>
        </p:txBody>
      </p:sp>
      <p:pic>
        <p:nvPicPr>
          <p:cNvPr id="10" name="Picture 4" descr="Steckdose Microsoft Powerpoint - Kostenlose Vektorgrafik auf Pixabay">
            <a:extLst>
              <a:ext uri="{FF2B5EF4-FFF2-40B4-BE49-F238E27FC236}">
                <a16:creationId xmlns:a16="http://schemas.microsoft.com/office/drawing/2014/main" id="{DA9D7B2D-DDAE-D114-CF3B-2F6C7824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34" y="1727290"/>
            <a:ext cx="296227" cy="2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979D7-C421-CEF5-7FC9-CA5E4D7F663E}"/>
              </a:ext>
            </a:extLst>
          </p:cNvPr>
          <p:cNvSpPr txBox="1"/>
          <p:nvPr/>
        </p:nvSpPr>
        <p:spPr>
          <a:xfrm>
            <a:off x="833120" y="2296160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free</a:t>
            </a:r>
            <a:endParaRPr lang="el-GR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9662F63-205A-F37B-5AD5-DCBD9A80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32" y="2296160"/>
            <a:ext cx="373888" cy="3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EE624-0181-2286-528B-38C67CCDF72B}"/>
              </a:ext>
            </a:extLst>
          </p:cNvPr>
          <p:cNvSpPr txBox="1"/>
          <p:nvPr/>
        </p:nvSpPr>
        <p:spPr>
          <a:xfrm>
            <a:off x="2050089" y="2296160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VBA macros</a:t>
            </a:r>
            <a:endParaRPr lang="el-G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F0B35C-A839-7C50-B28F-27D108CC583B}"/>
              </a:ext>
            </a:extLst>
          </p:cNvPr>
          <p:cNvGrpSpPr/>
          <p:nvPr/>
        </p:nvGrpSpPr>
        <p:grpSpPr>
          <a:xfrm>
            <a:off x="1629832" y="2742525"/>
            <a:ext cx="1756351" cy="441642"/>
            <a:chOff x="5075239" y="4058921"/>
            <a:chExt cx="1756351" cy="44164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184DE70-D4BE-1ED1-D440-0052426A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957" y="4117795"/>
              <a:ext cx="952633" cy="323895"/>
            </a:xfrm>
            <a:prstGeom prst="rect">
              <a:avLst/>
            </a:prstGeom>
          </p:spPr>
        </p:pic>
        <p:pic>
          <p:nvPicPr>
            <p:cNvPr id="1036" name="Picture 12" descr="js-logo - Duo Mimikry - Visual Comedy">
              <a:extLst>
                <a:ext uri="{FF2B5EF4-FFF2-40B4-BE49-F238E27FC236}">
                  <a16:creationId xmlns:a16="http://schemas.microsoft.com/office/drawing/2014/main" id="{A144F7B4-4AF6-8ABC-268B-C14F5EAFA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78" b="95556" l="9778" r="89778">
                          <a14:foregroundMark x1="44000" y1="43111" x2="48000" y2="80889"/>
                          <a14:foregroundMark x1="42667" y1="38222" x2="42667" y2="74667"/>
                          <a14:foregroundMark x1="43556" y1="79556" x2="26667" y2="62667"/>
                          <a14:foregroundMark x1="29778" y1="76444" x2="38667" y2="78222"/>
                          <a14:foregroundMark x1="44444" y1="95556" x2="61333" y2="91556"/>
                          <a14:foregroundMark x1="57778" y1="78667" x2="61778" y2="35556"/>
                          <a14:foregroundMark x1="72889" y1="39111" x2="53778" y2="40444"/>
                          <a14:foregroundMark x1="65333" y1="74667" x2="70667" y2="57778"/>
                          <a14:backgroundMark x1="44889" y1="7556" x2="72000" y2="7556"/>
                          <a14:backgroundMark x1="40000" y1="13333" x2="73333" y2="12889"/>
                          <a14:backgroundMark x1="73333" y1="12889" x2="73333" y2="12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239" y="4058921"/>
              <a:ext cx="441642" cy="44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EE6211E5-B97E-DFDA-D1ED-03F2F928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081" y="4138296"/>
              <a:ext cx="524636" cy="28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3ECFB1D-0301-83F4-5112-B3BC615F5D30}"/>
              </a:ext>
            </a:extLst>
          </p:cNvPr>
          <p:cNvSpPr txBox="1"/>
          <p:nvPr/>
        </p:nvSpPr>
        <p:spPr>
          <a:xfrm>
            <a:off x="851039" y="2742859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free</a:t>
            </a:r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1E886-3569-7914-53BF-1547578AF4B5}"/>
              </a:ext>
            </a:extLst>
          </p:cNvPr>
          <p:cNvSpPr txBox="1"/>
          <p:nvPr/>
        </p:nvSpPr>
        <p:spPr>
          <a:xfrm>
            <a:off x="3355703" y="2783681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algorythms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944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Karadimitropoulos</dc:creator>
  <cp:lastModifiedBy>Ioannis Karadimitropoulos</cp:lastModifiedBy>
  <cp:revision>3</cp:revision>
  <dcterms:created xsi:type="dcterms:W3CDTF">2023-03-12T19:53:06Z</dcterms:created>
  <dcterms:modified xsi:type="dcterms:W3CDTF">2023-03-12T20:21:43Z</dcterms:modified>
</cp:coreProperties>
</file>