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6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18288000" cy="10287000"/>
  <p:notesSz cx="6858000" cy="9144000"/>
  <p:embeddedFontLst>
    <p:embeddedFont>
      <p:font typeface="Fira Sans Bold" panose="020B0604020202020204" charset="0"/>
      <p:regular r:id="rId17"/>
    </p:embeddedFont>
    <p:embeddedFont>
      <p:font typeface="Fira Sans Medium" panose="020B0603050000020004" pitchFamily="34" charset="0"/>
      <p:regular r:id="rId18"/>
      <p: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5804ED-99DA-443B-89F9-3D253D3A80D7}">
          <p14:sldIdLst>
            <p14:sldId id="256"/>
            <p14:sldId id="258"/>
            <p14:sldId id="259"/>
            <p14:sldId id="270"/>
            <p14:sldId id="26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</p14:sldIdLst>
        </p14:section>
        <p14:section name="Untitled Section" id="{CE773794-3509-40E1-B58D-E210070C5742}">
          <p14:sldIdLst/>
        </p14:section>
        <p14:section name="Untitled Section" id="{9D0E8122-4BAF-418B-9E95-81C48E292C3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CA95-1007-4A6C-BC5B-38CA42DF000B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6D63-30DC-4DAC-A999-AF6BAE66FE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9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F6D63-30DC-4DAC-A999-AF6BAE66FE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8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50853"/>
            <a:ext cx="10202605" cy="2745913"/>
            <a:chOff x="0" y="0"/>
            <a:chExt cx="13603473" cy="366121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3603473" cy="2438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TIC TAC TOE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758406"/>
              <a:ext cx="13603473" cy="902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4400" b="1" i="1" u="sng" dirty="0"/>
                <a:t>Prepared by Team believers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999167" y="1095105"/>
            <a:ext cx="324237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Fira Sans Medium"/>
              </a:rPr>
              <a:t>East West University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4D94B1-FB19-F98E-D32C-A40519A0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7" y="630777"/>
            <a:ext cx="1332200" cy="870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A778AF-B56A-0B0C-82F3-30EFFB49282B}"/>
              </a:ext>
            </a:extLst>
          </p:cNvPr>
          <p:cNvSpPr txBox="1"/>
          <p:nvPr/>
        </p:nvSpPr>
        <p:spPr>
          <a:xfrm>
            <a:off x="4693898" y="6949907"/>
            <a:ext cx="653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MASUM (2023-3-60-066)</a:t>
            </a:r>
          </a:p>
          <a:p>
            <a:r>
              <a:rPr lang="en-US" dirty="0"/>
              <a:t>MAIDUL (2023-3-60-068)</a:t>
            </a:r>
          </a:p>
          <a:p>
            <a:r>
              <a:rPr lang="en-GB" dirty="0"/>
              <a:t>YASIR ARAFAT (</a:t>
            </a:r>
            <a:r>
              <a:rPr lang="en-US" dirty="0"/>
              <a:t>2023-3-60-079)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8BF9D-AD43-4FB8-6762-AFA730E26A3E}"/>
              </a:ext>
            </a:extLst>
          </p:cNvPr>
          <p:cNvSpPr txBox="1"/>
          <p:nvPr/>
        </p:nvSpPr>
        <p:spPr>
          <a:xfrm>
            <a:off x="0" y="9029700"/>
            <a:ext cx="83439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Course Instructor : </a:t>
            </a:r>
            <a:r>
              <a:rPr lang="en-GB" sz="2000" b="1" i="0" u="none" strike="noStrike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Dr.</a:t>
            </a:r>
            <a:r>
              <a:rPr lang="en-GB" sz="2000" b="1" i="0" u="none" strike="noStrike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Hasan Mahmood </a:t>
            </a:r>
            <a:r>
              <a:rPr lang="en-GB" sz="2000" b="1" i="0" u="none" strike="noStrike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Aminul</a:t>
            </a:r>
            <a:r>
              <a:rPr lang="en-GB" sz="2000" b="1" i="0" u="none" strike="noStrike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Islam(DHMAI)</a:t>
            </a:r>
            <a:endParaRPr lang="en-GB" sz="2000" b="0" dirty="0">
              <a:effectLst/>
            </a:endParaRPr>
          </a:p>
          <a:p>
            <a:br>
              <a:rPr lang="en-GB" sz="2000" dirty="0"/>
            </a:br>
            <a:endParaRPr lang="en-GB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E6B78-881E-C731-E09F-C736413A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5126753"/>
            <a:ext cx="7462520" cy="5160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86DE1-5D47-5A32-DACB-F2FC7333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2" y="-33494"/>
            <a:ext cx="7843518" cy="54055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C9A07C-04A2-02C4-9B4B-3884D5B8973B}"/>
              </a:ext>
            </a:extLst>
          </p:cNvPr>
          <p:cNvSpPr txBox="1">
            <a:spLocks/>
          </p:cNvSpPr>
          <p:nvPr/>
        </p:nvSpPr>
        <p:spPr>
          <a:xfrm>
            <a:off x="-375920" y="2231154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r>
              <a:rPr lang="en-US" sz="3600" dirty="0"/>
              <a:t> </a:t>
            </a:r>
            <a:endParaRPr lang="en-GB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048F56-2B4C-0324-E2BF-2AB588AA8E77}"/>
              </a:ext>
            </a:extLst>
          </p:cNvPr>
          <p:cNvSpPr txBox="1">
            <a:spLocks/>
          </p:cNvSpPr>
          <p:nvPr/>
        </p:nvSpPr>
        <p:spPr>
          <a:xfrm>
            <a:off x="-1295400" y="3128808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F3331-D874-3937-17F7-1255367669B4}"/>
              </a:ext>
            </a:extLst>
          </p:cNvPr>
          <p:cNvSpPr txBox="1"/>
          <p:nvPr/>
        </p:nvSpPr>
        <p:spPr>
          <a:xfrm>
            <a:off x="2138684" y="1248346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Input player name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Show error message</a:t>
            </a:r>
            <a:endParaRPr lang="en-US" sz="3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Play game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0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E3DA-40AC-3AA2-1683-5DF43A11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262"/>
          </a:xfrm>
        </p:spPr>
        <p:txBody>
          <a:bodyPr/>
          <a:lstStyle/>
          <a:p>
            <a:br>
              <a:rPr lang="en-US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BE596-EC91-05A2-B326-16637C14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1" y="-27941"/>
            <a:ext cx="7696200" cy="54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0014B-F6D5-49F6-95B7-39D0BF7F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5143500"/>
            <a:ext cx="752856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F0B47-42B5-2CB8-3E08-38D4F8024CBB}"/>
              </a:ext>
            </a:extLst>
          </p:cNvPr>
          <p:cNvSpPr txBox="1"/>
          <p:nvPr/>
        </p:nvSpPr>
        <p:spPr>
          <a:xfrm>
            <a:off x="1991360" y="723900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Show player name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Game win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play again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menu page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exit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0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D9EA4-4D2B-2308-8112-A8B82EDB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8286"/>
            <a:ext cx="7543800" cy="5159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A0205-7345-FE3A-6D8B-899609DB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0"/>
            <a:ext cx="7543800" cy="524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C0BA8-06A7-0C46-3336-68F5E68B5B65}"/>
              </a:ext>
            </a:extLst>
          </p:cNvPr>
          <p:cNvSpPr txBox="1"/>
          <p:nvPr/>
        </p:nvSpPr>
        <p:spPr>
          <a:xfrm>
            <a:off x="2286000" y="102870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Game Draw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play again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menu page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exit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E4A7-4E71-0657-7847-D97DA4F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93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Future Plan:</a:t>
            </a:r>
            <a:br>
              <a:rPr lang="en-US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D5F4D-C129-39FF-F2AE-44F0B2FAEEEA}"/>
              </a:ext>
            </a:extLst>
          </p:cNvPr>
          <p:cNvSpPr txBox="1"/>
          <p:nvPr/>
        </p:nvSpPr>
        <p:spPr>
          <a:xfrm>
            <a:off x="5257800" y="3162300"/>
            <a:ext cx="1158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Single player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Add sound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Game toss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638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finite question marks in 3D rendering">
            <a:extLst>
              <a:ext uri="{FF2B5EF4-FFF2-40B4-BE49-F238E27FC236}">
                <a16:creationId xmlns:a16="http://schemas.microsoft.com/office/drawing/2014/main" id="{38BD6879-C79D-CE5C-7F97-74FE7EF23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4605" y="15"/>
            <a:ext cx="18283395" cy="10286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07CB0-4C43-C784-A470-B5FA55C1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4594860"/>
          </a:xfrm>
        </p:spPr>
        <p:txBody>
          <a:bodyPr>
            <a:normAutofit/>
          </a:bodyPr>
          <a:lstStyle/>
          <a:p>
            <a:r>
              <a:rPr lang="en-AU" sz="9900" dirty="0">
                <a:solidFill>
                  <a:schemeClr val="bg1"/>
                </a:solidFill>
              </a:rPr>
              <a:t>Question and Answer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867E2-CC84-E96B-1586-C4DA099F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560" y="5978414"/>
            <a:ext cx="13716000" cy="2304288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87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9D3C6E-D3AB-BABB-632D-33FAC899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485900"/>
            <a:ext cx="4572000" cy="838200"/>
          </a:xfrm>
        </p:spPr>
        <p:txBody>
          <a:bodyPr>
            <a:normAutofit/>
          </a:bodyPr>
          <a:lstStyle/>
          <a:p>
            <a:r>
              <a:rPr lang="en-GB" sz="3200" b="1" dirty="0"/>
              <a:t>Purpose of TIC-TAC-TOE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15F7E-896F-68B1-644F-77F1D6644478}"/>
              </a:ext>
            </a:extLst>
          </p:cNvPr>
          <p:cNvSpPr txBox="1"/>
          <p:nvPr/>
        </p:nvSpPr>
        <p:spPr>
          <a:xfrm>
            <a:off x="1447800" y="2324100"/>
            <a:ext cx="1249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cultivates strategic thinking skills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Players are constantly making decisions about where to place their marks.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It's a great way to pass the time, relax, and have fun.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also exercises memory and attention skills.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9D3C6E-D3AB-BABB-632D-33FAC899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439565"/>
            <a:ext cx="4572000" cy="838200"/>
          </a:xfrm>
        </p:spPr>
        <p:txBody>
          <a:bodyPr>
            <a:normAutofit/>
          </a:bodyPr>
          <a:lstStyle/>
          <a:p>
            <a:r>
              <a:rPr lang="en-GB" sz="3200" dirty="0"/>
              <a:t>Methodology: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15F7E-896F-68B1-644F-77F1D6644478}"/>
              </a:ext>
            </a:extLst>
          </p:cNvPr>
          <p:cNvSpPr txBox="1"/>
          <p:nvPr/>
        </p:nvSpPr>
        <p:spPr>
          <a:xfrm>
            <a:off x="1752600" y="2300010"/>
            <a:ext cx="12496800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The game is a two player game.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Firstly, run the game, then display the start game, control, exit.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Then we start the game then take the name of the players as input. 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One of the players chose ‘X’ and the other player chose ‘O’.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The player who has four 'X' symbols across a horizontal, vertical, or 	diagonal row wins. Then a message is displayed “You Win” and other 	players display “You Loss”.</a:t>
            </a:r>
          </a:p>
          <a:p>
            <a:pPr marL="2286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</a:rPr>
              <a:t> If all of the indexes are full of the symbols ‘X’ and ‘O’, then the message 	is displayed “Match is Draw”.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4485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E970-0E97-ABD2-8C09-B745C97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7800" y="1028700"/>
            <a:ext cx="8229600" cy="1143000"/>
          </a:xfrm>
        </p:spPr>
        <p:txBody>
          <a:bodyPr/>
          <a:lstStyle/>
          <a:p>
            <a:r>
              <a:rPr lang="en-US" dirty="0"/>
              <a:t>Process flow: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79F27-E9CE-5EEF-6DEB-A2F71C0A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40852"/>
            <a:ext cx="10914808" cy="7805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EED86F-C227-C934-533C-5CEDC6CC64D2}"/>
              </a:ext>
            </a:extLst>
          </p:cNvPr>
          <p:cNvSpPr txBox="1"/>
          <p:nvPr/>
        </p:nvSpPr>
        <p:spPr>
          <a:xfrm>
            <a:off x="1200992" y="3009900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Home page</a:t>
            </a:r>
            <a:endParaRPr lang="en-US" sz="3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Choose player name</a:t>
            </a:r>
            <a:endParaRPr lang="en-US" sz="3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Game board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Win or lose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Terminated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BE27E-E5A2-3217-039E-A13D9C95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5400" y="675640"/>
            <a:ext cx="8229600" cy="1143000"/>
          </a:xfrm>
        </p:spPr>
        <p:txBody>
          <a:bodyPr/>
          <a:lstStyle/>
          <a:p>
            <a:r>
              <a:rPr lang="en-US" dirty="0"/>
              <a:t>Use case: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82ADF-17BD-74DB-83D8-17BB9E426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75640"/>
            <a:ext cx="9296400" cy="929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2B5AE-DFF9-FF49-9053-F97D9A86BD87}"/>
              </a:ext>
            </a:extLst>
          </p:cNvPr>
          <p:cNvSpPr txBox="1"/>
          <p:nvPr/>
        </p:nvSpPr>
        <p:spPr>
          <a:xfrm>
            <a:off x="13258800" y="270510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Start game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Input player name</a:t>
            </a:r>
            <a:endParaRPr lang="en-US" sz="3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Show game board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Move players</a:t>
            </a:r>
            <a:endParaRPr lang="en-US" sz="3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Win or lose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Terminated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F807-DF22-720C-DCA1-EDC36AFE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485900"/>
            <a:ext cx="5181600" cy="8153400"/>
          </a:xfrm>
        </p:spPr>
        <p:txBody>
          <a:bodyPr/>
          <a:lstStyle/>
          <a:p>
            <a:r>
              <a:rPr lang="en-US" dirty="0"/>
              <a:t>Welcome page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311CA-F92F-B9C3-BC4C-2EE9792C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09" y="-218440"/>
            <a:ext cx="12138991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2C49-A73B-067F-4C4C-38A870CA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75080"/>
            <a:ext cx="4267200" cy="7459662"/>
          </a:xfrm>
        </p:spPr>
        <p:txBody>
          <a:bodyPr/>
          <a:lstStyle/>
          <a:p>
            <a:r>
              <a:rPr lang="en-US" dirty="0"/>
              <a:t>Home page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D8DC2-1DEA-42C4-96A2-2D0E8CBB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0"/>
            <a:ext cx="12526340" cy="102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DC7C-A9A8-4905-8191-AA7F45F2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794669"/>
            <a:ext cx="3657600" cy="6697662"/>
          </a:xfrm>
        </p:spPr>
        <p:txBody>
          <a:bodyPr/>
          <a:lstStyle/>
          <a:p>
            <a:r>
              <a:rPr lang="en-US" dirty="0"/>
              <a:t>Menu page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FDAC6-08AC-177E-5401-396AD849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134991"/>
            <a:ext cx="12923520" cy="104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F5A5-49EA-9CF9-4728-9775A97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0" y="3967480"/>
            <a:ext cx="8229600" cy="1143000"/>
          </a:xfrm>
        </p:spPr>
        <p:txBody>
          <a:bodyPr/>
          <a:lstStyle/>
          <a:p>
            <a:r>
              <a:rPr lang="en-US" dirty="0"/>
              <a:t>Control page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CDAA7-588D-9FE0-6A82-361C8E52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860"/>
            <a:ext cx="12801600" cy="102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694</TotalTime>
  <Words>293</Words>
  <Application>Microsoft Office PowerPoint</Application>
  <PresentationFormat>Custom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Wingdings</vt:lpstr>
      <vt:lpstr>Fira Sans Medium</vt:lpstr>
      <vt:lpstr>Calibri</vt:lpstr>
      <vt:lpstr>Fira Sans Bold</vt:lpstr>
      <vt:lpstr>Roboto</vt:lpstr>
      <vt:lpstr>Office Theme</vt:lpstr>
      <vt:lpstr>PowerPoint Presentation</vt:lpstr>
      <vt:lpstr>PowerPoint Presentation</vt:lpstr>
      <vt:lpstr>PowerPoint Presentation</vt:lpstr>
      <vt:lpstr>Process flow:</vt:lpstr>
      <vt:lpstr>Use case:</vt:lpstr>
      <vt:lpstr>Welcome page</vt:lpstr>
      <vt:lpstr>Home page</vt:lpstr>
      <vt:lpstr>Menu page</vt:lpstr>
      <vt:lpstr>Control page</vt:lpstr>
      <vt:lpstr>PowerPoint Presentation</vt:lpstr>
      <vt:lpstr> </vt:lpstr>
      <vt:lpstr>PowerPoint Presentation</vt:lpstr>
      <vt:lpstr>Future Plan: 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dc:creator>MD MASUM</dc:creator>
  <cp:lastModifiedBy>MD MASUM</cp:lastModifiedBy>
  <cp:revision>10</cp:revision>
  <dcterms:created xsi:type="dcterms:W3CDTF">2006-08-16T00:00:00Z</dcterms:created>
  <dcterms:modified xsi:type="dcterms:W3CDTF">2023-12-27T07:37:14Z</dcterms:modified>
  <dc:identifier>DAF4G8xVsYg</dc:identifier>
</cp:coreProperties>
</file>