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Caveat"/>
      <p:regular r:id="rId20"/>
      <p:bold r:id="rId21"/>
    </p:embeddedFont>
    <p:embeddedFont>
      <p:font typeface="Montserrat Black"/>
      <p:bold r:id="rId22"/>
      <p:boldItalic r:id="rId23"/>
    </p:embeddedFont>
    <p:embeddedFont>
      <p:font typeface="Bebas Neu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21" Type="http://schemas.openxmlformats.org/officeDocument/2006/relationships/font" Target="fonts/Caveat-bold.fntdata"/><Relationship Id="rId13" Type="http://schemas.openxmlformats.org/officeDocument/2006/relationships/slide" Target="slides/slide8.xml"/><Relationship Id="rId24" Type="http://schemas.openxmlformats.org/officeDocument/2006/relationships/font" Target="fonts/BebasNeue-regular.fntdata"/><Relationship Id="rId12" Type="http://schemas.openxmlformats.org/officeDocument/2006/relationships/slide" Target="slides/slide7.xml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20e74b05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20e74b05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20e74b0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20e74b0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0e74b0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0e74b0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20e74b0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20e74b0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20e74b0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20e74b0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0e74b0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0e74b0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0e74b0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0e74b0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20e74b0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20e74b0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088c223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2088c223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0e74b0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0e74b0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UsadJpdEaGZWufVSROgbIx9PYUMXW_zr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2400" y="29160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Mid Presentation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130950" y="1181900"/>
            <a:ext cx="2727600" cy="2502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34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6425125" y="2001775"/>
            <a:ext cx="3279125" cy="723300"/>
            <a:chOff x="3377125" y="2839975"/>
            <a:chExt cx="3279125" cy="723300"/>
          </a:xfrm>
        </p:grpSpPr>
        <p:sp>
          <p:nvSpPr>
            <p:cNvPr id="57" name="Google Shape;57;p13"/>
            <p:cNvSpPr/>
            <p:nvPr/>
          </p:nvSpPr>
          <p:spPr>
            <a:xfrm>
              <a:off x="3377125" y="2955325"/>
              <a:ext cx="453600" cy="4926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811050" y="2839975"/>
              <a:ext cx="28452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latin typeface="Bebas Neue"/>
                  <a:ea typeface="Bebas Neue"/>
                  <a:cs typeface="Bebas Neue"/>
                  <a:sym typeface="Bebas Neue"/>
                </a:rPr>
                <a:t>K E Y T Y P E</a:t>
              </a:r>
              <a:endParaRPr b="1" sz="35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6425125" y="2686675"/>
            <a:ext cx="21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veat"/>
                <a:ea typeface="Caveat"/>
                <a:cs typeface="Caveat"/>
                <a:sym typeface="Caveat"/>
              </a:rPr>
              <a:t>Type Like a Pro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425125" y="2040175"/>
            <a:ext cx="3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0125" y="2222775"/>
            <a:ext cx="612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PROJECT LAB-1</a:t>
            </a:r>
            <a:endParaRPr b="1"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71"/>
            <a:ext cx="9144000" cy="52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96200" y="1878700"/>
            <a:ext cx="831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Developing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console application to create a typing game where players have to type words as they appear on the screen. The game will generate random words from a provided file and display them on a game board. The player's task is to type the displayed words correctly and as quickly as possible.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OVERVIEW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762650" y="2371375"/>
            <a:ext cx="1714500" cy="1282500"/>
          </a:xfrm>
          <a:prstGeom prst="horizontalScroll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630050" y="2371375"/>
            <a:ext cx="1714500" cy="1282500"/>
          </a:xfrm>
          <a:prstGeom prst="horizontalScroll">
            <a:avLst>
              <a:gd fmla="val 125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734450" y="2371375"/>
            <a:ext cx="1714500" cy="1282500"/>
          </a:xfrm>
          <a:prstGeom prst="horizontalScroll">
            <a:avLst>
              <a:gd fmla="val 125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124475" y="2585425"/>
            <a:ext cx="98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Typing Speed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822300" y="2647950"/>
            <a:ext cx="145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Typing Accuracy</a:t>
            </a:r>
            <a:endParaRPr b="1"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68613" y="2585425"/>
            <a:ext cx="136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Skill Development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PROBLEM STATEMENT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447875" y="15192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DISPLAYING WORD RANDOMLY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47875" y="23574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SCORING SYSTEM FOR CORRECT INPUT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447875" y="31956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FALL DOWN WORD FOR INCORRECT INPUT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47875" y="40338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GAME OVER AFTER TOUCHING WALL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86450" y="1545400"/>
            <a:ext cx="575700" cy="497400"/>
          </a:xfrm>
          <a:prstGeom prst="cube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86450" y="2383600"/>
            <a:ext cx="575700" cy="497400"/>
          </a:xfrm>
          <a:prstGeom prst="cube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86450" y="3221800"/>
            <a:ext cx="575700" cy="497400"/>
          </a:xfrm>
          <a:prstGeom prst="cube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86450" y="4060000"/>
            <a:ext cx="575700" cy="497400"/>
          </a:xfrm>
          <a:prstGeom prst="cube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FEATURE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409300" y="16538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447875" y="15954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GENERATING RANDOM NUMBER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09300" y="24920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447875" y="24336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READ A LIST OF WORD FROM FILE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09300" y="33302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447875" y="32718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DISPLAYING WORD RANDOMLY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09300" y="41684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447875" y="41100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FALLING DOWN WORD</a:t>
            </a:r>
            <a:endParaRPr sz="24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CHALLENGES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1168400" y="23335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350000" y="23396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759200" y="23396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1279625" y="2740225"/>
            <a:ext cx="13284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</a:t>
            </a:r>
            <a:endParaRPr b="1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  <a:endParaRPr b="1" sz="1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870425" y="2587825"/>
            <a:ext cx="145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 READING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308825" y="2740225"/>
            <a:ext cx="174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RANDOMLY DISPLAY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PROGRESS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1168400" y="23335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350000" y="23396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3759200" y="2339675"/>
            <a:ext cx="1675200" cy="1518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279625" y="2892625"/>
            <a:ext cx="13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SCORE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946625" y="2740225"/>
            <a:ext cx="132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FALL DOWN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537425" y="2892625"/>
            <a:ext cx="132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RESUME</a:t>
            </a:r>
            <a:endParaRPr b="1"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FUTURE WORK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-72625" y="593750"/>
            <a:ext cx="92769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VIDEO PRESENTATION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32" name="Google Shape;132;p20" title="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392650"/>
            <a:ext cx="6760296" cy="35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373D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4613" r="5109" t="0"/>
          <a:stretch/>
        </p:blipFill>
        <p:spPr>
          <a:xfrm>
            <a:off x="291000" y="0"/>
            <a:ext cx="420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392350" y="1390350"/>
            <a:ext cx="43569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ANY</a:t>
            </a:r>
            <a:endParaRPr sz="49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QUESTION ?</a:t>
            </a:r>
            <a:endParaRPr sz="49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