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8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4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3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197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91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54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63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9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8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1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3B82-41D3-45EC-8596-AAC02F2CFDC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E70B-E8EF-4002-A5D0-CE828598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68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4CC4A-4E25-44CF-BBC5-A3220DCA8125}"/>
              </a:ext>
            </a:extLst>
          </p:cNvPr>
          <p:cNvSpPr txBox="1"/>
          <p:nvPr/>
        </p:nvSpPr>
        <p:spPr>
          <a:xfrm>
            <a:off x="985421" y="532660"/>
            <a:ext cx="10484529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endParaRPr lang="en-US" b="1" dirty="0"/>
          </a:p>
          <a:p>
            <a:pPr algn="ctr"/>
            <a:r>
              <a:rPr lang="en-US" b="1" dirty="0"/>
              <a:t>  </a:t>
            </a:r>
            <a:r>
              <a:rPr lang="en-US" sz="4000" b="1" dirty="0"/>
              <a:t>Cardiovascular Disease Prediction using Machine Learning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E6F53-A966-414E-ADB1-0624A841026A}"/>
                  </a:ext>
                </a:extLst>
              </p:cNvPr>
              <p:cNvSpPr txBox="1"/>
              <p:nvPr/>
            </p:nvSpPr>
            <p:spPr>
              <a:xfrm>
                <a:off x="2547891" y="2982897"/>
                <a:ext cx="7359588" cy="2684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Presented By: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Name: Md. </a:t>
                </a:r>
                <a:r>
                  <a:rPr lang="en-US" sz="2400" dirty="0" err="1"/>
                  <a:t>Tahidul</a:t>
                </a:r>
                <a:r>
                  <a:rPr lang="en-US" sz="2400" dirty="0"/>
                  <a:t> Islam</a:t>
                </a:r>
              </a:p>
              <a:p>
                <a:pPr algn="ctr"/>
                <a:r>
                  <a:rPr lang="en-US" sz="2400" dirty="0"/>
                  <a:t>Roll:200119</a:t>
                </a:r>
              </a:p>
              <a:p>
                <a:pPr algn="ctr"/>
                <a:r>
                  <a:rPr lang="en-US" sz="2400" dirty="0"/>
                  <a:t>Session:2019-20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𝑦𝑒𝑎𝑟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𝑠𝑒𝑚𝑒𝑠𝑡𝑒𝑟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Dept. of CSE,PUST.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E6F53-A966-414E-ADB1-0624A841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91" y="2982897"/>
                <a:ext cx="7359588" cy="2684196"/>
              </a:xfrm>
              <a:prstGeom prst="rect">
                <a:avLst/>
              </a:prstGeom>
              <a:blipFill>
                <a:blip r:embed="rId2"/>
                <a:stretch>
                  <a:fillRect t="-1814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452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A5B05-D8F1-4965-841D-8484DA268291}"/>
              </a:ext>
            </a:extLst>
          </p:cNvPr>
          <p:cNvSpPr txBox="1"/>
          <p:nvPr/>
        </p:nvSpPr>
        <p:spPr>
          <a:xfrm>
            <a:off x="692457" y="328474"/>
            <a:ext cx="1144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Heatmap the correlation from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7C05C-AED7-4215-95FA-11C79F9CD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7" y="1178103"/>
            <a:ext cx="11327908" cy="55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B6DE-833E-432F-A68A-D401FCE14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i="1" dirty="0"/>
              <a:t>After train the model with the training datapoints, the accuracy(test datapoints) of the model given below: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27BE-AC7A-4A38-8D78-FC980D0F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600" b="1" dirty="0"/>
              <a:t>Logistic Regression –  70%</a:t>
            </a:r>
          </a:p>
          <a:p>
            <a:r>
              <a:rPr lang="en-US" sz="3600" b="1" dirty="0"/>
              <a:t>Random Forest – 71%</a:t>
            </a:r>
          </a:p>
          <a:p>
            <a:r>
              <a:rPr lang="en-US" sz="3600" b="1" dirty="0"/>
              <a:t>Decision Tree – 63%</a:t>
            </a:r>
          </a:p>
          <a:p>
            <a:r>
              <a:rPr lang="en-US" sz="3600" b="1" dirty="0"/>
              <a:t>SVM – 60%</a:t>
            </a:r>
          </a:p>
          <a:p>
            <a:r>
              <a:rPr lang="en-US" sz="3600" b="1" dirty="0"/>
              <a:t>KNN – 68%</a:t>
            </a:r>
          </a:p>
        </p:txBody>
      </p:sp>
    </p:spTree>
    <p:extLst>
      <p:ext uri="{BB962C8B-B14F-4D97-AF65-F5344CB8AC3E}">
        <p14:creationId xmlns:p14="http://schemas.microsoft.com/office/powerpoint/2010/main" val="66570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5478D-4DF3-429B-9AA3-7077A9C1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7" y="1482571"/>
            <a:ext cx="11556392" cy="5246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24F02-67BA-4D64-851B-E6B3AB0B6ABC}"/>
              </a:ext>
            </a:extLst>
          </p:cNvPr>
          <p:cNvSpPr txBox="1"/>
          <p:nvPr/>
        </p:nvSpPr>
        <p:spPr>
          <a:xfrm>
            <a:off x="409852" y="479395"/>
            <a:ext cx="1137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Here is the comparative accuracy plotted below: </a:t>
            </a:r>
          </a:p>
        </p:txBody>
      </p:sp>
    </p:spTree>
    <p:extLst>
      <p:ext uri="{BB962C8B-B14F-4D97-AF65-F5344CB8AC3E}">
        <p14:creationId xmlns:p14="http://schemas.microsoft.com/office/powerpoint/2010/main" val="3485540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CA4F-19AB-4971-9A76-4BF26486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91" y="172797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dirty="0"/>
          </a:p>
          <a:p>
            <a:pPr marL="0" indent="0" algn="ctr">
              <a:buNone/>
            </a:pPr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02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CCE5BE-E901-494D-AF8A-9C780935E01D}"/>
              </a:ext>
            </a:extLst>
          </p:cNvPr>
          <p:cNvSpPr txBox="1"/>
          <p:nvPr/>
        </p:nvSpPr>
        <p:spPr>
          <a:xfrm>
            <a:off x="772358" y="568171"/>
            <a:ext cx="98630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Here I used five Machine Learning Algorithms to predict cardiovascular disease.</a:t>
            </a:r>
          </a:p>
          <a:p>
            <a:r>
              <a:rPr lang="en-US" sz="2800" b="1" dirty="0"/>
              <a:t>The algorithms are mentioned below: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D8AF0-A404-47BA-A218-74B434DBA08E}"/>
              </a:ext>
            </a:extLst>
          </p:cNvPr>
          <p:cNvSpPr txBox="1"/>
          <p:nvPr/>
        </p:nvSpPr>
        <p:spPr>
          <a:xfrm>
            <a:off x="772358" y="2201662"/>
            <a:ext cx="70488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/>
              <a:t>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/>
              <a:t>Random Forest.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/>
              <a:t>Decision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/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i="1" dirty="0"/>
              <a:t>Support Vector Machine.(SVM)</a:t>
            </a:r>
          </a:p>
        </p:txBody>
      </p:sp>
    </p:spTree>
    <p:extLst>
      <p:ext uri="{BB962C8B-B14F-4D97-AF65-F5344CB8AC3E}">
        <p14:creationId xmlns:p14="http://schemas.microsoft.com/office/powerpoint/2010/main" val="120738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8A9725-BA94-457F-88C2-83294255E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0" y="1757779"/>
            <a:ext cx="11810260" cy="4980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DACAC-C20E-45B0-B559-58878D62190D}"/>
              </a:ext>
            </a:extLst>
          </p:cNvPr>
          <p:cNvSpPr txBox="1"/>
          <p:nvPr/>
        </p:nvSpPr>
        <p:spPr>
          <a:xfrm>
            <a:off x="452761" y="230819"/>
            <a:ext cx="110083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Using Pandas library from Python, here we used to read the CSV dataset.</a:t>
            </a:r>
          </a:p>
        </p:txBody>
      </p:sp>
    </p:spTree>
    <p:extLst>
      <p:ext uri="{BB962C8B-B14F-4D97-AF65-F5344CB8AC3E}">
        <p14:creationId xmlns:p14="http://schemas.microsoft.com/office/powerpoint/2010/main" val="10351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6F68A-EE38-45EE-9807-B96ADD84D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1" y="1561726"/>
            <a:ext cx="11620869" cy="5180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A5B05-D8F1-4965-841D-8484DA268291}"/>
              </a:ext>
            </a:extLst>
          </p:cNvPr>
          <p:cNvSpPr txBox="1"/>
          <p:nvPr/>
        </p:nvSpPr>
        <p:spPr>
          <a:xfrm>
            <a:off x="571130" y="319596"/>
            <a:ext cx="116208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Plotting cardio feature from the Dataset</a:t>
            </a:r>
          </a:p>
        </p:txBody>
      </p:sp>
    </p:spTree>
    <p:extLst>
      <p:ext uri="{BB962C8B-B14F-4D97-AF65-F5344CB8AC3E}">
        <p14:creationId xmlns:p14="http://schemas.microsoft.com/office/powerpoint/2010/main" val="87302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A5B05-D8F1-4965-841D-8484DA268291}"/>
              </a:ext>
            </a:extLst>
          </p:cNvPr>
          <p:cNvSpPr txBox="1"/>
          <p:nvPr/>
        </p:nvSpPr>
        <p:spPr>
          <a:xfrm>
            <a:off x="571130" y="319596"/>
            <a:ext cx="11449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Plotting Smoke status from the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49099-78E7-4B3A-9921-F699274E1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1501140"/>
            <a:ext cx="11816178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3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A5B05-D8F1-4965-841D-8484DA268291}"/>
              </a:ext>
            </a:extLst>
          </p:cNvPr>
          <p:cNvSpPr txBox="1"/>
          <p:nvPr/>
        </p:nvSpPr>
        <p:spPr>
          <a:xfrm>
            <a:off x="571130" y="319596"/>
            <a:ext cx="11449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Plotting gender status from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27342-CAEB-4788-A5D6-576A5D1A0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1" y="1485899"/>
            <a:ext cx="11449234" cy="53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3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A5B05-D8F1-4965-841D-8484DA268291}"/>
              </a:ext>
            </a:extLst>
          </p:cNvPr>
          <p:cNvSpPr txBox="1"/>
          <p:nvPr/>
        </p:nvSpPr>
        <p:spPr>
          <a:xfrm>
            <a:off x="571130" y="319596"/>
            <a:ext cx="11449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Plotting active stroke status from the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47AACE-E738-4684-84B6-7BCAD0C00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1470659"/>
            <a:ext cx="11449234" cy="52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79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A5B05-D8F1-4965-841D-8484DA268291}"/>
              </a:ext>
            </a:extLst>
          </p:cNvPr>
          <p:cNvSpPr txBox="1"/>
          <p:nvPr/>
        </p:nvSpPr>
        <p:spPr>
          <a:xfrm>
            <a:off x="571130" y="319596"/>
            <a:ext cx="11449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Plotting cholesterol level from the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F50AE-EB68-4B9F-A395-6608169C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8" y="1485900"/>
            <a:ext cx="11449234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2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BA5B05-D8F1-4965-841D-8484DA268291}"/>
              </a:ext>
            </a:extLst>
          </p:cNvPr>
          <p:cNvSpPr txBox="1"/>
          <p:nvPr/>
        </p:nvSpPr>
        <p:spPr>
          <a:xfrm>
            <a:off x="571130" y="319596"/>
            <a:ext cx="11449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Plotting cardio with respect to age from the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C99AC-66AA-45B7-96F3-D3CA03DE0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30" y="1089036"/>
            <a:ext cx="11620870" cy="548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77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34</TotalTime>
  <Words>185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After train the model with the training datapoints, the accuracy(test datapoints) of the model given below: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Masum Billah</dc:creator>
  <cp:lastModifiedBy>Masum Billah</cp:lastModifiedBy>
  <cp:revision>5</cp:revision>
  <dcterms:created xsi:type="dcterms:W3CDTF">2024-09-27T19:07:13Z</dcterms:created>
  <dcterms:modified xsi:type="dcterms:W3CDTF">2024-09-27T19:41:53Z</dcterms:modified>
</cp:coreProperties>
</file>