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88" r:id="rId2"/>
    <p:sldId id="258" r:id="rId3"/>
    <p:sldId id="287" r:id="rId4"/>
    <p:sldId id="282" r:id="rId5"/>
    <p:sldId id="268" r:id="rId6"/>
    <p:sldId id="265" r:id="rId7"/>
    <p:sldId id="267" r:id="rId8"/>
    <p:sldId id="27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Inconsolata" pitchFamily="1" charset="0"/>
      <p:regular r:id="rId13"/>
      <p:bold r:id="rId14"/>
    </p:embeddedFont>
    <p:embeddedFont>
      <p:font typeface="Inconsolata Medium" pitchFamily="1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9E56D-2A86-4D48-8ADF-A16F3350EB30}">
  <a:tblStyle styleId="{98A9E56D-2A86-4D48-8ADF-A16F3350EB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4CA7B5-0AF5-412B-8D2A-9B2EFDA234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34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3b48ddd8a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23b48ddd8a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1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74450" y="682575"/>
            <a:ext cx="6995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07425" y="2328400"/>
            <a:ext cx="2465100" cy="7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2"/>
          <p:cNvGrpSpPr/>
          <p:nvPr/>
        </p:nvGrpSpPr>
        <p:grpSpPr>
          <a:xfrm>
            <a:off x="177825" y="2937425"/>
            <a:ext cx="1070799" cy="2206071"/>
            <a:chOff x="7930325" y="2937425"/>
            <a:chExt cx="1070799" cy="2206071"/>
          </a:xfrm>
        </p:grpSpPr>
        <p:sp>
          <p:nvSpPr>
            <p:cNvPr id="389" name="Google Shape;389;p32"/>
            <p:cNvSpPr/>
            <p:nvPr/>
          </p:nvSpPr>
          <p:spPr>
            <a:xfrm>
              <a:off x="8367232" y="3615024"/>
              <a:ext cx="127778" cy="943917"/>
            </a:xfrm>
            <a:custGeom>
              <a:avLst/>
              <a:gdLst/>
              <a:ahLst/>
              <a:cxnLst/>
              <a:rect l="l" t="t" r="r" b="b"/>
              <a:pathLst>
                <a:path w="997" h="7365" extrusionOk="0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3" y="4"/>
                    <a:pt x="1" y="8"/>
                    <a:pt x="3" y="12"/>
                  </a:cubicBezTo>
                  <a:lnTo>
                    <a:pt x="3" y="13"/>
                  </a:lnTo>
                  <a:cubicBezTo>
                    <a:pt x="229" y="590"/>
                    <a:pt x="381" y="1195"/>
                    <a:pt x="504" y="1802"/>
                  </a:cubicBezTo>
                  <a:cubicBezTo>
                    <a:pt x="628" y="2409"/>
                    <a:pt x="713" y="3024"/>
                    <a:pt x="768" y="3641"/>
                  </a:cubicBezTo>
                  <a:lnTo>
                    <a:pt x="796" y="4104"/>
                  </a:lnTo>
                  <a:cubicBezTo>
                    <a:pt x="800" y="4181"/>
                    <a:pt x="805" y="4259"/>
                    <a:pt x="808" y="4335"/>
                  </a:cubicBezTo>
                  <a:lnTo>
                    <a:pt x="814" y="4568"/>
                  </a:lnTo>
                  <a:lnTo>
                    <a:pt x="826" y="5032"/>
                  </a:lnTo>
                  <a:lnTo>
                    <a:pt x="828" y="5496"/>
                  </a:lnTo>
                  <a:lnTo>
                    <a:pt x="833" y="5728"/>
                  </a:lnTo>
                  <a:lnTo>
                    <a:pt x="828" y="5960"/>
                  </a:lnTo>
                  <a:cubicBezTo>
                    <a:pt x="826" y="6115"/>
                    <a:pt x="822" y="6269"/>
                    <a:pt x="823" y="6424"/>
                  </a:cubicBezTo>
                  <a:cubicBezTo>
                    <a:pt x="825" y="6580"/>
                    <a:pt x="812" y="6734"/>
                    <a:pt x="807" y="6889"/>
                  </a:cubicBezTo>
                  <a:cubicBezTo>
                    <a:pt x="803" y="7045"/>
                    <a:pt x="797" y="7200"/>
                    <a:pt x="796" y="7356"/>
                  </a:cubicBezTo>
                  <a:cubicBezTo>
                    <a:pt x="796" y="7361"/>
                    <a:pt x="800" y="7365"/>
                    <a:pt x="804" y="7365"/>
                  </a:cubicBezTo>
                  <a:cubicBezTo>
                    <a:pt x="808" y="7365"/>
                    <a:pt x="812" y="7361"/>
                    <a:pt x="813" y="7358"/>
                  </a:cubicBezTo>
                  <a:cubicBezTo>
                    <a:pt x="861" y="7051"/>
                    <a:pt x="907" y="6742"/>
                    <a:pt x="937" y="6432"/>
                  </a:cubicBezTo>
                  <a:cubicBezTo>
                    <a:pt x="951" y="6276"/>
                    <a:pt x="961" y="6120"/>
                    <a:pt x="972" y="5965"/>
                  </a:cubicBezTo>
                  <a:cubicBezTo>
                    <a:pt x="977" y="5887"/>
                    <a:pt x="984" y="5808"/>
                    <a:pt x="987" y="5731"/>
                  </a:cubicBezTo>
                  <a:lnTo>
                    <a:pt x="992" y="5497"/>
                  </a:lnTo>
                  <a:lnTo>
                    <a:pt x="996" y="5029"/>
                  </a:lnTo>
                  <a:cubicBezTo>
                    <a:pt x="992" y="4872"/>
                    <a:pt x="983" y="4717"/>
                    <a:pt x="975" y="4561"/>
                  </a:cubicBezTo>
                  <a:lnTo>
                    <a:pt x="963" y="4327"/>
                  </a:lnTo>
                  <a:cubicBezTo>
                    <a:pt x="957" y="4249"/>
                    <a:pt x="949" y="4172"/>
                    <a:pt x="942" y="4094"/>
                  </a:cubicBezTo>
                  <a:lnTo>
                    <a:pt x="898" y="3628"/>
                  </a:lnTo>
                  <a:cubicBezTo>
                    <a:pt x="826" y="3008"/>
                    <a:pt x="725" y="2392"/>
                    <a:pt x="585" y="1784"/>
                  </a:cubicBezTo>
                  <a:cubicBezTo>
                    <a:pt x="439" y="1178"/>
                    <a:pt x="265" y="578"/>
                    <a:pt x="17" y="6"/>
                  </a:cubicBezTo>
                  <a:cubicBezTo>
                    <a:pt x="16" y="3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8358773" y="3926205"/>
              <a:ext cx="82280" cy="621460"/>
            </a:xfrm>
            <a:custGeom>
              <a:avLst/>
              <a:gdLst/>
              <a:ahLst/>
              <a:cxnLst/>
              <a:rect l="l" t="t" r="r" b="b"/>
              <a:pathLst>
                <a:path w="642" h="4849" extrusionOk="0">
                  <a:moveTo>
                    <a:pt x="9" y="0"/>
                  </a:moveTo>
                  <a:cubicBezTo>
                    <a:pt x="8" y="0"/>
                    <a:pt x="8" y="0"/>
                    <a:pt x="7" y="1"/>
                  </a:cubicBezTo>
                  <a:cubicBezTo>
                    <a:pt x="4" y="3"/>
                    <a:pt x="0" y="7"/>
                    <a:pt x="2" y="11"/>
                  </a:cubicBezTo>
                  <a:cubicBezTo>
                    <a:pt x="115" y="401"/>
                    <a:pt x="200" y="800"/>
                    <a:pt x="268" y="1200"/>
                  </a:cubicBezTo>
                  <a:cubicBezTo>
                    <a:pt x="337" y="1600"/>
                    <a:pt x="388" y="2003"/>
                    <a:pt x="413" y="2407"/>
                  </a:cubicBezTo>
                  <a:cubicBezTo>
                    <a:pt x="439" y="2812"/>
                    <a:pt x="442" y="3219"/>
                    <a:pt x="472" y="3624"/>
                  </a:cubicBezTo>
                  <a:cubicBezTo>
                    <a:pt x="500" y="4029"/>
                    <a:pt x="528" y="4434"/>
                    <a:pt x="575" y="4841"/>
                  </a:cubicBezTo>
                  <a:cubicBezTo>
                    <a:pt x="575" y="4845"/>
                    <a:pt x="580" y="4848"/>
                    <a:pt x="585" y="4848"/>
                  </a:cubicBezTo>
                  <a:cubicBezTo>
                    <a:pt x="588" y="4847"/>
                    <a:pt x="591" y="4844"/>
                    <a:pt x="592" y="4841"/>
                  </a:cubicBezTo>
                  <a:cubicBezTo>
                    <a:pt x="635" y="4433"/>
                    <a:pt x="642" y="4025"/>
                    <a:pt x="635" y="3617"/>
                  </a:cubicBezTo>
                  <a:cubicBezTo>
                    <a:pt x="630" y="3208"/>
                    <a:pt x="584" y="2801"/>
                    <a:pt x="543" y="2395"/>
                  </a:cubicBezTo>
                  <a:cubicBezTo>
                    <a:pt x="502" y="1988"/>
                    <a:pt x="434" y="1584"/>
                    <a:pt x="348" y="1184"/>
                  </a:cubicBezTo>
                  <a:cubicBezTo>
                    <a:pt x="257" y="785"/>
                    <a:pt x="151" y="392"/>
                    <a:pt x="17" y="6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8186266" y="4036425"/>
              <a:ext cx="216595" cy="542256"/>
            </a:xfrm>
            <a:custGeom>
              <a:avLst/>
              <a:gdLst/>
              <a:ahLst/>
              <a:cxnLst/>
              <a:rect l="l" t="t" r="r" b="b"/>
              <a:pathLst>
                <a:path w="1690" h="4231" extrusionOk="0">
                  <a:moveTo>
                    <a:pt x="10" y="1"/>
                  </a:moveTo>
                  <a:cubicBezTo>
                    <a:pt x="7" y="1"/>
                    <a:pt x="5" y="2"/>
                    <a:pt x="3" y="4"/>
                  </a:cubicBezTo>
                  <a:cubicBezTo>
                    <a:pt x="0" y="8"/>
                    <a:pt x="1" y="14"/>
                    <a:pt x="5" y="16"/>
                  </a:cubicBezTo>
                  <a:cubicBezTo>
                    <a:pt x="327" y="246"/>
                    <a:pt x="610" y="528"/>
                    <a:pt x="850" y="837"/>
                  </a:cubicBezTo>
                  <a:cubicBezTo>
                    <a:pt x="970" y="993"/>
                    <a:pt x="1081" y="1156"/>
                    <a:pt x="1172" y="1327"/>
                  </a:cubicBezTo>
                  <a:lnTo>
                    <a:pt x="1234" y="1456"/>
                  </a:lnTo>
                  <a:lnTo>
                    <a:pt x="1282" y="1593"/>
                  </a:lnTo>
                  <a:cubicBezTo>
                    <a:pt x="1299" y="1638"/>
                    <a:pt x="1312" y="1685"/>
                    <a:pt x="1323" y="1732"/>
                  </a:cubicBezTo>
                  <a:cubicBezTo>
                    <a:pt x="1336" y="1780"/>
                    <a:pt x="1350" y="1826"/>
                    <a:pt x="1360" y="1874"/>
                  </a:cubicBezTo>
                  <a:cubicBezTo>
                    <a:pt x="1444" y="2256"/>
                    <a:pt x="1469" y="2650"/>
                    <a:pt x="1510" y="3040"/>
                  </a:cubicBezTo>
                  <a:lnTo>
                    <a:pt x="1613" y="4224"/>
                  </a:lnTo>
                  <a:cubicBezTo>
                    <a:pt x="1613" y="4228"/>
                    <a:pt x="1616" y="4231"/>
                    <a:pt x="1621" y="4231"/>
                  </a:cubicBezTo>
                  <a:cubicBezTo>
                    <a:pt x="1626" y="4231"/>
                    <a:pt x="1629" y="4228"/>
                    <a:pt x="1629" y="4224"/>
                  </a:cubicBezTo>
                  <a:cubicBezTo>
                    <a:pt x="1682" y="3828"/>
                    <a:pt x="1690" y="3428"/>
                    <a:pt x="1674" y="3028"/>
                  </a:cubicBezTo>
                  <a:cubicBezTo>
                    <a:pt x="1655" y="2630"/>
                    <a:pt x="1589" y="2232"/>
                    <a:pt x="1487" y="1843"/>
                  </a:cubicBezTo>
                  <a:cubicBezTo>
                    <a:pt x="1474" y="1793"/>
                    <a:pt x="1458" y="1745"/>
                    <a:pt x="1443" y="1697"/>
                  </a:cubicBezTo>
                  <a:cubicBezTo>
                    <a:pt x="1428" y="1648"/>
                    <a:pt x="1415" y="1600"/>
                    <a:pt x="1394" y="1553"/>
                  </a:cubicBezTo>
                  <a:lnTo>
                    <a:pt x="1338" y="1411"/>
                  </a:lnTo>
                  <a:lnTo>
                    <a:pt x="1266" y="1275"/>
                  </a:lnTo>
                  <a:cubicBezTo>
                    <a:pt x="1163" y="1101"/>
                    <a:pt x="1043" y="940"/>
                    <a:pt x="914" y="786"/>
                  </a:cubicBezTo>
                  <a:cubicBezTo>
                    <a:pt x="652" y="484"/>
                    <a:pt x="351" y="215"/>
                    <a:pt x="14" y="2"/>
                  </a:cubicBezTo>
                  <a:cubicBezTo>
                    <a:pt x="13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8268290" y="4231490"/>
              <a:ext cx="99198" cy="304770"/>
            </a:xfrm>
            <a:custGeom>
              <a:avLst/>
              <a:gdLst/>
              <a:ahLst/>
              <a:cxnLst/>
              <a:rect l="l" t="t" r="r" b="b"/>
              <a:pathLst>
                <a:path w="774" h="2378" extrusionOk="0">
                  <a:moveTo>
                    <a:pt x="9" y="1"/>
                  </a:moveTo>
                  <a:cubicBezTo>
                    <a:pt x="6" y="1"/>
                    <a:pt x="4" y="2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lnTo>
                    <a:pt x="5" y="16"/>
                  </a:lnTo>
                  <a:cubicBezTo>
                    <a:pt x="165" y="151"/>
                    <a:pt x="269" y="339"/>
                    <a:pt x="349" y="529"/>
                  </a:cubicBezTo>
                  <a:cubicBezTo>
                    <a:pt x="429" y="721"/>
                    <a:pt x="488" y="922"/>
                    <a:pt x="524" y="1126"/>
                  </a:cubicBezTo>
                  <a:cubicBezTo>
                    <a:pt x="547" y="1227"/>
                    <a:pt x="554" y="1332"/>
                    <a:pt x="569" y="1435"/>
                  </a:cubicBezTo>
                  <a:cubicBezTo>
                    <a:pt x="576" y="1539"/>
                    <a:pt x="590" y="1642"/>
                    <a:pt x="606" y="1746"/>
                  </a:cubicBezTo>
                  <a:cubicBezTo>
                    <a:pt x="618" y="1848"/>
                    <a:pt x="634" y="1952"/>
                    <a:pt x="651" y="2056"/>
                  </a:cubicBezTo>
                  <a:cubicBezTo>
                    <a:pt x="664" y="2160"/>
                    <a:pt x="681" y="2265"/>
                    <a:pt x="707" y="2371"/>
                  </a:cubicBezTo>
                  <a:cubicBezTo>
                    <a:pt x="708" y="2375"/>
                    <a:pt x="712" y="2378"/>
                    <a:pt x="716" y="2378"/>
                  </a:cubicBezTo>
                  <a:cubicBezTo>
                    <a:pt x="717" y="2378"/>
                    <a:pt x="717" y="2377"/>
                    <a:pt x="718" y="2377"/>
                  </a:cubicBezTo>
                  <a:cubicBezTo>
                    <a:pt x="721" y="2376"/>
                    <a:pt x="723" y="2374"/>
                    <a:pt x="724" y="2371"/>
                  </a:cubicBezTo>
                  <a:cubicBezTo>
                    <a:pt x="745" y="2265"/>
                    <a:pt x="757" y="2158"/>
                    <a:pt x="766" y="2051"/>
                  </a:cubicBezTo>
                  <a:cubicBezTo>
                    <a:pt x="774" y="1944"/>
                    <a:pt x="770" y="1837"/>
                    <a:pt x="769" y="1730"/>
                  </a:cubicBezTo>
                  <a:cubicBezTo>
                    <a:pt x="763" y="1623"/>
                    <a:pt x="748" y="1516"/>
                    <a:pt x="729" y="1410"/>
                  </a:cubicBezTo>
                  <a:lnTo>
                    <a:pt x="692" y="1253"/>
                  </a:lnTo>
                  <a:cubicBezTo>
                    <a:pt x="681" y="1201"/>
                    <a:pt x="669" y="1149"/>
                    <a:pt x="652" y="1097"/>
                  </a:cubicBezTo>
                  <a:cubicBezTo>
                    <a:pt x="598" y="888"/>
                    <a:pt x="521" y="686"/>
                    <a:pt x="423" y="495"/>
                  </a:cubicBezTo>
                  <a:cubicBezTo>
                    <a:pt x="320" y="307"/>
                    <a:pt x="197" y="121"/>
                    <a:pt x="14" y="3"/>
                  </a:cubicBezTo>
                  <a:cubicBezTo>
                    <a:pt x="12" y="1"/>
                    <a:pt x="11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8504622" y="3784841"/>
              <a:ext cx="111117" cy="802425"/>
            </a:xfrm>
            <a:custGeom>
              <a:avLst/>
              <a:gdLst/>
              <a:ahLst/>
              <a:cxnLst/>
              <a:rect l="l" t="t" r="r" b="b"/>
              <a:pathLst>
                <a:path w="867" h="6261" extrusionOk="0">
                  <a:moveTo>
                    <a:pt x="858" y="1"/>
                  </a:moveTo>
                  <a:cubicBezTo>
                    <a:pt x="854" y="1"/>
                    <a:pt x="851" y="3"/>
                    <a:pt x="850" y="7"/>
                  </a:cubicBezTo>
                  <a:cubicBezTo>
                    <a:pt x="739" y="520"/>
                    <a:pt x="636" y="1035"/>
                    <a:pt x="537" y="1553"/>
                  </a:cubicBezTo>
                  <a:cubicBezTo>
                    <a:pt x="442" y="2070"/>
                    <a:pt x="351" y="2588"/>
                    <a:pt x="270" y="3108"/>
                  </a:cubicBezTo>
                  <a:cubicBezTo>
                    <a:pt x="188" y="3627"/>
                    <a:pt x="101" y="4148"/>
                    <a:pt x="57" y="4672"/>
                  </a:cubicBezTo>
                  <a:cubicBezTo>
                    <a:pt x="37" y="4936"/>
                    <a:pt x="15" y="5198"/>
                    <a:pt x="9" y="5461"/>
                  </a:cubicBezTo>
                  <a:cubicBezTo>
                    <a:pt x="7" y="5594"/>
                    <a:pt x="1" y="5725"/>
                    <a:pt x="2" y="5857"/>
                  </a:cubicBezTo>
                  <a:cubicBezTo>
                    <a:pt x="5" y="5989"/>
                    <a:pt x="5" y="6120"/>
                    <a:pt x="11" y="6253"/>
                  </a:cubicBezTo>
                  <a:cubicBezTo>
                    <a:pt x="11" y="6256"/>
                    <a:pt x="14" y="6260"/>
                    <a:pt x="18" y="6260"/>
                  </a:cubicBezTo>
                  <a:cubicBezTo>
                    <a:pt x="19" y="6260"/>
                    <a:pt x="19" y="6260"/>
                    <a:pt x="20" y="6260"/>
                  </a:cubicBezTo>
                  <a:cubicBezTo>
                    <a:pt x="24" y="6260"/>
                    <a:pt x="27" y="6257"/>
                    <a:pt x="27" y="6254"/>
                  </a:cubicBezTo>
                  <a:lnTo>
                    <a:pt x="219" y="4690"/>
                  </a:lnTo>
                  <a:cubicBezTo>
                    <a:pt x="285" y="4170"/>
                    <a:pt x="335" y="3647"/>
                    <a:pt x="399" y="3127"/>
                  </a:cubicBezTo>
                  <a:cubicBezTo>
                    <a:pt x="465" y="2605"/>
                    <a:pt x="539" y="2086"/>
                    <a:pt x="618" y="1566"/>
                  </a:cubicBezTo>
                  <a:cubicBezTo>
                    <a:pt x="695" y="1047"/>
                    <a:pt x="776" y="527"/>
                    <a:pt x="866" y="10"/>
                  </a:cubicBezTo>
                  <a:cubicBezTo>
                    <a:pt x="867" y="5"/>
                    <a:pt x="863" y="1"/>
                    <a:pt x="859" y="1"/>
                  </a:cubicBezTo>
                  <a:cubicBezTo>
                    <a:pt x="859" y="1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8542559" y="3934664"/>
              <a:ext cx="180709" cy="610182"/>
            </a:xfrm>
            <a:custGeom>
              <a:avLst/>
              <a:gdLst/>
              <a:ahLst/>
              <a:cxnLst/>
              <a:rect l="l" t="t" r="r" b="b"/>
              <a:pathLst>
                <a:path w="1410" h="4761" extrusionOk="0">
                  <a:moveTo>
                    <a:pt x="1400" y="0"/>
                  </a:moveTo>
                  <a:cubicBezTo>
                    <a:pt x="1398" y="0"/>
                    <a:pt x="1397" y="1"/>
                    <a:pt x="1395" y="2"/>
                  </a:cubicBezTo>
                  <a:cubicBezTo>
                    <a:pt x="1240" y="148"/>
                    <a:pt x="1126" y="326"/>
                    <a:pt x="1016" y="504"/>
                  </a:cubicBezTo>
                  <a:cubicBezTo>
                    <a:pt x="965" y="597"/>
                    <a:pt x="911" y="687"/>
                    <a:pt x="867" y="782"/>
                  </a:cubicBezTo>
                  <a:lnTo>
                    <a:pt x="796" y="924"/>
                  </a:lnTo>
                  <a:lnTo>
                    <a:pt x="733" y="1069"/>
                  </a:lnTo>
                  <a:cubicBezTo>
                    <a:pt x="571" y="1456"/>
                    <a:pt x="437" y="1856"/>
                    <a:pt x="332" y="2263"/>
                  </a:cubicBezTo>
                  <a:cubicBezTo>
                    <a:pt x="302" y="2364"/>
                    <a:pt x="279" y="2467"/>
                    <a:pt x="255" y="2568"/>
                  </a:cubicBezTo>
                  <a:lnTo>
                    <a:pt x="181" y="2875"/>
                  </a:lnTo>
                  <a:cubicBezTo>
                    <a:pt x="141" y="3082"/>
                    <a:pt x="104" y="3288"/>
                    <a:pt x="75" y="3496"/>
                  </a:cubicBezTo>
                  <a:cubicBezTo>
                    <a:pt x="53" y="3705"/>
                    <a:pt x="29" y="3914"/>
                    <a:pt x="17" y="4122"/>
                  </a:cubicBezTo>
                  <a:cubicBezTo>
                    <a:pt x="6" y="4332"/>
                    <a:pt x="1" y="4542"/>
                    <a:pt x="2" y="4752"/>
                  </a:cubicBezTo>
                  <a:cubicBezTo>
                    <a:pt x="2" y="4756"/>
                    <a:pt x="5" y="4760"/>
                    <a:pt x="10" y="4760"/>
                  </a:cubicBezTo>
                  <a:cubicBezTo>
                    <a:pt x="14" y="4760"/>
                    <a:pt x="18" y="4757"/>
                    <a:pt x="19" y="4753"/>
                  </a:cubicBezTo>
                  <a:cubicBezTo>
                    <a:pt x="62" y="4547"/>
                    <a:pt x="99" y="4342"/>
                    <a:pt x="131" y="4136"/>
                  </a:cubicBezTo>
                  <a:cubicBezTo>
                    <a:pt x="167" y="3930"/>
                    <a:pt x="204" y="3726"/>
                    <a:pt x="238" y="3520"/>
                  </a:cubicBezTo>
                  <a:cubicBezTo>
                    <a:pt x="252" y="3417"/>
                    <a:pt x="274" y="3316"/>
                    <a:pt x="291" y="3214"/>
                  </a:cubicBezTo>
                  <a:lnTo>
                    <a:pt x="341" y="2905"/>
                  </a:lnTo>
                  <a:cubicBezTo>
                    <a:pt x="380" y="2702"/>
                    <a:pt x="412" y="2496"/>
                    <a:pt x="459" y="2293"/>
                  </a:cubicBezTo>
                  <a:cubicBezTo>
                    <a:pt x="548" y="1887"/>
                    <a:pt x="664" y="1488"/>
                    <a:pt x="810" y="1099"/>
                  </a:cubicBezTo>
                  <a:lnTo>
                    <a:pt x="864" y="953"/>
                  </a:lnTo>
                  <a:lnTo>
                    <a:pt x="926" y="811"/>
                  </a:lnTo>
                  <a:cubicBezTo>
                    <a:pt x="965" y="714"/>
                    <a:pt x="1013" y="622"/>
                    <a:pt x="1059" y="528"/>
                  </a:cubicBezTo>
                  <a:cubicBezTo>
                    <a:pt x="1157" y="347"/>
                    <a:pt x="1262" y="163"/>
                    <a:pt x="1406" y="14"/>
                  </a:cubicBezTo>
                  <a:lnTo>
                    <a:pt x="1407" y="14"/>
                  </a:lnTo>
                  <a:cubicBezTo>
                    <a:pt x="1409" y="10"/>
                    <a:pt x="1409" y="6"/>
                    <a:pt x="1406" y="3"/>
                  </a:cubicBezTo>
                  <a:cubicBezTo>
                    <a:pt x="1404" y="1"/>
                    <a:pt x="140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8564731" y="4183557"/>
              <a:ext cx="141620" cy="423449"/>
            </a:xfrm>
            <a:custGeom>
              <a:avLst/>
              <a:gdLst/>
              <a:ahLst/>
              <a:cxnLst/>
              <a:rect l="l" t="t" r="r" b="b"/>
              <a:pathLst>
                <a:path w="1105" h="3304" extrusionOk="0">
                  <a:moveTo>
                    <a:pt x="1095" y="1"/>
                  </a:moveTo>
                  <a:cubicBezTo>
                    <a:pt x="1092" y="1"/>
                    <a:pt x="1089" y="2"/>
                    <a:pt x="1088" y="4"/>
                  </a:cubicBezTo>
                  <a:cubicBezTo>
                    <a:pt x="932" y="250"/>
                    <a:pt x="795" y="508"/>
                    <a:pt x="669" y="771"/>
                  </a:cubicBezTo>
                  <a:cubicBezTo>
                    <a:pt x="547" y="1036"/>
                    <a:pt x="434" y="1305"/>
                    <a:pt x="337" y="1581"/>
                  </a:cubicBezTo>
                  <a:cubicBezTo>
                    <a:pt x="240" y="1856"/>
                    <a:pt x="138" y="2132"/>
                    <a:pt x="87" y="2422"/>
                  </a:cubicBezTo>
                  <a:cubicBezTo>
                    <a:pt x="30" y="2709"/>
                    <a:pt x="1" y="3002"/>
                    <a:pt x="5" y="3296"/>
                  </a:cubicBezTo>
                  <a:cubicBezTo>
                    <a:pt x="6" y="3300"/>
                    <a:pt x="9" y="3303"/>
                    <a:pt x="14" y="3303"/>
                  </a:cubicBezTo>
                  <a:cubicBezTo>
                    <a:pt x="18" y="3303"/>
                    <a:pt x="21" y="3301"/>
                    <a:pt x="22" y="3298"/>
                  </a:cubicBezTo>
                  <a:cubicBezTo>
                    <a:pt x="107" y="3017"/>
                    <a:pt x="170" y="2736"/>
                    <a:pt x="248" y="2459"/>
                  </a:cubicBezTo>
                  <a:cubicBezTo>
                    <a:pt x="321" y="2180"/>
                    <a:pt x="380" y="1898"/>
                    <a:pt x="462" y="1622"/>
                  </a:cubicBezTo>
                  <a:cubicBezTo>
                    <a:pt x="542" y="1345"/>
                    <a:pt x="638" y="1072"/>
                    <a:pt x="745" y="804"/>
                  </a:cubicBezTo>
                  <a:cubicBezTo>
                    <a:pt x="850" y="534"/>
                    <a:pt x="965" y="269"/>
                    <a:pt x="1102" y="13"/>
                  </a:cubicBezTo>
                  <a:cubicBezTo>
                    <a:pt x="1105" y="9"/>
                    <a:pt x="1103" y="4"/>
                    <a:pt x="1100" y="2"/>
                  </a:cubicBezTo>
                  <a:cubicBezTo>
                    <a:pt x="1098" y="1"/>
                    <a:pt x="1097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8601642" y="4353117"/>
              <a:ext cx="141491" cy="219799"/>
            </a:xfrm>
            <a:custGeom>
              <a:avLst/>
              <a:gdLst/>
              <a:ahLst/>
              <a:cxnLst/>
              <a:rect l="l" t="t" r="r" b="b"/>
              <a:pathLst>
                <a:path w="1104" h="1715" extrusionOk="0">
                  <a:moveTo>
                    <a:pt x="1093" y="1"/>
                  </a:moveTo>
                  <a:cubicBezTo>
                    <a:pt x="1093" y="1"/>
                    <a:pt x="1092" y="1"/>
                    <a:pt x="1092" y="1"/>
                  </a:cubicBezTo>
                  <a:cubicBezTo>
                    <a:pt x="1005" y="24"/>
                    <a:pt x="924" y="64"/>
                    <a:pt x="848" y="111"/>
                  </a:cubicBezTo>
                  <a:cubicBezTo>
                    <a:pt x="772" y="158"/>
                    <a:pt x="702" y="214"/>
                    <a:pt x="635" y="273"/>
                  </a:cubicBezTo>
                  <a:cubicBezTo>
                    <a:pt x="503" y="395"/>
                    <a:pt x="393" y="538"/>
                    <a:pt x="299" y="691"/>
                  </a:cubicBezTo>
                  <a:cubicBezTo>
                    <a:pt x="202" y="843"/>
                    <a:pt x="117" y="1003"/>
                    <a:pt x="67" y="1175"/>
                  </a:cubicBezTo>
                  <a:cubicBezTo>
                    <a:pt x="46" y="1263"/>
                    <a:pt x="28" y="1351"/>
                    <a:pt x="14" y="1439"/>
                  </a:cubicBezTo>
                  <a:cubicBezTo>
                    <a:pt x="6" y="1527"/>
                    <a:pt x="0" y="1617"/>
                    <a:pt x="5" y="1706"/>
                  </a:cubicBezTo>
                  <a:cubicBezTo>
                    <a:pt x="5" y="1712"/>
                    <a:pt x="9" y="1715"/>
                    <a:pt x="13" y="1715"/>
                  </a:cubicBezTo>
                  <a:cubicBezTo>
                    <a:pt x="16" y="1715"/>
                    <a:pt x="19" y="1713"/>
                    <a:pt x="20" y="1711"/>
                  </a:cubicBezTo>
                  <a:lnTo>
                    <a:pt x="20" y="1710"/>
                  </a:lnTo>
                  <a:cubicBezTo>
                    <a:pt x="63" y="1630"/>
                    <a:pt x="96" y="1548"/>
                    <a:pt x="126" y="1467"/>
                  </a:cubicBezTo>
                  <a:cubicBezTo>
                    <a:pt x="162" y="1387"/>
                    <a:pt x="193" y="1308"/>
                    <a:pt x="223" y="1228"/>
                  </a:cubicBezTo>
                  <a:cubicBezTo>
                    <a:pt x="292" y="1073"/>
                    <a:pt x="333" y="906"/>
                    <a:pt x="413" y="755"/>
                  </a:cubicBezTo>
                  <a:cubicBezTo>
                    <a:pt x="488" y="602"/>
                    <a:pt x="580" y="457"/>
                    <a:pt x="693" y="330"/>
                  </a:cubicBezTo>
                  <a:cubicBezTo>
                    <a:pt x="805" y="203"/>
                    <a:pt x="939" y="87"/>
                    <a:pt x="1096" y="17"/>
                  </a:cubicBezTo>
                  <a:lnTo>
                    <a:pt x="1097" y="17"/>
                  </a:lnTo>
                  <a:cubicBezTo>
                    <a:pt x="1101" y="15"/>
                    <a:pt x="1103" y="10"/>
                    <a:pt x="1101" y="6"/>
                  </a:cubicBezTo>
                  <a:cubicBezTo>
                    <a:pt x="1100" y="3"/>
                    <a:pt x="1096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8560758" y="3168760"/>
              <a:ext cx="271704" cy="713352"/>
            </a:xfrm>
            <a:custGeom>
              <a:avLst/>
              <a:gdLst/>
              <a:ahLst/>
              <a:cxnLst/>
              <a:rect l="l" t="t" r="r" b="b"/>
              <a:pathLst>
                <a:path w="2120" h="5566" extrusionOk="0">
                  <a:moveTo>
                    <a:pt x="1582" y="1"/>
                  </a:moveTo>
                  <a:cubicBezTo>
                    <a:pt x="1491" y="1"/>
                    <a:pt x="1409" y="181"/>
                    <a:pt x="1303" y="512"/>
                  </a:cubicBezTo>
                  <a:cubicBezTo>
                    <a:pt x="1126" y="1064"/>
                    <a:pt x="486" y="1924"/>
                    <a:pt x="243" y="3535"/>
                  </a:cubicBezTo>
                  <a:cubicBezTo>
                    <a:pt x="0" y="5147"/>
                    <a:pt x="354" y="5565"/>
                    <a:pt x="354" y="5565"/>
                  </a:cubicBezTo>
                  <a:cubicBezTo>
                    <a:pt x="354" y="5565"/>
                    <a:pt x="1215" y="5367"/>
                    <a:pt x="1413" y="4439"/>
                  </a:cubicBezTo>
                  <a:cubicBezTo>
                    <a:pt x="1611" y="3513"/>
                    <a:pt x="971" y="3911"/>
                    <a:pt x="1545" y="2454"/>
                  </a:cubicBezTo>
                  <a:cubicBezTo>
                    <a:pt x="2119" y="998"/>
                    <a:pt x="1987" y="666"/>
                    <a:pt x="1788" y="247"/>
                  </a:cubicBezTo>
                  <a:cubicBezTo>
                    <a:pt x="1708" y="80"/>
                    <a:pt x="1643" y="1"/>
                    <a:pt x="15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8181780" y="2937425"/>
              <a:ext cx="285802" cy="743855"/>
            </a:xfrm>
            <a:custGeom>
              <a:avLst/>
              <a:gdLst/>
              <a:ahLst/>
              <a:cxnLst/>
              <a:rect l="l" t="t" r="r" b="b"/>
              <a:pathLst>
                <a:path w="2230" h="5804" extrusionOk="0">
                  <a:moveTo>
                    <a:pt x="1313" y="0"/>
                  </a:moveTo>
                  <a:cubicBezTo>
                    <a:pt x="1062" y="0"/>
                    <a:pt x="439" y="685"/>
                    <a:pt x="222" y="2162"/>
                  </a:cubicBezTo>
                  <a:cubicBezTo>
                    <a:pt x="0" y="3663"/>
                    <a:pt x="508" y="4657"/>
                    <a:pt x="950" y="5097"/>
                  </a:cubicBezTo>
                  <a:cubicBezTo>
                    <a:pt x="1391" y="5539"/>
                    <a:pt x="1611" y="5804"/>
                    <a:pt x="1611" y="5804"/>
                  </a:cubicBezTo>
                  <a:cubicBezTo>
                    <a:pt x="1611" y="5804"/>
                    <a:pt x="2185" y="5605"/>
                    <a:pt x="2207" y="4523"/>
                  </a:cubicBezTo>
                  <a:cubicBezTo>
                    <a:pt x="2229" y="3443"/>
                    <a:pt x="1787" y="3663"/>
                    <a:pt x="1721" y="2318"/>
                  </a:cubicBezTo>
                  <a:cubicBezTo>
                    <a:pt x="1655" y="971"/>
                    <a:pt x="1567" y="23"/>
                    <a:pt x="1325" y="1"/>
                  </a:cubicBezTo>
                  <a:cubicBezTo>
                    <a:pt x="1321" y="1"/>
                    <a:pt x="1317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645601" y="3626431"/>
              <a:ext cx="306821" cy="422552"/>
            </a:xfrm>
            <a:custGeom>
              <a:avLst/>
              <a:gdLst/>
              <a:ahLst/>
              <a:cxnLst/>
              <a:rect l="l" t="t" r="r" b="b"/>
              <a:pathLst>
                <a:path w="2394" h="3297" extrusionOk="0">
                  <a:moveTo>
                    <a:pt x="2193" y="0"/>
                  </a:moveTo>
                  <a:cubicBezTo>
                    <a:pt x="2041" y="0"/>
                    <a:pt x="1820" y="288"/>
                    <a:pt x="1611" y="692"/>
                  </a:cubicBezTo>
                  <a:cubicBezTo>
                    <a:pt x="1237" y="1420"/>
                    <a:pt x="663" y="1752"/>
                    <a:pt x="397" y="2127"/>
                  </a:cubicBezTo>
                  <a:cubicBezTo>
                    <a:pt x="133" y="2502"/>
                    <a:pt x="1" y="3297"/>
                    <a:pt x="1" y="3297"/>
                  </a:cubicBezTo>
                  <a:cubicBezTo>
                    <a:pt x="1" y="3297"/>
                    <a:pt x="751" y="2921"/>
                    <a:pt x="1325" y="2568"/>
                  </a:cubicBezTo>
                  <a:cubicBezTo>
                    <a:pt x="1898" y="2215"/>
                    <a:pt x="2362" y="1686"/>
                    <a:pt x="2384" y="648"/>
                  </a:cubicBezTo>
                  <a:cubicBezTo>
                    <a:pt x="2393" y="186"/>
                    <a:pt x="2316" y="0"/>
                    <a:pt x="21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8676745" y="3882886"/>
              <a:ext cx="324379" cy="364879"/>
            </a:xfrm>
            <a:custGeom>
              <a:avLst/>
              <a:gdLst/>
              <a:ahLst/>
              <a:cxnLst/>
              <a:rect l="l" t="t" r="r" b="b"/>
              <a:pathLst>
                <a:path w="2531" h="2847" extrusionOk="0">
                  <a:moveTo>
                    <a:pt x="2481" y="1"/>
                  </a:moveTo>
                  <a:cubicBezTo>
                    <a:pt x="2350" y="1"/>
                    <a:pt x="1868" y="349"/>
                    <a:pt x="1302" y="898"/>
                  </a:cubicBezTo>
                  <a:cubicBezTo>
                    <a:pt x="530" y="1648"/>
                    <a:pt x="0" y="2664"/>
                    <a:pt x="0" y="2664"/>
                  </a:cubicBezTo>
                  <a:cubicBezTo>
                    <a:pt x="0" y="2664"/>
                    <a:pt x="133" y="2847"/>
                    <a:pt x="384" y="2847"/>
                  </a:cubicBezTo>
                  <a:cubicBezTo>
                    <a:pt x="502" y="2847"/>
                    <a:pt x="647" y="2806"/>
                    <a:pt x="816" y="2686"/>
                  </a:cubicBezTo>
                  <a:cubicBezTo>
                    <a:pt x="1346" y="2310"/>
                    <a:pt x="1236" y="1825"/>
                    <a:pt x="1611" y="1163"/>
                  </a:cubicBezTo>
                  <a:cubicBezTo>
                    <a:pt x="1986" y="501"/>
                    <a:pt x="2251" y="523"/>
                    <a:pt x="2471" y="148"/>
                  </a:cubicBezTo>
                  <a:cubicBezTo>
                    <a:pt x="2530" y="47"/>
                    <a:pt x="2529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8685204" y="4237642"/>
              <a:ext cx="283367" cy="153539"/>
            </a:xfrm>
            <a:custGeom>
              <a:avLst/>
              <a:gdLst/>
              <a:ahLst/>
              <a:cxnLst/>
              <a:rect l="l" t="t" r="r" b="b"/>
              <a:pathLst>
                <a:path w="2211" h="1198" extrusionOk="0">
                  <a:moveTo>
                    <a:pt x="1721" y="1"/>
                  </a:moveTo>
                  <a:cubicBezTo>
                    <a:pt x="1469" y="1"/>
                    <a:pt x="1136" y="67"/>
                    <a:pt x="794" y="248"/>
                  </a:cubicBezTo>
                  <a:cubicBezTo>
                    <a:pt x="44" y="645"/>
                    <a:pt x="22" y="1131"/>
                    <a:pt x="0" y="1197"/>
                  </a:cubicBezTo>
                  <a:cubicBezTo>
                    <a:pt x="0" y="1197"/>
                    <a:pt x="684" y="1131"/>
                    <a:pt x="1148" y="933"/>
                  </a:cubicBezTo>
                  <a:cubicBezTo>
                    <a:pt x="1611" y="734"/>
                    <a:pt x="2075" y="403"/>
                    <a:pt x="2163" y="204"/>
                  </a:cubicBezTo>
                  <a:cubicBezTo>
                    <a:pt x="2211" y="96"/>
                    <a:pt x="2023" y="1"/>
                    <a:pt x="17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8029139" y="3534153"/>
              <a:ext cx="407300" cy="520468"/>
            </a:xfrm>
            <a:custGeom>
              <a:avLst/>
              <a:gdLst/>
              <a:ahLst/>
              <a:cxnLst/>
              <a:rect l="l" t="t" r="r" b="b"/>
              <a:pathLst>
                <a:path w="3178" h="4061" extrusionOk="0">
                  <a:moveTo>
                    <a:pt x="330" y="0"/>
                  </a:moveTo>
                  <a:cubicBezTo>
                    <a:pt x="269" y="0"/>
                    <a:pt x="217" y="21"/>
                    <a:pt x="177" y="67"/>
                  </a:cubicBezTo>
                  <a:cubicBezTo>
                    <a:pt x="0" y="265"/>
                    <a:pt x="265" y="883"/>
                    <a:pt x="529" y="1236"/>
                  </a:cubicBezTo>
                  <a:cubicBezTo>
                    <a:pt x="795" y="1589"/>
                    <a:pt x="1214" y="1766"/>
                    <a:pt x="1412" y="2206"/>
                  </a:cubicBezTo>
                  <a:cubicBezTo>
                    <a:pt x="1611" y="2648"/>
                    <a:pt x="1523" y="3354"/>
                    <a:pt x="2030" y="3685"/>
                  </a:cubicBezTo>
                  <a:cubicBezTo>
                    <a:pt x="2538" y="4017"/>
                    <a:pt x="2846" y="4061"/>
                    <a:pt x="2846" y="4061"/>
                  </a:cubicBezTo>
                  <a:cubicBezTo>
                    <a:pt x="2846" y="4061"/>
                    <a:pt x="3178" y="3641"/>
                    <a:pt x="3002" y="2758"/>
                  </a:cubicBezTo>
                  <a:cubicBezTo>
                    <a:pt x="2824" y="1876"/>
                    <a:pt x="2428" y="2096"/>
                    <a:pt x="1986" y="1634"/>
                  </a:cubicBezTo>
                  <a:cubicBezTo>
                    <a:pt x="1545" y="1170"/>
                    <a:pt x="1633" y="1104"/>
                    <a:pt x="1191" y="618"/>
                  </a:cubicBezTo>
                  <a:cubicBezTo>
                    <a:pt x="851" y="244"/>
                    <a:pt x="537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947114" y="3770230"/>
              <a:ext cx="305539" cy="315536"/>
            </a:xfrm>
            <a:custGeom>
              <a:avLst/>
              <a:gdLst/>
              <a:ahLst/>
              <a:cxnLst/>
              <a:rect l="l" t="t" r="r" b="b"/>
              <a:pathLst>
                <a:path w="2384" h="2462" extrusionOk="0">
                  <a:moveTo>
                    <a:pt x="259" y="1"/>
                  </a:moveTo>
                  <a:cubicBezTo>
                    <a:pt x="224" y="1"/>
                    <a:pt x="204" y="51"/>
                    <a:pt x="199" y="166"/>
                  </a:cubicBezTo>
                  <a:cubicBezTo>
                    <a:pt x="177" y="608"/>
                    <a:pt x="0" y="960"/>
                    <a:pt x="464" y="1534"/>
                  </a:cubicBezTo>
                  <a:cubicBezTo>
                    <a:pt x="927" y="2108"/>
                    <a:pt x="2383" y="2461"/>
                    <a:pt x="2383" y="2461"/>
                  </a:cubicBezTo>
                  <a:cubicBezTo>
                    <a:pt x="2383" y="2461"/>
                    <a:pt x="1589" y="1557"/>
                    <a:pt x="1015" y="894"/>
                  </a:cubicBezTo>
                  <a:cubicBezTo>
                    <a:pt x="591" y="405"/>
                    <a:pt x="36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930325" y="4019508"/>
              <a:ext cx="378848" cy="252993"/>
            </a:xfrm>
            <a:custGeom>
              <a:avLst/>
              <a:gdLst/>
              <a:ahLst/>
              <a:cxnLst/>
              <a:rect l="l" t="t" r="r" b="b"/>
              <a:pathLst>
                <a:path w="2956" h="1974" extrusionOk="0">
                  <a:moveTo>
                    <a:pt x="123" y="0"/>
                  </a:moveTo>
                  <a:cubicBezTo>
                    <a:pt x="26" y="0"/>
                    <a:pt x="0" y="57"/>
                    <a:pt x="43" y="163"/>
                  </a:cubicBezTo>
                  <a:cubicBezTo>
                    <a:pt x="175" y="494"/>
                    <a:pt x="727" y="826"/>
                    <a:pt x="1322" y="1421"/>
                  </a:cubicBezTo>
                  <a:cubicBezTo>
                    <a:pt x="1842" y="1940"/>
                    <a:pt x="2679" y="1973"/>
                    <a:pt x="2886" y="1973"/>
                  </a:cubicBezTo>
                  <a:cubicBezTo>
                    <a:pt x="2916" y="1973"/>
                    <a:pt x="2933" y="1973"/>
                    <a:pt x="2933" y="1973"/>
                  </a:cubicBezTo>
                  <a:cubicBezTo>
                    <a:pt x="2933" y="1973"/>
                    <a:pt x="2955" y="1620"/>
                    <a:pt x="1698" y="804"/>
                  </a:cubicBezTo>
                  <a:cubicBezTo>
                    <a:pt x="845" y="250"/>
                    <a:pt x="327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8592670" y="3284748"/>
              <a:ext cx="155974" cy="591470"/>
            </a:xfrm>
            <a:custGeom>
              <a:avLst/>
              <a:gdLst/>
              <a:ahLst/>
              <a:cxnLst/>
              <a:rect l="l" t="t" r="r" b="b"/>
              <a:pathLst>
                <a:path w="1217" h="4615" extrusionOk="0">
                  <a:moveTo>
                    <a:pt x="1164" y="0"/>
                  </a:moveTo>
                  <a:cubicBezTo>
                    <a:pt x="1143" y="0"/>
                    <a:pt x="1124" y="14"/>
                    <a:pt x="1118" y="35"/>
                  </a:cubicBezTo>
                  <a:cubicBezTo>
                    <a:pt x="1117" y="42"/>
                    <a:pt x="916" y="733"/>
                    <a:pt x="611" y="1845"/>
                  </a:cubicBezTo>
                  <a:cubicBezTo>
                    <a:pt x="304" y="2959"/>
                    <a:pt x="9" y="4542"/>
                    <a:pt x="5" y="4558"/>
                  </a:cubicBezTo>
                  <a:cubicBezTo>
                    <a:pt x="0" y="4584"/>
                    <a:pt x="18" y="4608"/>
                    <a:pt x="43" y="4613"/>
                  </a:cubicBezTo>
                  <a:cubicBezTo>
                    <a:pt x="46" y="4613"/>
                    <a:pt x="50" y="4614"/>
                    <a:pt x="53" y="4614"/>
                  </a:cubicBezTo>
                  <a:cubicBezTo>
                    <a:pt x="75" y="4614"/>
                    <a:pt x="95" y="4598"/>
                    <a:pt x="99" y="4574"/>
                  </a:cubicBezTo>
                  <a:cubicBezTo>
                    <a:pt x="102" y="4559"/>
                    <a:pt x="397" y="2980"/>
                    <a:pt x="702" y="1870"/>
                  </a:cubicBezTo>
                  <a:cubicBezTo>
                    <a:pt x="1008" y="758"/>
                    <a:pt x="1208" y="68"/>
                    <a:pt x="1209" y="61"/>
                  </a:cubicBezTo>
                  <a:cubicBezTo>
                    <a:pt x="1216" y="36"/>
                    <a:pt x="1203" y="10"/>
                    <a:pt x="1178" y="2"/>
                  </a:cubicBezTo>
                  <a:cubicBezTo>
                    <a:pt x="1173" y="1"/>
                    <a:pt x="1168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8276877" y="3033163"/>
              <a:ext cx="124830" cy="656320"/>
            </a:xfrm>
            <a:custGeom>
              <a:avLst/>
              <a:gdLst/>
              <a:ahLst/>
              <a:cxnLst/>
              <a:rect l="l" t="t" r="r" b="b"/>
              <a:pathLst>
                <a:path w="974" h="5121" extrusionOk="0">
                  <a:moveTo>
                    <a:pt x="319" y="0"/>
                  </a:moveTo>
                  <a:cubicBezTo>
                    <a:pt x="297" y="0"/>
                    <a:pt x="276" y="16"/>
                    <a:pt x="271" y="39"/>
                  </a:cubicBezTo>
                  <a:cubicBezTo>
                    <a:pt x="263" y="86"/>
                    <a:pt x="252" y="135"/>
                    <a:pt x="242" y="189"/>
                  </a:cubicBezTo>
                  <a:cubicBezTo>
                    <a:pt x="145" y="666"/>
                    <a:pt x="0" y="1388"/>
                    <a:pt x="161" y="2328"/>
                  </a:cubicBezTo>
                  <a:cubicBezTo>
                    <a:pt x="336" y="3357"/>
                    <a:pt x="869" y="5070"/>
                    <a:pt x="875" y="5087"/>
                  </a:cubicBezTo>
                  <a:cubicBezTo>
                    <a:pt x="882" y="5108"/>
                    <a:pt x="900" y="5121"/>
                    <a:pt x="921" y="5121"/>
                  </a:cubicBezTo>
                  <a:cubicBezTo>
                    <a:pt x="925" y="5121"/>
                    <a:pt x="930" y="5120"/>
                    <a:pt x="934" y="5119"/>
                  </a:cubicBezTo>
                  <a:cubicBezTo>
                    <a:pt x="959" y="5111"/>
                    <a:pt x="973" y="5084"/>
                    <a:pt x="966" y="5060"/>
                  </a:cubicBezTo>
                  <a:cubicBezTo>
                    <a:pt x="960" y="5042"/>
                    <a:pt x="428" y="3335"/>
                    <a:pt x="254" y="2313"/>
                  </a:cubicBezTo>
                  <a:cubicBezTo>
                    <a:pt x="97" y="1389"/>
                    <a:pt x="240" y="678"/>
                    <a:pt x="335" y="208"/>
                  </a:cubicBezTo>
                  <a:cubicBezTo>
                    <a:pt x="346" y="154"/>
                    <a:pt x="355" y="104"/>
                    <a:pt x="364" y="57"/>
                  </a:cubicBezTo>
                  <a:cubicBezTo>
                    <a:pt x="370" y="31"/>
                    <a:pt x="352" y="6"/>
                    <a:pt x="327" y="1"/>
                  </a:cubicBezTo>
                  <a:cubicBezTo>
                    <a:pt x="324" y="1"/>
                    <a:pt x="321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8647524" y="3706149"/>
              <a:ext cx="256838" cy="344629"/>
            </a:xfrm>
            <a:custGeom>
              <a:avLst/>
              <a:gdLst/>
              <a:ahLst/>
              <a:cxnLst/>
              <a:rect l="l" t="t" r="r" b="b"/>
              <a:pathLst>
                <a:path w="2004" h="2689" extrusionOk="0">
                  <a:moveTo>
                    <a:pt x="1950" y="1"/>
                  </a:moveTo>
                  <a:cubicBezTo>
                    <a:pt x="1931" y="1"/>
                    <a:pt x="1913" y="12"/>
                    <a:pt x="1905" y="31"/>
                  </a:cubicBezTo>
                  <a:cubicBezTo>
                    <a:pt x="1744" y="433"/>
                    <a:pt x="1497" y="707"/>
                    <a:pt x="1184" y="1053"/>
                  </a:cubicBezTo>
                  <a:cubicBezTo>
                    <a:pt x="1073" y="1176"/>
                    <a:pt x="957" y="1304"/>
                    <a:pt x="831" y="1452"/>
                  </a:cubicBezTo>
                  <a:cubicBezTo>
                    <a:pt x="349" y="2023"/>
                    <a:pt x="17" y="2612"/>
                    <a:pt x="14" y="2618"/>
                  </a:cubicBezTo>
                  <a:cubicBezTo>
                    <a:pt x="0" y="2641"/>
                    <a:pt x="9" y="2669"/>
                    <a:pt x="32" y="2683"/>
                  </a:cubicBezTo>
                  <a:cubicBezTo>
                    <a:pt x="39" y="2687"/>
                    <a:pt x="48" y="2688"/>
                    <a:pt x="55" y="2688"/>
                  </a:cubicBezTo>
                  <a:cubicBezTo>
                    <a:pt x="72" y="2688"/>
                    <a:pt x="87" y="2680"/>
                    <a:pt x="97" y="2664"/>
                  </a:cubicBezTo>
                  <a:cubicBezTo>
                    <a:pt x="100" y="2659"/>
                    <a:pt x="427" y="2077"/>
                    <a:pt x="905" y="1513"/>
                  </a:cubicBezTo>
                  <a:cubicBezTo>
                    <a:pt x="1029" y="1367"/>
                    <a:pt x="1143" y="1240"/>
                    <a:pt x="1254" y="1116"/>
                  </a:cubicBezTo>
                  <a:cubicBezTo>
                    <a:pt x="1574" y="764"/>
                    <a:pt x="1826" y="485"/>
                    <a:pt x="1993" y="66"/>
                  </a:cubicBezTo>
                  <a:cubicBezTo>
                    <a:pt x="2003" y="42"/>
                    <a:pt x="1991" y="14"/>
                    <a:pt x="1967" y="4"/>
                  </a:cubicBezTo>
                  <a:cubicBezTo>
                    <a:pt x="1961" y="2"/>
                    <a:pt x="1955" y="1"/>
                    <a:pt x="1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8107061" y="3590161"/>
              <a:ext cx="293492" cy="470485"/>
            </a:xfrm>
            <a:custGeom>
              <a:avLst/>
              <a:gdLst/>
              <a:ahLst/>
              <a:cxnLst/>
              <a:rect l="l" t="t" r="r" b="b"/>
              <a:pathLst>
                <a:path w="2290" h="3671" extrusionOk="0">
                  <a:moveTo>
                    <a:pt x="54" y="1"/>
                  </a:moveTo>
                  <a:cubicBezTo>
                    <a:pt x="46" y="1"/>
                    <a:pt x="37" y="3"/>
                    <a:pt x="29" y="8"/>
                  </a:cubicBezTo>
                  <a:cubicBezTo>
                    <a:pt x="7" y="21"/>
                    <a:pt x="0" y="51"/>
                    <a:pt x="14" y="73"/>
                  </a:cubicBezTo>
                  <a:cubicBezTo>
                    <a:pt x="218" y="415"/>
                    <a:pt x="608" y="865"/>
                    <a:pt x="985" y="1299"/>
                  </a:cubicBezTo>
                  <a:cubicBezTo>
                    <a:pt x="1220" y="1572"/>
                    <a:pt x="1444" y="1829"/>
                    <a:pt x="1604" y="2041"/>
                  </a:cubicBezTo>
                  <a:cubicBezTo>
                    <a:pt x="2012" y="2577"/>
                    <a:pt x="2190" y="3620"/>
                    <a:pt x="2192" y="3631"/>
                  </a:cubicBezTo>
                  <a:cubicBezTo>
                    <a:pt x="2195" y="3654"/>
                    <a:pt x="2216" y="3671"/>
                    <a:pt x="2238" y="3671"/>
                  </a:cubicBezTo>
                  <a:cubicBezTo>
                    <a:pt x="2241" y="3671"/>
                    <a:pt x="2244" y="3671"/>
                    <a:pt x="2247" y="3670"/>
                  </a:cubicBezTo>
                  <a:cubicBezTo>
                    <a:pt x="2273" y="3666"/>
                    <a:pt x="2290" y="3641"/>
                    <a:pt x="2285" y="3615"/>
                  </a:cubicBezTo>
                  <a:cubicBezTo>
                    <a:pt x="2278" y="3571"/>
                    <a:pt x="2102" y="2539"/>
                    <a:pt x="1681" y="1984"/>
                  </a:cubicBezTo>
                  <a:cubicBezTo>
                    <a:pt x="1517" y="1768"/>
                    <a:pt x="1294" y="1510"/>
                    <a:pt x="1057" y="1237"/>
                  </a:cubicBezTo>
                  <a:cubicBezTo>
                    <a:pt x="682" y="805"/>
                    <a:pt x="296" y="359"/>
                    <a:pt x="94" y="24"/>
                  </a:cubicBezTo>
                  <a:cubicBezTo>
                    <a:pt x="86" y="9"/>
                    <a:pt x="71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8684947" y="4285959"/>
              <a:ext cx="176992" cy="108297"/>
            </a:xfrm>
            <a:custGeom>
              <a:avLst/>
              <a:gdLst/>
              <a:ahLst/>
              <a:cxnLst/>
              <a:rect l="l" t="t" r="r" b="b"/>
              <a:pathLst>
                <a:path w="1381" h="845" extrusionOk="0">
                  <a:moveTo>
                    <a:pt x="1326" y="1"/>
                  </a:moveTo>
                  <a:cubicBezTo>
                    <a:pt x="1319" y="1"/>
                    <a:pt x="1312" y="2"/>
                    <a:pt x="1305" y="6"/>
                  </a:cubicBezTo>
                  <a:cubicBezTo>
                    <a:pt x="780" y="268"/>
                    <a:pt x="36" y="752"/>
                    <a:pt x="28" y="756"/>
                  </a:cubicBezTo>
                  <a:cubicBezTo>
                    <a:pt x="6" y="771"/>
                    <a:pt x="0" y="800"/>
                    <a:pt x="15" y="822"/>
                  </a:cubicBezTo>
                  <a:cubicBezTo>
                    <a:pt x="24" y="836"/>
                    <a:pt x="39" y="844"/>
                    <a:pt x="55" y="844"/>
                  </a:cubicBezTo>
                  <a:cubicBezTo>
                    <a:pt x="63" y="844"/>
                    <a:pt x="72" y="841"/>
                    <a:pt x="80" y="836"/>
                  </a:cubicBezTo>
                  <a:cubicBezTo>
                    <a:pt x="88" y="832"/>
                    <a:pt x="827" y="351"/>
                    <a:pt x="1347" y="91"/>
                  </a:cubicBezTo>
                  <a:cubicBezTo>
                    <a:pt x="1372" y="78"/>
                    <a:pt x="1381" y="50"/>
                    <a:pt x="1368" y="27"/>
                  </a:cubicBezTo>
                  <a:cubicBezTo>
                    <a:pt x="1360" y="10"/>
                    <a:pt x="1343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8265599" y="4438602"/>
              <a:ext cx="423705" cy="698742"/>
            </a:xfrm>
            <a:custGeom>
              <a:avLst/>
              <a:gdLst/>
              <a:ahLst/>
              <a:cxnLst/>
              <a:rect l="l" t="t" r="r" b="b"/>
              <a:pathLst>
                <a:path w="3306" h="5452" extrusionOk="0">
                  <a:moveTo>
                    <a:pt x="1653" y="1"/>
                  </a:moveTo>
                  <a:cubicBezTo>
                    <a:pt x="1008" y="1"/>
                    <a:pt x="362" y="149"/>
                    <a:pt x="119" y="445"/>
                  </a:cubicBezTo>
                  <a:cubicBezTo>
                    <a:pt x="0" y="590"/>
                    <a:pt x="230" y="3535"/>
                    <a:pt x="340" y="4845"/>
                  </a:cubicBezTo>
                  <a:cubicBezTo>
                    <a:pt x="369" y="5188"/>
                    <a:pt x="656" y="5452"/>
                    <a:pt x="1000" y="5452"/>
                  </a:cubicBezTo>
                  <a:lnTo>
                    <a:pt x="2306" y="5452"/>
                  </a:lnTo>
                  <a:cubicBezTo>
                    <a:pt x="2650" y="5452"/>
                    <a:pt x="2936" y="5188"/>
                    <a:pt x="2966" y="4845"/>
                  </a:cubicBezTo>
                  <a:cubicBezTo>
                    <a:pt x="3075" y="3535"/>
                    <a:pt x="3306" y="590"/>
                    <a:pt x="3186" y="445"/>
                  </a:cubicBezTo>
                  <a:cubicBezTo>
                    <a:pt x="2943" y="149"/>
                    <a:pt x="2298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8260600" y="4432578"/>
              <a:ext cx="433574" cy="710917"/>
            </a:xfrm>
            <a:custGeom>
              <a:avLst/>
              <a:gdLst/>
              <a:ahLst/>
              <a:cxnLst/>
              <a:rect l="l" t="t" r="r" b="b"/>
              <a:pathLst>
                <a:path w="3383" h="5547" extrusionOk="0">
                  <a:moveTo>
                    <a:pt x="1692" y="96"/>
                  </a:moveTo>
                  <a:cubicBezTo>
                    <a:pt x="2388" y="96"/>
                    <a:pt x="2975" y="264"/>
                    <a:pt x="3187" y="521"/>
                  </a:cubicBezTo>
                  <a:cubicBezTo>
                    <a:pt x="3260" y="650"/>
                    <a:pt x="3171" y="2324"/>
                    <a:pt x="2956" y="4888"/>
                  </a:cubicBezTo>
                  <a:cubicBezTo>
                    <a:pt x="2930" y="5209"/>
                    <a:pt x="2667" y="5452"/>
                    <a:pt x="2345" y="5452"/>
                  </a:cubicBezTo>
                  <a:lnTo>
                    <a:pt x="1039" y="5452"/>
                  </a:lnTo>
                  <a:cubicBezTo>
                    <a:pt x="717" y="5452"/>
                    <a:pt x="453" y="5209"/>
                    <a:pt x="426" y="4888"/>
                  </a:cubicBezTo>
                  <a:cubicBezTo>
                    <a:pt x="211" y="2324"/>
                    <a:pt x="123" y="650"/>
                    <a:pt x="195" y="523"/>
                  </a:cubicBezTo>
                  <a:cubicBezTo>
                    <a:pt x="408" y="264"/>
                    <a:pt x="995" y="96"/>
                    <a:pt x="1692" y="96"/>
                  </a:cubicBezTo>
                  <a:close/>
                  <a:moveTo>
                    <a:pt x="1692" y="0"/>
                  </a:moveTo>
                  <a:cubicBezTo>
                    <a:pt x="1116" y="0"/>
                    <a:pt x="401" y="122"/>
                    <a:pt x="121" y="463"/>
                  </a:cubicBezTo>
                  <a:cubicBezTo>
                    <a:pt x="0" y="610"/>
                    <a:pt x="169" y="2955"/>
                    <a:pt x="332" y="4897"/>
                  </a:cubicBezTo>
                  <a:cubicBezTo>
                    <a:pt x="362" y="5267"/>
                    <a:pt x="667" y="5546"/>
                    <a:pt x="1039" y="5546"/>
                  </a:cubicBezTo>
                  <a:lnTo>
                    <a:pt x="2345" y="5546"/>
                  </a:lnTo>
                  <a:cubicBezTo>
                    <a:pt x="2716" y="5546"/>
                    <a:pt x="3020" y="5267"/>
                    <a:pt x="3052" y="4897"/>
                  </a:cubicBezTo>
                  <a:cubicBezTo>
                    <a:pt x="3214" y="2955"/>
                    <a:pt x="3382" y="610"/>
                    <a:pt x="3262" y="463"/>
                  </a:cubicBezTo>
                  <a:cubicBezTo>
                    <a:pt x="2983" y="122"/>
                    <a:pt x="2268" y="0"/>
                    <a:pt x="169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2"/>
          <p:cNvGrpSpPr/>
          <p:nvPr/>
        </p:nvGrpSpPr>
        <p:grpSpPr>
          <a:xfrm>
            <a:off x="8388356" y="146949"/>
            <a:ext cx="498373" cy="392543"/>
            <a:chOff x="7162662" y="1366775"/>
            <a:chExt cx="519897" cy="409496"/>
          </a:xfrm>
        </p:grpSpPr>
        <p:sp>
          <p:nvSpPr>
            <p:cNvPr id="413" name="Google Shape;413;p32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005725" y="1299575"/>
            <a:ext cx="46881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6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51700" y="2275275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4954977" y="2275275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4954988" y="3954875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1251714" y="3954900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1350102" y="1426883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0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28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5053390" y="3106491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0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28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5053377" y="1426883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0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28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1350115" y="3106508"/>
            <a:ext cx="734700" cy="447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0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2800"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None/>
              <a:defRPr sz="30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1251700" y="1986275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4954984" y="1986275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1251713" y="3665900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4954988" y="3665950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 flipH="1">
            <a:off x="8420913" y="190570"/>
            <a:ext cx="519897" cy="409496"/>
            <a:chOff x="7162662" y="1366775"/>
            <a:chExt cx="519897" cy="409496"/>
          </a:xfrm>
        </p:grpSpPr>
        <p:sp>
          <p:nvSpPr>
            <p:cNvPr id="80" name="Google Shape;80;p13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5"/>
          <p:cNvGrpSpPr/>
          <p:nvPr/>
        </p:nvGrpSpPr>
        <p:grpSpPr>
          <a:xfrm flipH="1">
            <a:off x="8048084" y="110668"/>
            <a:ext cx="914602" cy="572681"/>
            <a:chOff x="7759537" y="301184"/>
            <a:chExt cx="1073224" cy="672003"/>
          </a:xfrm>
        </p:grpSpPr>
        <p:grpSp>
          <p:nvGrpSpPr>
            <p:cNvPr id="109" name="Google Shape;109;p15"/>
            <p:cNvGrpSpPr/>
            <p:nvPr/>
          </p:nvGrpSpPr>
          <p:grpSpPr>
            <a:xfrm flipH="1">
              <a:off x="8244549" y="301184"/>
              <a:ext cx="588212" cy="463304"/>
              <a:chOff x="7162662" y="1366775"/>
              <a:chExt cx="519897" cy="409496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7183210" y="1392789"/>
                <a:ext cx="495203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038" extrusionOk="0">
                    <a:moveTo>
                      <a:pt x="759" y="1"/>
                    </a:moveTo>
                    <a:cubicBezTo>
                      <a:pt x="339" y="1"/>
                      <a:pt x="0" y="341"/>
                      <a:pt x="0" y="760"/>
                    </a:cubicBezTo>
                    <a:lnTo>
                      <a:pt x="0" y="3994"/>
                    </a:lnTo>
                    <a:cubicBezTo>
                      <a:pt x="0" y="4395"/>
                      <a:pt x="314" y="4724"/>
                      <a:pt x="709" y="4749"/>
                    </a:cubicBezTo>
                    <a:lnTo>
                      <a:pt x="336" y="6038"/>
                    </a:lnTo>
                    <a:lnTo>
                      <a:pt x="2006" y="4751"/>
                    </a:lnTo>
                    <a:lnTo>
                      <a:pt x="7123" y="4751"/>
                    </a:lnTo>
                    <a:cubicBezTo>
                      <a:pt x="7542" y="4751"/>
                      <a:pt x="7881" y="4412"/>
                      <a:pt x="7881" y="3994"/>
                    </a:cubicBezTo>
                    <a:lnTo>
                      <a:pt x="7881" y="760"/>
                    </a:lnTo>
                    <a:cubicBezTo>
                      <a:pt x="7881" y="340"/>
                      <a:pt x="7542" y="1"/>
                      <a:pt x="7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7179062" y="1388642"/>
                <a:ext cx="503497" cy="38762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169" extrusionOk="0">
                    <a:moveTo>
                      <a:pt x="7189" y="132"/>
                    </a:moveTo>
                    <a:cubicBezTo>
                      <a:pt x="7571" y="132"/>
                      <a:pt x="7881" y="444"/>
                      <a:pt x="7881" y="826"/>
                    </a:cubicBezTo>
                    <a:lnTo>
                      <a:pt x="7881" y="4060"/>
                    </a:lnTo>
                    <a:cubicBezTo>
                      <a:pt x="7881" y="4442"/>
                      <a:pt x="7571" y="4752"/>
                      <a:pt x="7189" y="4752"/>
                    </a:cubicBezTo>
                    <a:lnTo>
                      <a:pt x="2072" y="4752"/>
                    </a:lnTo>
                    <a:cubicBezTo>
                      <a:pt x="2058" y="4752"/>
                      <a:pt x="2044" y="4757"/>
                      <a:pt x="2033" y="4766"/>
                    </a:cubicBezTo>
                    <a:lnTo>
                      <a:pt x="520" y="5930"/>
                    </a:lnTo>
                    <a:lnTo>
                      <a:pt x="520" y="5930"/>
                    </a:lnTo>
                    <a:lnTo>
                      <a:pt x="838" y="4834"/>
                    </a:lnTo>
                    <a:cubicBezTo>
                      <a:pt x="844" y="4814"/>
                      <a:pt x="840" y="4794"/>
                      <a:pt x="829" y="4777"/>
                    </a:cubicBezTo>
                    <a:cubicBezTo>
                      <a:pt x="817" y="4762"/>
                      <a:pt x="800" y="4751"/>
                      <a:pt x="780" y="4750"/>
                    </a:cubicBezTo>
                    <a:cubicBezTo>
                      <a:pt x="417" y="4726"/>
                      <a:pt x="131" y="4423"/>
                      <a:pt x="131" y="4060"/>
                    </a:cubicBezTo>
                    <a:lnTo>
                      <a:pt x="131" y="826"/>
                    </a:lnTo>
                    <a:cubicBezTo>
                      <a:pt x="131" y="444"/>
                      <a:pt x="443" y="132"/>
                      <a:pt x="825" y="132"/>
                    </a:cubicBezTo>
                    <a:close/>
                    <a:moveTo>
                      <a:pt x="825" y="1"/>
                    </a:moveTo>
                    <a:cubicBezTo>
                      <a:pt x="370" y="1"/>
                      <a:pt x="1" y="371"/>
                      <a:pt x="1" y="826"/>
                    </a:cubicBezTo>
                    <a:lnTo>
                      <a:pt x="1" y="4060"/>
                    </a:lnTo>
                    <a:cubicBezTo>
                      <a:pt x="1" y="4465"/>
                      <a:pt x="298" y="4807"/>
                      <a:pt x="690" y="4872"/>
                    </a:cubicBezTo>
                    <a:lnTo>
                      <a:pt x="339" y="6085"/>
                    </a:lnTo>
                    <a:cubicBezTo>
                      <a:pt x="330" y="6112"/>
                      <a:pt x="341" y="6141"/>
                      <a:pt x="364" y="6157"/>
                    </a:cubicBezTo>
                    <a:cubicBezTo>
                      <a:pt x="376" y="6165"/>
                      <a:pt x="388" y="6169"/>
                      <a:pt x="402" y="6169"/>
                    </a:cubicBezTo>
                    <a:cubicBezTo>
                      <a:pt x="415" y="6169"/>
                      <a:pt x="430" y="6165"/>
                      <a:pt x="442" y="6155"/>
                    </a:cubicBez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3" y="4514"/>
                      <a:pt x="8013" y="4060"/>
                    </a:cubicBezTo>
                    <a:lnTo>
                      <a:pt x="8013" y="826"/>
                    </a:lnTo>
                    <a:cubicBezTo>
                      <a:pt x="8013" y="371"/>
                      <a:pt x="7643" y="1"/>
                      <a:pt x="7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7166746" y="1370922"/>
                <a:ext cx="495265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6038" extrusionOk="0">
                    <a:moveTo>
                      <a:pt x="759" y="1"/>
                    </a:moveTo>
                    <a:cubicBezTo>
                      <a:pt x="340" y="1"/>
                      <a:pt x="1" y="339"/>
                      <a:pt x="1" y="759"/>
                    </a:cubicBezTo>
                    <a:lnTo>
                      <a:pt x="1" y="3993"/>
                    </a:lnTo>
                    <a:cubicBezTo>
                      <a:pt x="1" y="4395"/>
                      <a:pt x="315" y="4724"/>
                      <a:pt x="710" y="4749"/>
                    </a:cubicBezTo>
                    <a:lnTo>
                      <a:pt x="336" y="6037"/>
                    </a:lnTo>
                    <a:lnTo>
                      <a:pt x="336" y="6037"/>
                    </a:lnTo>
                    <a:lnTo>
                      <a:pt x="2007" y="4751"/>
                    </a:lnTo>
                    <a:lnTo>
                      <a:pt x="7124" y="4751"/>
                    </a:lnTo>
                    <a:cubicBezTo>
                      <a:pt x="7542" y="4751"/>
                      <a:pt x="7881" y="4412"/>
                      <a:pt x="7881" y="3993"/>
                    </a:cubicBezTo>
                    <a:lnTo>
                      <a:pt x="7881" y="759"/>
                    </a:lnTo>
                    <a:cubicBezTo>
                      <a:pt x="7881" y="339"/>
                      <a:pt x="7542" y="1"/>
                      <a:pt x="7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7162662" y="1366775"/>
                <a:ext cx="503497" cy="39441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277" extrusionOk="0">
                    <a:moveTo>
                      <a:pt x="7189" y="132"/>
                    </a:moveTo>
                    <a:cubicBezTo>
                      <a:pt x="7571" y="132"/>
                      <a:pt x="7881" y="443"/>
                      <a:pt x="7881" y="825"/>
                    </a:cubicBezTo>
                    <a:lnTo>
                      <a:pt x="7881" y="4059"/>
                    </a:lnTo>
                    <a:cubicBezTo>
                      <a:pt x="7881" y="4441"/>
                      <a:pt x="7571" y="4752"/>
                      <a:pt x="7189" y="4752"/>
                    </a:cubicBezTo>
                    <a:lnTo>
                      <a:pt x="2050" y="4752"/>
                    </a:lnTo>
                    <a:lnTo>
                      <a:pt x="520" y="5929"/>
                    </a:lnTo>
                    <a:lnTo>
                      <a:pt x="520" y="5929"/>
                    </a:lnTo>
                    <a:lnTo>
                      <a:pt x="861" y="4755"/>
                    </a:lnTo>
                    <a:lnTo>
                      <a:pt x="779" y="4750"/>
                    </a:lnTo>
                    <a:cubicBezTo>
                      <a:pt x="416" y="4726"/>
                      <a:pt x="131" y="4422"/>
                      <a:pt x="131" y="4059"/>
                    </a:cubicBezTo>
                    <a:lnTo>
                      <a:pt x="131" y="825"/>
                    </a:lnTo>
                    <a:cubicBezTo>
                      <a:pt x="131" y="442"/>
                      <a:pt x="442" y="132"/>
                      <a:pt x="824" y="132"/>
                    </a:cubicBezTo>
                    <a:close/>
                    <a:moveTo>
                      <a:pt x="824" y="0"/>
                    </a:moveTo>
                    <a:cubicBezTo>
                      <a:pt x="370" y="0"/>
                      <a:pt x="1" y="371"/>
                      <a:pt x="1" y="825"/>
                    </a:cubicBezTo>
                    <a:lnTo>
                      <a:pt x="1" y="4059"/>
                    </a:lnTo>
                    <a:cubicBezTo>
                      <a:pt x="1" y="4464"/>
                      <a:pt x="298" y="4806"/>
                      <a:pt x="690" y="4871"/>
                    </a:cubicBezTo>
                    <a:lnTo>
                      <a:pt x="282" y="6276"/>
                    </a:ln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2" y="4514"/>
                      <a:pt x="8012" y="4059"/>
                    </a:cubicBezTo>
                    <a:lnTo>
                      <a:pt x="8012" y="825"/>
                    </a:lnTo>
                    <a:cubicBezTo>
                      <a:pt x="8012" y="371"/>
                      <a:pt x="7643" y="0"/>
                      <a:pt x="7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00212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2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98551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4" y="0"/>
                      <a:pt x="0" y="113"/>
                      <a:pt x="0" y="252"/>
                    </a:cubicBezTo>
                    <a:cubicBezTo>
                      <a:pt x="0" y="391"/>
                      <a:pt x="114" y="503"/>
                      <a:pt x="252" y="503"/>
                    </a:cubicBezTo>
                    <a:cubicBezTo>
                      <a:pt x="391" y="503"/>
                      <a:pt x="504" y="391"/>
                      <a:pt x="504" y="252"/>
                    </a:cubicBezTo>
                    <a:cubicBezTo>
                      <a:pt x="504" y="113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7496890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3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3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7759537" y="509883"/>
              <a:ext cx="588212" cy="463304"/>
              <a:chOff x="7162662" y="1366775"/>
              <a:chExt cx="519897" cy="409496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7183210" y="1392789"/>
                <a:ext cx="495203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038" extrusionOk="0">
                    <a:moveTo>
                      <a:pt x="759" y="1"/>
                    </a:moveTo>
                    <a:cubicBezTo>
                      <a:pt x="339" y="1"/>
                      <a:pt x="0" y="341"/>
                      <a:pt x="0" y="760"/>
                    </a:cubicBezTo>
                    <a:lnTo>
                      <a:pt x="0" y="3994"/>
                    </a:lnTo>
                    <a:cubicBezTo>
                      <a:pt x="0" y="4395"/>
                      <a:pt x="314" y="4724"/>
                      <a:pt x="709" y="4749"/>
                    </a:cubicBezTo>
                    <a:lnTo>
                      <a:pt x="336" y="6038"/>
                    </a:lnTo>
                    <a:lnTo>
                      <a:pt x="2006" y="4751"/>
                    </a:lnTo>
                    <a:lnTo>
                      <a:pt x="7123" y="4751"/>
                    </a:lnTo>
                    <a:cubicBezTo>
                      <a:pt x="7542" y="4751"/>
                      <a:pt x="7881" y="4412"/>
                      <a:pt x="7881" y="3994"/>
                    </a:cubicBezTo>
                    <a:lnTo>
                      <a:pt x="7881" y="760"/>
                    </a:lnTo>
                    <a:cubicBezTo>
                      <a:pt x="7881" y="340"/>
                      <a:pt x="7542" y="1"/>
                      <a:pt x="7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179062" y="1388642"/>
                <a:ext cx="503497" cy="38762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169" extrusionOk="0">
                    <a:moveTo>
                      <a:pt x="7189" y="132"/>
                    </a:moveTo>
                    <a:cubicBezTo>
                      <a:pt x="7571" y="132"/>
                      <a:pt x="7881" y="444"/>
                      <a:pt x="7881" y="826"/>
                    </a:cubicBezTo>
                    <a:lnTo>
                      <a:pt x="7881" y="4060"/>
                    </a:lnTo>
                    <a:cubicBezTo>
                      <a:pt x="7881" y="4442"/>
                      <a:pt x="7571" y="4752"/>
                      <a:pt x="7189" y="4752"/>
                    </a:cubicBezTo>
                    <a:lnTo>
                      <a:pt x="2072" y="4752"/>
                    </a:lnTo>
                    <a:cubicBezTo>
                      <a:pt x="2058" y="4752"/>
                      <a:pt x="2044" y="4757"/>
                      <a:pt x="2033" y="4766"/>
                    </a:cubicBezTo>
                    <a:lnTo>
                      <a:pt x="520" y="5930"/>
                    </a:lnTo>
                    <a:lnTo>
                      <a:pt x="520" y="5930"/>
                    </a:lnTo>
                    <a:lnTo>
                      <a:pt x="838" y="4834"/>
                    </a:lnTo>
                    <a:cubicBezTo>
                      <a:pt x="844" y="4814"/>
                      <a:pt x="840" y="4794"/>
                      <a:pt x="829" y="4777"/>
                    </a:cubicBezTo>
                    <a:cubicBezTo>
                      <a:pt x="817" y="4762"/>
                      <a:pt x="800" y="4751"/>
                      <a:pt x="780" y="4750"/>
                    </a:cubicBezTo>
                    <a:cubicBezTo>
                      <a:pt x="417" y="4726"/>
                      <a:pt x="131" y="4423"/>
                      <a:pt x="131" y="4060"/>
                    </a:cubicBezTo>
                    <a:lnTo>
                      <a:pt x="131" y="826"/>
                    </a:lnTo>
                    <a:cubicBezTo>
                      <a:pt x="131" y="444"/>
                      <a:pt x="443" y="132"/>
                      <a:pt x="825" y="132"/>
                    </a:cubicBezTo>
                    <a:close/>
                    <a:moveTo>
                      <a:pt x="825" y="1"/>
                    </a:moveTo>
                    <a:cubicBezTo>
                      <a:pt x="370" y="1"/>
                      <a:pt x="1" y="371"/>
                      <a:pt x="1" y="826"/>
                    </a:cubicBezTo>
                    <a:lnTo>
                      <a:pt x="1" y="4060"/>
                    </a:lnTo>
                    <a:cubicBezTo>
                      <a:pt x="1" y="4465"/>
                      <a:pt x="298" y="4807"/>
                      <a:pt x="690" y="4872"/>
                    </a:cubicBezTo>
                    <a:lnTo>
                      <a:pt x="339" y="6085"/>
                    </a:lnTo>
                    <a:cubicBezTo>
                      <a:pt x="330" y="6112"/>
                      <a:pt x="341" y="6141"/>
                      <a:pt x="364" y="6157"/>
                    </a:cubicBezTo>
                    <a:cubicBezTo>
                      <a:pt x="376" y="6165"/>
                      <a:pt x="388" y="6169"/>
                      <a:pt x="402" y="6169"/>
                    </a:cubicBezTo>
                    <a:cubicBezTo>
                      <a:pt x="415" y="6169"/>
                      <a:pt x="430" y="6165"/>
                      <a:pt x="442" y="6155"/>
                    </a:cubicBez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3" y="4514"/>
                      <a:pt x="8013" y="4060"/>
                    </a:cubicBezTo>
                    <a:lnTo>
                      <a:pt x="8013" y="826"/>
                    </a:lnTo>
                    <a:cubicBezTo>
                      <a:pt x="8013" y="371"/>
                      <a:pt x="7643" y="1"/>
                      <a:pt x="7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166746" y="1370922"/>
                <a:ext cx="495265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6038" extrusionOk="0">
                    <a:moveTo>
                      <a:pt x="759" y="1"/>
                    </a:moveTo>
                    <a:cubicBezTo>
                      <a:pt x="340" y="1"/>
                      <a:pt x="1" y="339"/>
                      <a:pt x="1" y="759"/>
                    </a:cubicBezTo>
                    <a:lnTo>
                      <a:pt x="1" y="3993"/>
                    </a:lnTo>
                    <a:cubicBezTo>
                      <a:pt x="1" y="4395"/>
                      <a:pt x="315" y="4724"/>
                      <a:pt x="710" y="4749"/>
                    </a:cubicBezTo>
                    <a:lnTo>
                      <a:pt x="336" y="6037"/>
                    </a:lnTo>
                    <a:lnTo>
                      <a:pt x="336" y="6037"/>
                    </a:lnTo>
                    <a:lnTo>
                      <a:pt x="2007" y="4751"/>
                    </a:lnTo>
                    <a:lnTo>
                      <a:pt x="7124" y="4751"/>
                    </a:lnTo>
                    <a:cubicBezTo>
                      <a:pt x="7542" y="4751"/>
                      <a:pt x="7881" y="4412"/>
                      <a:pt x="7881" y="3993"/>
                    </a:cubicBezTo>
                    <a:lnTo>
                      <a:pt x="7881" y="759"/>
                    </a:lnTo>
                    <a:cubicBezTo>
                      <a:pt x="7881" y="339"/>
                      <a:pt x="7542" y="1"/>
                      <a:pt x="7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7162662" y="1366775"/>
                <a:ext cx="503497" cy="39441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277" extrusionOk="0">
                    <a:moveTo>
                      <a:pt x="7189" y="132"/>
                    </a:moveTo>
                    <a:cubicBezTo>
                      <a:pt x="7571" y="132"/>
                      <a:pt x="7881" y="443"/>
                      <a:pt x="7881" y="825"/>
                    </a:cubicBezTo>
                    <a:lnTo>
                      <a:pt x="7881" y="4059"/>
                    </a:lnTo>
                    <a:cubicBezTo>
                      <a:pt x="7881" y="4441"/>
                      <a:pt x="7571" y="4752"/>
                      <a:pt x="7189" y="4752"/>
                    </a:cubicBezTo>
                    <a:lnTo>
                      <a:pt x="2050" y="4752"/>
                    </a:lnTo>
                    <a:lnTo>
                      <a:pt x="520" y="5929"/>
                    </a:lnTo>
                    <a:lnTo>
                      <a:pt x="520" y="5929"/>
                    </a:lnTo>
                    <a:lnTo>
                      <a:pt x="861" y="4755"/>
                    </a:lnTo>
                    <a:lnTo>
                      <a:pt x="779" y="4750"/>
                    </a:lnTo>
                    <a:cubicBezTo>
                      <a:pt x="416" y="4726"/>
                      <a:pt x="131" y="4422"/>
                      <a:pt x="131" y="4059"/>
                    </a:cubicBezTo>
                    <a:lnTo>
                      <a:pt x="131" y="825"/>
                    </a:lnTo>
                    <a:cubicBezTo>
                      <a:pt x="131" y="442"/>
                      <a:pt x="442" y="132"/>
                      <a:pt x="824" y="132"/>
                    </a:cubicBezTo>
                    <a:close/>
                    <a:moveTo>
                      <a:pt x="824" y="0"/>
                    </a:moveTo>
                    <a:cubicBezTo>
                      <a:pt x="370" y="0"/>
                      <a:pt x="1" y="371"/>
                      <a:pt x="1" y="825"/>
                    </a:cubicBezTo>
                    <a:lnTo>
                      <a:pt x="1" y="4059"/>
                    </a:lnTo>
                    <a:cubicBezTo>
                      <a:pt x="1" y="4464"/>
                      <a:pt x="298" y="4806"/>
                      <a:pt x="690" y="4871"/>
                    </a:cubicBezTo>
                    <a:lnTo>
                      <a:pt x="282" y="6276"/>
                    </a:ln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2" y="4514"/>
                      <a:pt x="8012" y="4059"/>
                    </a:cubicBezTo>
                    <a:lnTo>
                      <a:pt x="8012" y="825"/>
                    </a:lnTo>
                    <a:cubicBezTo>
                      <a:pt x="8012" y="371"/>
                      <a:pt x="7643" y="0"/>
                      <a:pt x="7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7300212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2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7398551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4" y="0"/>
                      <a:pt x="0" y="113"/>
                      <a:pt x="0" y="252"/>
                    </a:cubicBezTo>
                    <a:cubicBezTo>
                      <a:pt x="0" y="391"/>
                      <a:pt x="114" y="503"/>
                      <a:pt x="252" y="503"/>
                    </a:cubicBezTo>
                    <a:cubicBezTo>
                      <a:pt x="391" y="503"/>
                      <a:pt x="504" y="391"/>
                      <a:pt x="504" y="252"/>
                    </a:cubicBezTo>
                    <a:cubicBezTo>
                      <a:pt x="504" y="113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7496890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3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3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720000" y="1349275"/>
            <a:ext cx="3233100" cy="12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720000" y="2572875"/>
            <a:ext cx="3233100" cy="10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179900" y="3843600"/>
            <a:ext cx="718468" cy="1299902"/>
            <a:chOff x="103700" y="3843600"/>
            <a:chExt cx="718468" cy="1299902"/>
          </a:xfrm>
        </p:grpSpPr>
        <p:sp>
          <p:nvSpPr>
            <p:cNvPr id="159" name="Google Shape;159;p18"/>
            <p:cNvSpPr/>
            <p:nvPr/>
          </p:nvSpPr>
          <p:spPr>
            <a:xfrm>
              <a:off x="103700" y="4335385"/>
              <a:ext cx="342080" cy="419259"/>
            </a:xfrm>
            <a:custGeom>
              <a:avLst/>
              <a:gdLst/>
              <a:ahLst/>
              <a:cxnLst/>
              <a:rect l="l" t="t" r="r" b="b"/>
              <a:pathLst>
                <a:path w="5075" h="6220" extrusionOk="0">
                  <a:moveTo>
                    <a:pt x="1257" y="1"/>
                  </a:moveTo>
                  <a:cubicBezTo>
                    <a:pt x="1239" y="1"/>
                    <a:pt x="1223" y="19"/>
                    <a:pt x="1233" y="39"/>
                  </a:cubicBezTo>
                  <a:cubicBezTo>
                    <a:pt x="1261" y="97"/>
                    <a:pt x="1298" y="172"/>
                    <a:pt x="1338" y="258"/>
                  </a:cubicBezTo>
                  <a:cubicBezTo>
                    <a:pt x="1373" y="346"/>
                    <a:pt x="1414" y="442"/>
                    <a:pt x="1456" y="542"/>
                  </a:cubicBezTo>
                  <a:cubicBezTo>
                    <a:pt x="1532" y="737"/>
                    <a:pt x="1611" y="942"/>
                    <a:pt x="1669" y="1096"/>
                  </a:cubicBezTo>
                  <a:cubicBezTo>
                    <a:pt x="1707" y="1189"/>
                    <a:pt x="1745" y="1274"/>
                    <a:pt x="1782" y="1349"/>
                  </a:cubicBezTo>
                  <a:cubicBezTo>
                    <a:pt x="1815" y="1427"/>
                    <a:pt x="1848" y="1497"/>
                    <a:pt x="1878" y="1552"/>
                  </a:cubicBezTo>
                  <a:lnTo>
                    <a:pt x="1715" y="1442"/>
                  </a:lnTo>
                  <a:lnTo>
                    <a:pt x="1547" y="1341"/>
                  </a:lnTo>
                  <a:cubicBezTo>
                    <a:pt x="1541" y="1315"/>
                    <a:pt x="1525" y="1283"/>
                    <a:pt x="1497" y="1248"/>
                  </a:cubicBezTo>
                  <a:cubicBezTo>
                    <a:pt x="1469" y="1214"/>
                    <a:pt x="1430" y="1178"/>
                    <a:pt x="1382" y="1140"/>
                  </a:cubicBezTo>
                  <a:cubicBezTo>
                    <a:pt x="1286" y="1062"/>
                    <a:pt x="1149" y="989"/>
                    <a:pt x="990" y="931"/>
                  </a:cubicBezTo>
                  <a:cubicBezTo>
                    <a:pt x="850" y="882"/>
                    <a:pt x="657" y="849"/>
                    <a:pt x="474" y="848"/>
                  </a:cubicBezTo>
                  <a:cubicBezTo>
                    <a:pt x="463" y="848"/>
                    <a:pt x="452" y="848"/>
                    <a:pt x="440" y="848"/>
                  </a:cubicBezTo>
                  <a:cubicBezTo>
                    <a:pt x="271" y="848"/>
                    <a:pt x="117" y="870"/>
                    <a:pt x="24" y="892"/>
                  </a:cubicBezTo>
                  <a:cubicBezTo>
                    <a:pt x="1" y="899"/>
                    <a:pt x="4" y="938"/>
                    <a:pt x="24" y="945"/>
                  </a:cubicBezTo>
                  <a:cubicBezTo>
                    <a:pt x="117" y="971"/>
                    <a:pt x="268" y="1028"/>
                    <a:pt x="423" y="1094"/>
                  </a:cubicBezTo>
                  <a:cubicBezTo>
                    <a:pt x="578" y="1158"/>
                    <a:pt x="735" y="1236"/>
                    <a:pt x="863" y="1281"/>
                  </a:cubicBezTo>
                  <a:cubicBezTo>
                    <a:pt x="1095" y="1365"/>
                    <a:pt x="1308" y="1424"/>
                    <a:pt x="1433" y="1424"/>
                  </a:cubicBezTo>
                  <a:cubicBezTo>
                    <a:pt x="1451" y="1424"/>
                    <a:pt x="1467" y="1423"/>
                    <a:pt x="1481" y="1420"/>
                  </a:cubicBezTo>
                  <a:lnTo>
                    <a:pt x="1649" y="1520"/>
                  </a:lnTo>
                  <a:cubicBezTo>
                    <a:pt x="1705" y="1554"/>
                    <a:pt x="1757" y="1592"/>
                    <a:pt x="1812" y="1629"/>
                  </a:cubicBezTo>
                  <a:cubicBezTo>
                    <a:pt x="1764" y="1623"/>
                    <a:pt x="1711" y="1619"/>
                    <a:pt x="1653" y="1619"/>
                  </a:cubicBezTo>
                  <a:cubicBezTo>
                    <a:pt x="1636" y="1619"/>
                    <a:pt x="1619" y="1620"/>
                    <a:pt x="1601" y="1620"/>
                  </a:cubicBezTo>
                  <a:cubicBezTo>
                    <a:pt x="1521" y="1627"/>
                    <a:pt x="1437" y="1637"/>
                    <a:pt x="1350" y="1655"/>
                  </a:cubicBezTo>
                  <a:cubicBezTo>
                    <a:pt x="1279" y="1668"/>
                    <a:pt x="1196" y="1696"/>
                    <a:pt x="1112" y="1731"/>
                  </a:cubicBezTo>
                  <a:cubicBezTo>
                    <a:pt x="1028" y="1765"/>
                    <a:pt x="945" y="1802"/>
                    <a:pt x="864" y="1850"/>
                  </a:cubicBezTo>
                  <a:cubicBezTo>
                    <a:pt x="785" y="1896"/>
                    <a:pt x="711" y="1944"/>
                    <a:pt x="648" y="1989"/>
                  </a:cubicBezTo>
                  <a:cubicBezTo>
                    <a:pt x="584" y="2035"/>
                    <a:pt x="532" y="2079"/>
                    <a:pt x="493" y="2112"/>
                  </a:cubicBezTo>
                  <a:cubicBezTo>
                    <a:pt x="476" y="2126"/>
                    <a:pt x="475" y="2159"/>
                    <a:pt x="490" y="2159"/>
                  </a:cubicBezTo>
                  <a:cubicBezTo>
                    <a:pt x="491" y="2159"/>
                    <a:pt x="492" y="2159"/>
                    <a:pt x="493" y="2159"/>
                  </a:cubicBezTo>
                  <a:cubicBezTo>
                    <a:pt x="570" y="2135"/>
                    <a:pt x="701" y="2106"/>
                    <a:pt x="853" y="2077"/>
                  </a:cubicBezTo>
                  <a:cubicBezTo>
                    <a:pt x="931" y="2063"/>
                    <a:pt x="1010" y="2050"/>
                    <a:pt x="1087" y="2036"/>
                  </a:cubicBezTo>
                  <a:cubicBezTo>
                    <a:pt x="1166" y="2024"/>
                    <a:pt x="1243" y="2012"/>
                    <a:pt x="1314" y="1995"/>
                  </a:cubicBezTo>
                  <a:cubicBezTo>
                    <a:pt x="1472" y="1960"/>
                    <a:pt x="1625" y="1930"/>
                    <a:pt x="1753" y="1891"/>
                  </a:cubicBezTo>
                  <a:cubicBezTo>
                    <a:pt x="1879" y="1854"/>
                    <a:pt x="1975" y="1821"/>
                    <a:pt x="2018" y="1780"/>
                  </a:cubicBezTo>
                  <a:cubicBezTo>
                    <a:pt x="2084" y="1834"/>
                    <a:pt x="2154" y="1884"/>
                    <a:pt x="2218" y="1942"/>
                  </a:cubicBezTo>
                  <a:lnTo>
                    <a:pt x="2409" y="2115"/>
                  </a:lnTo>
                  <a:cubicBezTo>
                    <a:pt x="2347" y="2099"/>
                    <a:pt x="2277" y="2085"/>
                    <a:pt x="2199" y="2076"/>
                  </a:cubicBezTo>
                  <a:cubicBezTo>
                    <a:pt x="2145" y="2068"/>
                    <a:pt x="2087" y="2064"/>
                    <a:pt x="2025" y="2064"/>
                  </a:cubicBezTo>
                  <a:cubicBezTo>
                    <a:pt x="2000" y="2064"/>
                    <a:pt x="1974" y="2065"/>
                    <a:pt x="1947" y="2066"/>
                  </a:cubicBezTo>
                  <a:cubicBezTo>
                    <a:pt x="1796" y="2074"/>
                    <a:pt x="1605" y="2109"/>
                    <a:pt x="1429" y="2172"/>
                  </a:cubicBezTo>
                  <a:cubicBezTo>
                    <a:pt x="1341" y="2203"/>
                    <a:pt x="1259" y="2233"/>
                    <a:pt x="1188" y="2266"/>
                  </a:cubicBezTo>
                  <a:cubicBezTo>
                    <a:pt x="1114" y="2299"/>
                    <a:pt x="1052" y="2331"/>
                    <a:pt x="1007" y="2356"/>
                  </a:cubicBezTo>
                  <a:cubicBezTo>
                    <a:pt x="987" y="2367"/>
                    <a:pt x="980" y="2402"/>
                    <a:pt x="998" y="2402"/>
                  </a:cubicBezTo>
                  <a:cubicBezTo>
                    <a:pt x="998" y="2402"/>
                    <a:pt x="999" y="2402"/>
                    <a:pt x="999" y="2402"/>
                  </a:cubicBezTo>
                  <a:cubicBezTo>
                    <a:pt x="1084" y="2394"/>
                    <a:pt x="1221" y="2396"/>
                    <a:pt x="1381" y="2394"/>
                  </a:cubicBezTo>
                  <a:cubicBezTo>
                    <a:pt x="1387" y="2394"/>
                    <a:pt x="1393" y="2394"/>
                    <a:pt x="1399" y="2394"/>
                  </a:cubicBezTo>
                  <a:cubicBezTo>
                    <a:pt x="1472" y="2394"/>
                    <a:pt x="1547" y="2399"/>
                    <a:pt x="1622" y="2399"/>
                  </a:cubicBezTo>
                  <a:cubicBezTo>
                    <a:pt x="1706" y="2399"/>
                    <a:pt x="1786" y="2398"/>
                    <a:pt x="1856" y="2398"/>
                  </a:cubicBezTo>
                  <a:cubicBezTo>
                    <a:pt x="2018" y="2395"/>
                    <a:pt x="2181" y="2380"/>
                    <a:pt x="2310" y="2367"/>
                  </a:cubicBezTo>
                  <a:cubicBezTo>
                    <a:pt x="2440" y="2353"/>
                    <a:pt x="2541" y="2330"/>
                    <a:pt x="2589" y="2296"/>
                  </a:cubicBezTo>
                  <a:cubicBezTo>
                    <a:pt x="2711" y="2417"/>
                    <a:pt x="2820" y="2551"/>
                    <a:pt x="2931" y="2683"/>
                  </a:cubicBezTo>
                  <a:cubicBezTo>
                    <a:pt x="2812" y="2636"/>
                    <a:pt x="2660" y="2587"/>
                    <a:pt x="2479" y="2570"/>
                  </a:cubicBezTo>
                  <a:cubicBezTo>
                    <a:pt x="2426" y="2565"/>
                    <a:pt x="2368" y="2563"/>
                    <a:pt x="2307" y="2563"/>
                  </a:cubicBezTo>
                  <a:cubicBezTo>
                    <a:pt x="2193" y="2563"/>
                    <a:pt x="2068" y="2572"/>
                    <a:pt x="1946" y="2593"/>
                  </a:cubicBezTo>
                  <a:cubicBezTo>
                    <a:pt x="1761" y="2626"/>
                    <a:pt x="1596" y="2668"/>
                    <a:pt x="1495" y="2701"/>
                  </a:cubicBezTo>
                  <a:cubicBezTo>
                    <a:pt x="1472" y="2709"/>
                    <a:pt x="1461" y="2743"/>
                    <a:pt x="1480" y="2745"/>
                  </a:cubicBezTo>
                  <a:cubicBezTo>
                    <a:pt x="1569" y="2759"/>
                    <a:pt x="1712" y="2782"/>
                    <a:pt x="1867" y="2807"/>
                  </a:cubicBezTo>
                  <a:cubicBezTo>
                    <a:pt x="2021" y="2841"/>
                    <a:pt x="2202" y="2866"/>
                    <a:pt x="2344" y="2887"/>
                  </a:cubicBezTo>
                  <a:cubicBezTo>
                    <a:pt x="2507" y="2908"/>
                    <a:pt x="2668" y="2919"/>
                    <a:pt x="2802" y="2919"/>
                  </a:cubicBezTo>
                  <a:cubicBezTo>
                    <a:pt x="2821" y="2919"/>
                    <a:pt x="2840" y="2919"/>
                    <a:pt x="2859" y="2919"/>
                  </a:cubicBezTo>
                  <a:cubicBezTo>
                    <a:pt x="2962" y="2919"/>
                    <a:pt x="3043" y="2909"/>
                    <a:pt x="3087" y="2886"/>
                  </a:cubicBezTo>
                  <a:lnTo>
                    <a:pt x="3241" y="3094"/>
                  </a:lnTo>
                  <a:lnTo>
                    <a:pt x="3384" y="3310"/>
                  </a:lnTo>
                  <a:cubicBezTo>
                    <a:pt x="3274" y="3249"/>
                    <a:pt x="3126" y="3185"/>
                    <a:pt x="2946" y="3146"/>
                  </a:cubicBezTo>
                  <a:cubicBezTo>
                    <a:pt x="2817" y="3117"/>
                    <a:pt x="2653" y="3095"/>
                    <a:pt x="2487" y="3095"/>
                  </a:cubicBezTo>
                  <a:cubicBezTo>
                    <a:pt x="2461" y="3095"/>
                    <a:pt x="2435" y="3096"/>
                    <a:pt x="2409" y="3097"/>
                  </a:cubicBezTo>
                  <a:cubicBezTo>
                    <a:pt x="2220" y="3101"/>
                    <a:pt x="2047" y="3119"/>
                    <a:pt x="1943" y="3135"/>
                  </a:cubicBezTo>
                  <a:cubicBezTo>
                    <a:pt x="1918" y="3139"/>
                    <a:pt x="1903" y="3170"/>
                    <a:pt x="1922" y="3178"/>
                  </a:cubicBezTo>
                  <a:cubicBezTo>
                    <a:pt x="2005" y="3205"/>
                    <a:pt x="2145" y="3251"/>
                    <a:pt x="2304" y="3298"/>
                  </a:cubicBezTo>
                  <a:cubicBezTo>
                    <a:pt x="2459" y="3355"/>
                    <a:pt x="2634" y="3414"/>
                    <a:pt x="2780" y="3447"/>
                  </a:cubicBezTo>
                  <a:cubicBezTo>
                    <a:pt x="2940" y="3487"/>
                    <a:pt x="3100" y="3517"/>
                    <a:pt x="3232" y="3531"/>
                  </a:cubicBezTo>
                  <a:cubicBezTo>
                    <a:pt x="3296" y="3538"/>
                    <a:pt x="3352" y="3543"/>
                    <a:pt x="3399" y="3543"/>
                  </a:cubicBezTo>
                  <a:cubicBezTo>
                    <a:pt x="3451" y="3543"/>
                    <a:pt x="3492" y="3538"/>
                    <a:pt x="3520" y="3526"/>
                  </a:cubicBezTo>
                  <a:lnTo>
                    <a:pt x="3652" y="3750"/>
                  </a:lnTo>
                  <a:lnTo>
                    <a:pt x="3772" y="3978"/>
                  </a:lnTo>
                  <a:cubicBezTo>
                    <a:pt x="3668" y="3906"/>
                    <a:pt x="3527" y="3828"/>
                    <a:pt x="3352" y="3771"/>
                  </a:cubicBezTo>
                  <a:cubicBezTo>
                    <a:pt x="3210" y="3720"/>
                    <a:pt x="3015" y="3683"/>
                    <a:pt x="2824" y="3667"/>
                  </a:cubicBezTo>
                  <a:cubicBezTo>
                    <a:pt x="2671" y="3652"/>
                    <a:pt x="2530" y="3647"/>
                    <a:pt x="2422" y="3647"/>
                  </a:cubicBezTo>
                  <a:cubicBezTo>
                    <a:pt x="2396" y="3647"/>
                    <a:pt x="2371" y="3647"/>
                    <a:pt x="2349" y="3648"/>
                  </a:cubicBezTo>
                  <a:cubicBezTo>
                    <a:pt x="2324" y="3649"/>
                    <a:pt x="2305" y="3680"/>
                    <a:pt x="2324" y="3689"/>
                  </a:cubicBezTo>
                  <a:cubicBezTo>
                    <a:pt x="2411" y="3725"/>
                    <a:pt x="2543" y="3793"/>
                    <a:pt x="2699" y="3860"/>
                  </a:cubicBezTo>
                  <a:cubicBezTo>
                    <a:pt x="2851" y="3929"/>
                    <a:pt x="3014" y="4006"/>
                    <a:pt x="3156" y="4053"/>
                  </a:cubicBezTo>
                  <a:cubicBezTo>
                    <a:pt x="3312" y="4108"/>
                    <a:pt x="3467" y="4155"/>
                    <a:pt x="3597" y="4183"/>
                  </a:cubicBezTo>
                  <a:cubicBezTo>
                    <a:pt x="3686" y="4203"/>
                    <a:pt x="3763" y="4216"/>
                    <a:pt x="3820" y="4216"/>
                  </a:cubicBezTo>
                  <a:cubicBezTo>
                    <a:pt x="3845" y="4216"/>
                    <a:pt x="3866" y="4213"/>
                    <a:pt x="3883" y="4208"/>
                  </a:cubicBezTo>
                  <a:cubicBezTo>
                    <a:pt x="3959" y="4363"/>
                    <a:pt x="4021" y="4524"/>
                    <a:pt x="4084" y="4685"/>
                  </a:cubicBezTo>
                  <a:cubicBezTo>
                    <a:pt x="3988" y="4602"/>
                    <a:pt x="3855" y="4509"/>
                    <a:pt x="3691" y="4433"/>
                  </a:cubicBezTo>
                  <a:cubicBezTo>
                    <a:pt x="3552" y="4369"/>
                    <a:pt x="3365" y="4310"/>
                    <a:pt x="3176" y="4274"/>
                  </a:cubicBezTo>
                  <a:cubicBezTo>
                    <a:pt x="2990" y="4236"/>
                    <a:pt x="2818" y="4216"/>
                    <a:pt x="2707" y="4208"/>
                  </a:cubicBezTo>
                  <a:cubicBezTo>
                    <a:pt x="2707" y="4208"/>
                    <a:pt x="2706" y="4208"/>
                    <a:pt x="2706" y="4208"/>
                  </a:cubicBezTo>
                  <a:cubicBezTo>
                    <a:pt x="2682" y="4208"/>
                    <a:pt x="2661" y="4237"/>
                    <a:pt x="2679" y="4247"/>
                  </a:cubicBezTo>
                  <a:cubicBezTo>
                    <a:pt x="2761" y="4291"/>
                    <a:pt x="2884" y="4370"/>
                    <a:pt x="3032" y="4452"/>
                  </a:cubicBezTo>
                  <a:cubicBezTo>
                    <a:pt x="3171" y="4538"/>
                    <a:pt x="3333" y="4627"/>
                    <a:pt x="3462" y="4691"/>
                  </a:cubicBezTo>
                  <a:cubicBezTo>
                    <a:pt x="3744" y="4821"/>
                    <a:pt x="4009" y="4929"/>
                    <a:pt x="4140" y="4929"/>
                  </a:cubicBezTo>
                  <a:cubicBezTo>
                    <a:pt x="4151" y="4929"/>
                    <a:pt x="4160" y="4928"/>
                    <a:pt x="4169" y="4927"/>
                  </a:cubicBezTo>
                  <a:lnTo>
                    <a:pt x="4243" y="5174"/>
                  </a:lnTo>
                  <a:lnTo>
                    <a:pt x="4307" y="5424"/>
                  </a:lnTo>
                  <a:cubicBezTo>
                    <a:pt x="4223" y="5329"/>
                    <a:pt x="4103" y="5221"/>
                    <a:pt x="3948" y="5126"/>
                  </a:cubicBezTo>
                  <a:cubicBezTo>
                    <a:pt x="3825" y="5046"/>
                    <a:pt x="3635" y="4969"/>
                    <a:pt x="3459" y="4911"/>
                  </a:cubicBezTo>
                  <a:cubicBezTo>
                    <a:pt x="3278" y="4853"/>
                    <a:pt x="3106" y="4816"/>
                    <a:pt x="3002" y="4796"/>
                  </a:cubicBezTo>
                  <a:cubicBezTo>
                    <a:pt x="3000" y="4795"/>
                    <a:pt x="2998" y="4795"/>
                    <a:pt x="2997" y="4795"/>
                  </a:cubicBezTo>
                  <a:cubicBezTo>
                    <a:pt x="2974" y="4795"/>
                    <a:pt x="2954" y="4819"/>
                    <a:pt x="2968" y="4830"/>
                  </a:cubicBezTo>
                  <a:cubicBezTo>
                    <a:pt x="3037" y="4884"/>
                    <a:pt x="3165" y="4971"/>
                    <a:pt x="3293" y="5071"/>
                  </a:cubicBezTo>
                  <a:cubicBezTo>
                    <a:pt x="3426" y="5168"/>
                    <a:pt x="3565" y="5276"/>
                    <a:pt x="3690" y="5353"/>
                  </a:cubicBezTo>
                  <a:cubicBezTo>
                    <a:pt x="3969" y="5526"/>
                    <a:pt x="4239" y="5674"/>
                    <a:pt x="4356" y="5674"/>
                  </a:cubicBezTo>
                  <a:cubicBezTo>
                    <a:pt x="4357" y="5674"/>
                    <a:pt x="4358" y="5674"/>
                    <a:pt x="4359" y="5674"/>
                  </a:cubicBezTo>
                  <a:cubicBezTo>
                    <a:pt x="4390" y="5842"/>
                    <a:pt x="4412" y="6014"/>
                    <a:pt x="4420" y="6182"/>
                  </a:cubicBezTo>
                  <a:cubicBezTo>
                    <a:pt x="4421" y="6204"/>
                    <a:pt x="4443" y="6220"/>
                    <a:pt x="4471" y="6220"/>
                  </a:cubicBezTo>
                  <a:cubicBezTo>
                    <a:pt x="4472" y="6220"/>
                    <a:pt x="4472" y="6220"/>
                    <a:pt x="4473" y="6220"/>
                  </a:cubicBezTo>
                  <a:cubicBezTo>
                    <a:pt x="4499" y="6220"/>
                    <a:pt x="4521" y="6200"/>
                    <a:pt x="4520" y="6179"/>
                  </a:cubicBezTo>
                  <a:cubicBezTo>
                    <a:pt x="4513" y="6003"/>
                    <a:pt x="4490" y="5828"/>
                    <a:pt x="4458" y="5656"/>
                  </a:cubicBezTo>
                  <a:cubicBezTo>
                    <a:pt x="4567" y="5626"/>
                    <a:pt x="4774" y="5376"/>
                    <a:pt x="4914" y="5017"/>
                  </a:cubicBezTo>
                  <a:cubicBezTo>
                    <a:pt x="4972" y="4864"/>
                    <a:pt x="5020" y="4653"/>
                    <a:pt x="5043" y="4452"/>
                  </a:cubicBezTo>
                  <a:cubicBezTo>
                    <a:pt x="5071" y="4247"/>
                    <a:pt x="5070" y="4056"/>
                    <a:pt x="5074" y="3935"/>
                  </a:cubicBezTo>
                  <a:cubicBezTo>
                    <a:pt x="5074" y="3920"/>
                    <a:pt x="5063" y="3911"/>
                    <a:pt x="5050" y="3911"/>
                  </a:cubicBezTo>
                  <a:cubicBezTo>
                    <a:pt x="5040" y="3911"/>
                    <a:pt x="5029" y="3917"/>
                    <a:pt x="5024" y="3928"/>
                  </a:cubicBezTo>
                  <a:cubicBezTo>
                    <a:pt x="4974" y="4038"/>
                    <a:pt x="4892" y="4219"/>
                    <a:pt x="4805" y="4409"/>
                  </a:cubicBezTo>
                  <a:cubicBezTo>
                    <a:pt x="4714" y="4599"/>
                    <a:pt x="4625" y="4789"/>
                    <a:pt x="4565" y="4940"/>
                  </a:cubicBezTo>
                  <a:cubicBezTo>
                    <a:pt x="4495" y="5123"/>
                    <a:pt x="4437" y="5288"/>
                    <a:pt x="4408" y="5413"/>
                  </a:cubicBezTo>
                  <a:cubicBezTo>
                    <a:pt x="4388" y="5326"/>
                    <a:pt x="4365" y="5240"/>
                    <a:pt x="4343" y="5153"/>
                  </a:cubicBezTo>
                  <a:lnTo>
                    <a:pt x="4265" y="4895"/>
                  </a:lnTo>
                  <a:cubicBezTo>
                    <a:pt x="4317" y="4872"/>
                    <a:pt x="4384" y="4794"/>
                    <a:pt x="4452" y="4674"/>
                  </a:cubicBezTo>
                  <a:cubicBezTo>
                    <a:pt x="4521" y="4552"/>
                    <a:pt x="4586" y="4392"/>
                    <a:pt x="4634" y="4207"/>
                  </a:cubicBezTo>
                  <a:cubicBezTo>
                    <a:pt x="4679" y="4047"/>
                    <a:pt x="4692" y="3839"/>
                    <a:pt x="4699" y="3634"/>
                  </a:cubicBezTo>
                  <a:cubicBezTo>
                    <a:pt x="4698" y="3435"/>
                    <a:pt x="4688" y="3238"/>
                    <a:pt x="4673" y="3123"/>
                  </a:cubicBezTo>
                  <a:cubicBezTo>
                    <a:pt x="4671" y="3109"/>
                    <a:pt x="4660" y="3103"/>
                    <a:pt x="4648" y="3103"/>
                  </a:cubicBezTo>
                  <a:cubicBezTo>
                    <a:pt x="4637" y="3103"/>
                    <a:pt x="4625" y="3109"/>
                    <a:pt x="4621" y="3122"/>
                  </a:cubicBezTo>
                  <a:cubicBezTo>
                    <a:pt x="4588" y="3236"/>
                    <a:pt x="4521" y="3427"/>
                    <a:pt x="4456" y="3622"/>
                  </a:cubicBezTo>
                  <a:cubicBezTo>
                    <a:pt x="4393" y="3816"/>
                    <a:pt x="4318" y="4020"/>
                    <a:pt x="4280" y="4174"/>
                  </a:cubicBezTo>
                  <a:cubicBezTo>
                    <a:pt x="4232" y="4365"/>
                    <a:pt x="4195" y="4533"/>
                    <a:pt x="4182" y="4660"/>
                  </a:cubicBezTo>
                  <a:cubicBezTo>
                    <a:pt x="4118" y="4495"/>
                    <a:pt x="4053" y="4328"/>
                    <a:pt x="3976" y="4167"/>
                  </a:cubicBezTo>
                  <a:cubicBezTo>
                    <a:pt x="4024" y="4138"/>
                    <a:pt x="4083" y="4051"/>
                    <a:pt x="4138" y="3923"/>
                  </a:cubicBezTo>
                  <a:cubicBezTo>
                    <a:pt x="4190" y="3797"/>
                    <a:pt x="4237" y="3630"/>
                    <a:pt x="4267" y="3440"/>
                  </a:cubicBezTo>
                  <a:cubicBezTo>
                    <a:pt x="4287" y="3282"/>
                    <a:pt x="4288" y="3068"/>
                    <a:pt x="4269" y="2868"/>
                  </a:cubicBezTo>
                  <a:cubicBezTo>
                    <a:pt x="4246" y="2671"/>
                    <a:pt x="4218" y="2478"/>
                    <a:pt x="4192" y="2366"/>
                  </a:cubicBezTo>
                  <a:cubicBezTo>
                    <a:pt x="4189" y="2354"/>
                    <a:pt x="4179" y="2348"/>
                    <a:pt x="4169" y="2348"/>
                  </a:cubicBezTo>
                  <a:cubicBezTo>
                    <a:pt x="4157" y="2348"/>
                    <a:pt x="4144" y="2356"/>
                    <a:pt x="4142" y="2371"/>
                  </a:cubicBezTo>
                  <a:cubicBezTo>
                    <a:pt x="4118" y="2486"/>
                    <a:pt x="4071" y="2683"/>
                    <a:pt x="4027" y="2883"/>
                  </a:cubicBezTo>
                  <a:cubicBezTo>
                    <a:pt x="3984" y="3081"/>
                    <a:pt x="3933" y="3291"/>
                    <a:pt x="3911" y="3448"/>
                  </a:cubicBezTo>
                  <a:cubicBezTo>
                    <a:pt x="3886" y="3642"/>
                    <a:pt x="3866" y="3816"/>
                    <a:pt x="3868" y="3943"/>
                  </a:cubicBezTo>
                  <a:lnTo>
                    <a:pt x="3743" y="3706"/>
                  </a:lnTo>
                  <a:lnTo>
                    <a:pt x="3607" y="3475"/>
                  </a:lnTo>
                  <a:cubicBezTo>
                    <a:pt x="3653" y="3441"/>
                    <a:pt x="3704" y="3347"/>
                    <a:pt x="3743" y="3215"/>
                  </a:cubicBezTo>
                  <a:cubicBezTo>
                    <a:pt x="3781" y="3085"/>
                    <a:pt x="3810" y="2914"/>
                    <a:pt x="3822" y="2723"/>
                  </a:cubicBezTo>
                  <a:cubicBezTo>
                    <a:pt x="3827" y="2562"/>
                    <a:pt x="3803" y="2354"/>
                    <a:pt x="3767" y="2155"/>
                  </a:cubicBezTo>
                  <a:cubicBezTo>
                    <a:pt x="3723" y="1958"/>
                    <a:pt x="3666" y="1770"/>
                    <a:pt x="3629" y="1654"/>
                  </a:cubicBezTo>
                  <a:cubicBezTo>
                    <a:pt x="3626" y="1643"/>
                    <a:pt x="3617" y="1638"/>
                    <a:pt x="3608" y="1638"/>
                  </a:cubicBezTo>
                  <a:cubicBezTo>
                    <a:pt x="3595" y="1638"/>
                    <a:pt x="3580" y="1648"/>
                    <a:pt x="3579" y="1664"/>
                  </a:cubicBezTo>
                  <a:cubicBezTo>
                    <a:pt x="3568" y="1785"/>
                    <a:pt x="3547" y="1984"/>
                    <a:pt x="3526" y="2193"/>
                  </a:cubicBezTo>
                  <a:cubicBezTo>
                    <a:pt x="3508" y="2397"/>
                    <a:pt x="3471" y="2611"/>
                    <a:pt x="3467" y="2768"/>
                  </a:cubicBezTo>
                  <a:cubicBezTo>
                    <a:pt x="3463" y="2962"/>
                    <a:pt x="3459" y="3138"/>
                    <a:pt x="3475" y="3265"/>
                  </a:cubicBezTo>
                  <a:lnTo>
                    <a:pt x="3327" y="3041"/>
                  </a:lnTo>
                  <a:lnTo>
                    <a:pt x="3169" y="2826"/>
                  </a:lnTo>
                  <a:cubicBezTo>
                    <a:pt x="3210" y="2787"/>
                    <a:pt x="3250" y="2690"/>
                    <a:pt x="3278" y="2553"/>
                  </a:cubicBezTo>
                  <a:cubicBezTo>
                    <a:pt x="3302" y="2420"/>
                    <a:pt x="3312" y="2247"/>
                    <a:pt x="3300" y="2054"/>
                  </a:cubicBezTo>
                  <a:cubicBezTo>
                    <a:pt x="3293" y="1886"/>
                    <a:pt x="3232" y="1683"/>
                    <a:pt x="3169" y="1484"/>
                  </a:cubicBezTo>
                  <a:cubicBezTo>
                    <a:pt x="3100" y="1290"/>
                    <a:pt x="3012" y="1108"/>
                    <a:pt x="2958" y="997"/>
                  </a:cubicBezTo>
                  <a:cubicBezTo>
                    <a:pt x="2953" y="988"/>
                    <a:pt x="2944" y="984"/>
                    <a:pt x="2936" y="984"/>
                  </a:cubicBezTo>
                  <a:cubicBezTo>
                    <a:pt x="2921" y="984"/>
                    <a:pt x="2906" y="996"/>
                    <a:pt x="2908" y="1014"/>
                  </a:cubicBezTo>
                  <a:cubicBezTo>
                    <a:pt x="2918" y="1138"/>
                    <a:pt x="2925" y="1343"/>
                    <a:pt x="2934" y="1550"/>
                  </a:cubicBezTo>
                  <a:cubicBezTo>
                    <a:pt x="2943" y="1757"/>
                    <a:pt x="2937" y="1978"/>
                    <a:pt x="2953" y="2135"/>
                  </a:cubicBezTo>
                  <a:cubicBezTo>
                    <a:pt x="2972" y="2330"/>
                    <a:pt x="2985" y="2506"/>
                    <a:pt x="3016" y="2629"/>
                  </a:cubicBezTo>
                  <a:cubicBezTo>
                    <a:pt x="2901" y="2492"/>
                    <a:pt x="2789" y="2353"/>
                    <a:pt x="2662" y="2227"/>
                  </a:cubicBezTo>
                  <a:cubicBezTo>
                    <a:pt x="2698" y="2184"/>
                    <a:pt x="2725" y="2082"/>
                    <a:pt x="2735" y="1943"/>
                  </a:cubicBezTo>
                  <a:cubicBezTo>
                    <a:pt x="2745" y="1802"/>
                    <a:pt x="2727" y="1632"/>
                    <a:pt x="2688" y="1440"/>
                  </a:cubicBezTo>
                  <a:cubicBezTo>
                    <a:pt x="2672" y="1356"/>
                    <a:pt x="2640" y="1268"/>
                    <a:pt x="2602" y="1175"/>
                  </a:cubicBezTo>
                  <a:cubicBezTo>
                    <a:pt x="2562" y="1081"/>
                    <a:pt x="2520" y="980"/>
                    <a:pt x="2468" y="889"/>
                  </a:cubicBezTo>
                  <a:cubicBezTo>
                    <a:pt x="2365" y="707"/>
                    <a:pt x="2252" y="533"/>
                    <a:pt x="2171" y="437"/>
                  </a:cubicBezTo>
                  <a:cubicBezTo>
                    <a:pt x="2166" y="430"/>
                    <a:pt x="2158" y="426"/>
                    <a:pt x="2151" y="426"/>
                  </a:cubicBezTo>
                  <a:cubicBezTo>
                    <a:pt x="2135" y="426"/>
                    <a:pt x="2120" y="441"/>
                    <a:pt x="2125" y="460"/>
                  </a:cubicBezTo>
                  <a:cubicBezTo>
                    <a:pt x="2140" y="521"/>
                    <a:pt x="2160" y="601"/>
                    <a:pt x="2182" y="692"/>
                  </a:cubicBezTo>
                  <a:cubicBezTo>
                    <a:pt x="2203" y="783"/>
                    <a:pt x="2223" y="887"/>
                    <a:pt x="2243" y="990"/>
                  </a:cubicBezTo>
                  <a:cubicBezTo>
                    <a:pt x="2287" y="1194"/>
                    <a:pt x="2317" y="1413"/>
                    <a:pt x="2353" y="1568"/>
                  </a:cubicBezTo>
                  <a:cubicBezTo>
                    <a:pt x="2378" y="1664"/>
                    <a:pt x="2400" y="1754"/>
                    <a:pt x="2421" y="1837"/>
                  </a:cubicBezTo>
                  <a:cubicBezTo>
                    <a:pt x="2442" y="1919"/>
                    <a:pt x="2464" y="1990"/>
                    <a:pt x="2487" y="2050"/>
                  </a:cubicBezTo>
                  <a:lnTo>
                    <a:pt x="2287" y="1869"/>
                  </a:lnTo>
                  <a:cubicBezTo>
                    <a:pt x="2221" y="1809"/>
                    <a:pt x="2149" y="1757"/>
                    <a:pt x="2080" y="1700"/>
                  </a:cubicBezTo>
                  <a:cubicBezTo>
                    <a:pt x="2108" y="1652"/>
                    <a:pt x="2123" y="1546"/>
                    <a:pt x="2109" y="1407"/>
                  </a:cubicBezTo>
                  <a:cubicBezTo>
                    <a:pt x="2093" y="1273"/>
                    <a:pt x="2055" y="1097"/>
                    <a:pt x="1980" y="916"/>
                  </a:cubicBezTo>
                  <a:cubicBezTo>
                    <a:pt x="1947" y="840"/>
                    <a:pt x="1902" y="754"/>
                    <a:pt x="1849" y="665"/>
                  </a:cubicBezTo>
                  <a:cubicBezTo>
                    <a:pt x="1794" y="576"/>
                    <a:pt x="1728" y="491"/>
                    <a:pt x="1662" y="405"/>
                  </a:cubicBezTo>
                  <a:cubicBezTo>
                    <a:pt x="1526" y="239"/>
                    <a:pt x="1374" y="91"/>
                    <a:pt x="1275" y="8"/>
                  </a:cubicBezTo>
                  <a:cubicBezTo>
                    <a:pt x="1269" y="3"/>
                    <a:pt x="1263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87406" y="3843600"/>
              <a:ext cx="262138" cy="919876"/>
            </a:xfrm>
            <a:custGeom>
              <a:avLst/>
              <a:gdLst/>
              <a:ahLst/>
              <a:cxnLst/>
              <a:rect l="l" t="t" r="r" b="b"/>
              <a:pathLst>
                <a:path w="3889" h="13647" extrusionOk="0">
                  <a:moveTo>
                    <a:pt x="3698" y="1"/>
                  </a:moveTo>
                  <a:cubicBezTo>
                    <a:pt x="3690" y="1"/>
                    <a:pt x="3680" y="5"/>
                    <a:pt x="3670" y="16"/>
                  </a:cubicBezTo>
                  <a:cubicBezTo>
                    <a:pt x="3540" y="156"/>
                    <a:pt x="3341" y="394"/>
                    <a:pt x="3146" y="663"/>
                  </a:cubicBezTo>
                  <a:cubicBezTo>
                    <a:pt x="3097" y="732"/>
                    <a:pt x="3048" y="801"/>
                    <a:pt x="2999" y="869"/>
                  </a:cubicBezTo>
                  <a:cubicBezTo>
                    <a:pt x="2954" y="941"/>
                    <a:pt x="2907" y="1011"/>
                    <a:pt x="2863" y="1080"/>
                  </a:cubicBezTo>
                  <a:cubicBezTo>
                    <a:pt x="2774" y="1218"/>
                    <a:pt x="2699" y="1355"/>
                    <a:pt x="2637" y="1477"/>
                  </a:cubicBezTo>
                  <a:cubicBezTo>
                    <a:pt x="2506" y="1731"/>
                    <a:pt x="2413" y="1979"/>
                    <a:pt x="2343" y="2181"/>
                  </a:cubicBezTo>
                  <a:cubicBezTo>
                    <a:pt x="2279" y="2385"/>
                    <a:pt x="2246" y="2548"/>
                    <a:pt x="2247" y="2640"/>
                  </a:cubicBezTo>
                  <a:lnTo>
                    <a:pt x="2173" y="2813"/>
                  </a:lnTo>
                  <a:lnTo>
                    <a:pt x="2106" y="2988"/>
                  </a:lnTo>
                  <a:lnTo>
                    <a:pt x="1970" y="3339"/>
                  </a:lnTo>
                  <a:cubicBezTo>
                    <a:pt x="1982" y="3229"/>
                    <a:pt x="1989" y="3105"/>
                    <a:pt x="1992" y="2970"/>
                  </a:cubicBezTo>
                  <a:cubicBezTo>
                    <a:pt x="1994" y="2835"/>
                    <a:pt x="1996" y="2690"/>
                    <a:pt x="1998" y="2541"/>
                  </a:cubicBezTo>
                  <a:cubicBezTo>
                    <a:pt x="1999" y="2415"/>
                    <a:pt x="1991" y="2273"/>
                    <a:pt x="1981" y="2125"/>
                  </a:cubicBezTo>
                  <a:cubicBezTo>
                    <a:pt x="1971" y="1977"/>
                    <a:pt x="1962" y="1824"/>
                    <a:pt x="1951" y="1676"/>
                  </a:cubicBezTo>
                  <a:cubicBezTo>
                    <a:pt x="1926" y="1378"/>
                    <a:pt x="1911" y="1101"/>
                    <a:pt x="1898" y="930"/>
                  </a:cubicBezTo>
                  <a:cubicBezTo>
                    <a:pt x="1897" y="915"/>
                    <a:pt x="1889" y="908"/>
                    <a:pt x="1879" y="908"/>
                  </a:cubicBezTo>
                  <a:cubicBezTo>
                    <a:pt x="1864" y="908"/>
                    <a:pt x="1844" y="924"/>
                    <a:pt x="1838" y="950"/>
                  </a:cubicBezTo>
                  <a:cubicBezTo>
                    <a:pt x="1816" y="1044"/>
                    <a:pt x="1787" y="1169"/>
                    <a:pt x="1754" y="1312"/>
                  </a:cubicBezTo>
                  <a:cubicBezTo>
                    <a:pt x="1727" y="1456"/>
                    <a:pt x="1698" y="1616"/>
                    <a:pt x="1670" y="1779"/>
                  </a:cubicBezTo>
                  <a:cubicBezTo>
                    <a:pt x="1641" y="1942"/>
                    <a:pt x="1626" y="2113"/>
                    <a:pt x="1610" y="2271"/>
                  </a:cubicBezTo>
                  <a:cubicBezTo>
                    <a:pt x="1597" y="2431"/>
                    <a:pt x="1586" y="2579"/>
                    <a:pt x="1592" y="2708"/>
                  </a:cubicBezTo>
                  <a:cubicBezTo>
                    <a:pt x="1600" y="3292"/>
                    <a:pt x="1713" y="3734"/>
                    <a:pt x="1811" y="3803"/>
                  </a:cubicBezTo>
                  <a:lnTo>
                    <a:pt x="1732" y="4037"/>
                  </a:lnTo>
                  <a:cubicBezTo>
                    <a:pt x="1707" y="4117"/>
                    <a:pt x="1686" y="4196"/>
                    <a:pt x="1663" y="4275"/>
                  </a:cubicBezTo>
                  <a:lnTo>
                    <a:pt x="1528" y="4752"/>
                  </a:lnTo>
                  <a:cubicBezTo>
                    <a:pt x="1530" y="4532"/>
                    <a:pt x="1511" y="4254"/>
                    <a:pt x="1477" y="3954"/>
                  </a:cubicBezTo>
                  <a:cubicBezTo>
                    <a:pt x="1458" y="3706"/>
                    <a:pt x="1400" y="3392"/>
                    <a:pt x="1351" y="3097"/>
                  </a:cubicBezTo>
                  <a:cubicBezTo>
                    <a:pt x="1302" y="2801"/>
                    <a:pt x="1257" y="2526"/>
                    <a:pt x="1228" y="2359"/>
                  </a:cubicBezTo>
                  <a:cubicBezTo>
                    <a:pt x="1227" y="2345"/>
                    <a:pt x="1219" y="2338"/>
                    <a:pt x="1210" y="2338"/>
                  </a:cubicBezTo>
                  <a:cubicBezTo>
                    <a:pt x="1194" y="2338"/>
                    <a:pt x="1174" y="2356"/>
                    <a:pt x="1170" y="2383"/>
                  </a:cubicBezTo>
                  <a:cubicBezTo>
                    <a:pt x="1146" y="2579"/>
                    <a:pt x="1102" y="2894"/>
                    <a:pt x="1082" y="3227"/>
                  </a:cubicBezTo>
                  <a:cubicBezTo>
                    <a:pt x="1065" y="3561"/>
                    <a:pt x="1056" y="3905"/>
                    <a:pt x="1091" y="4162"/>
                  </a:cubicBezTo>
                  <a:cubicBezTo>
                    <a:pt x="1125" y="4453"/>
                    <a:pt x="1173" y="4703"/>
                    <a:pt x="1239" y="4892"/>
                  </a:cubicBezTo>
                  <a:cubicBezTo>
                    <a:pt x="1301" y="5080"/>
                    <a:pt x="1364" y="5201"/>
                    <a:pt x="1416" y="5230"/>
                  </a:cubicBezTo>
                  <a:lnTo>
                    <a:pt x="1361" y="5472"/>
                  </a:lnTo>
                  <a:lnTo>
                    <a:pt x="1319" y="5716"/>
                  </a:lnTo>
                  <a:lnTo>
                    <a:pt x="1234" y="6204"/>
                  </a:lnTo>
                  <a:cubicBezTo>
                    <a:pt x="1213" y="5986"/>
                    <a:pt x="1166" y="5711"/>
                    <a:pt x="1098" y="5415"/>
                  </a:cubicBezTo>
                  <a:cubicBezTo>
                    <a:pt x="1054" y="5169"/>
                    <a:pt x="970" y="4863"/>
                    <a:pt x="887" y="4572"/>
                  </a:cubicBezTo>
                  <a:cubicBezTo>
                    <a:pt x="815" y="4286"/>
                    <a:pt x="742" y="4014"/>
                    <a:pt x="696" y="3848"/>
                  </a:cubicBezTo>
                  <a:cubicBezTo>
                    <a:pt x="693" y="3835"/>
                    <a:pt x="685" y="3829"/>
                    <a:pt x="677" y="3829"/>
                  </a:cubicBezTo>
                  <a:cubicBezTo>
                    <a:pt x="662" y="3829"/>
                    <a:pt x="643" y="3849"/>
                    <a:pt x="642" y="3879"/>
                  </a:cubicBezTo>
                  <a:cubicBezTo>
                    <a:pt x="618" y="4272"/>
                    <a:pt x="614" y="5160"/>
                    <a:pt x="738" y="5663"/>
                  </a:cubicBezTo>
                  <a:cubicBezTo>
                    <a:pt x="856" y="6235"/>
                    <a:pt x="1070" y="6646"/>
                    <a:pt x="1177" y="6692"/>
                  </a:cubicBezTo>
                  <a:cubicBezTo>
                    <a:pt x="1131" y="7019"/>
                    <a:pt x="1126" y="7351"/>
                    <a:pt x="1109" y="7680"/>
                  </a:cubicBezTo>
                  <a:cubicBezTo>
                    <a:pt x="1085" y="7573"/>
                    <a:pt x="1053" y="7453"/>
                    <a:pt x="1013" y="7324"/>
                  </a:cubicBezTo>
                  <a:cubicBezTo>
                    <a:pt x="994" y="7259"/>
                    <a:pt x="972" y="7191"/>
                    <a:pt x="949" y="7122"/>
                  </a:cubicBezTo>
                  <a:cubicBezTo>
                    <a:pt x="925" y="7053"/>
                    <a:pt x="902" y="6983"/>
                    <a:pt x="882" y="6911"/>
                  </a:cubicBezTo>
                  <a:cubicBezTo>
                    <a:pt x="811" y="6672"/>
                    <a:pt x="689" y="6376"/>
                    <a:pt x="578" y="6095"/>
                  </a:cubicBezTo>
                  <a:cubicBezTo>
                    <a:pt x="476" y="5817"/>
                    <a:pt x="374" y="5552"/>
                    <a:pt x="312" y="5391"/>
                  </a:cubicBezTo>
                  <a:cubicBezTo>
                    <a:pt x="308" y="5379"/>
                    <a:pt x="301" y="5374"/>
                    <a:pt x="293" y="5374"/>
                  </a:cubicBezTo>
                  <a:cubicBezTo>
                    <a:pt x="277" y="5374"/>
                    <a:pt x="260" y="5397"/>
                    <a:pt x="261" y="5427"/>
                  </a:cubicBezTo>
                  <a:cubicBezTo>
                    <a:pt x="268" y="5526"/>
                    <a:pt x="278" y="5655"/>
                    <a:pt x="288" y="5803"/>
                  </a:cubicBezTo>
                  <a:cubicBezTo>
                    <a:pt x="301" y="5950"/>
                    <a:pt x="312" y="6112"/>
                    <a:pt x="343" y="6280"/>
                  </a:cubicBezTo>
                  <a:cubicBezTo>
                    <a:pt x="370" y="6446"/>
                    <a:pt x="401" y="6615"/>
                    <a:pt x="433" y="6773"/>
                  </a:cubicBezTo>
                  <a:cubicBezTo>
                    <a:pt x="450" y="6851"/>
                    <a:pt x="466" y="6927"/>
                    <a:pt x="485" y="6999"/>
                  </a:cubicBezTo>
                  <a:cubicBezTo>
                    <a:pt x="507" y="7071"/>
                    <a:pt x="529" y="7138"/>
                    <a:pt x="551" y="7199"/>
                  </a:cubicBezTo>
                  <a:cubicBezTo>
                    <a:pt x="650" y="7478"/>
                    <a:pt x="754" y="7714"/>
                    <a:pt x="852" y="7882"/>
                  </a:cubicBezTo>
                  <a:cubicBezTo>
                    <a:pt x="954" y="8049"/>
                    <a:pt x="1043" y="8153"/>
                    <a:pt x="1099" y="8170"/>
                  </a:cubicBezTo>
                  <a:cubicBezTo>
                    <a:pt x="1097" y="8500"/>
                    <a:pt x="1102" y="8829"/>
                    <a:pt x="1107" y="9159"/>
                  </a:cubicBezTo>
                  <a:cubicBezTo>
                    <a:pt x="1044" y="8948"/>
                    <a:pt x="950" y="8688"/>
                    <a:pt x="830" y="8415"/>
                  </a:cubicBezTo>
                  <a:cubicBezTo>
                    <a:pt x="781" y="8301"/>
                    <a:pt x="720" y="8175"/>
                    <a:pt x="652" y="8046"/>
                  </a:cubicBezTo>
                  <a:cubicBezTo>
                    <a:pt x="618" y="7982"/>
                    <a:pt x="582" y="7915"/>
                    <a:pt x="547" y="7850"/>
                  </a:cubicBezTo>
                  <a:cubicBezTo>
                    <a:pt x="513" y="7783"/>
                    <a:pt x="479" y="7716"/>
                    <a:pt x="446" y="7649"/>
                  </a:cubicBezTo>
                  <a:cubicBezTo>
                    <a:pt x="304" y="7379"/>
                    <a:pt x="174" y="7128"/>
                    <a:pt x="94" y="6976"/>
                  </a:cubicBezTo>
                  <a:cubicBezTo>
                    <a:pt x="89" y="6966"/>
                    <a:pt x="82" y="6961"/>
                    <a:pt x="75" y="6961"/>
                  </a:cubicBezTo>
                  <a:cubicBezTo>
                    <a:pt x="58" y="6961"/>
                    <a:pt x="42" y="6987"/>
                    <a:pt x="48" y="7019"/>
                  </a:cubicBezTo>
                  <a:cubicBezTo>
                    <a:pt x="86" y="7216"/>
                    <a:pt x="148" y="7537"/>
                    <a:pt x="226" y="7861"/>
                  </a:cubicBezTo>
                  <a:cubicBezTo>
                    <a:pt x="317" y="8170"/>
                    <a:pt x="417" y="8490"/>
                    <a:pt x="520" y="8720"/>
                  </a:cubicBezTo>
                  <a:cubicBezTo>
                    <a:pt x="749" y="9244"/>
                    <a:pt x="1003" y="9617"/>
                    <a:pt x="1118" y="9648"/>
                  </a:cubicBezTo>
                  <a:cubicBezTo>
                    <a:pt x="1129" y="9977"/>
                    <a:pt x="1142" y="10307"/>
                    <a:pt x="1159" y="10636"/>
                  </a:cubicBezTo>
                  <a:cubicBezTo>
                    <a:pt x="1092" y="10426"/>
                    <a:pt x="985" y="10169"/>
                    <a:pt x="859" y="9901"/>
                  </a:cubicBezTo>
                  <a:cubicBezTo>
                    <a:pt x="643" y="9454"/>
                    <a:pt x="233" y="8821"/>
                    <a:pt x="52" y="8542"/>
                  </a:cubicBezTo>
                  <a:cubicBezTo>
                    <a:pt x="46" y="8533"/>
                    <a:pt x="40" y="8529"/>
                    <a:pt x="33" y="8529"/>
                  </a:cubicBezTo>
                  <a:cubicBezTo>
                    <a:pt x="16" y="8529"/>
                    <a:pt x="1" y="8556"/>
                    <a:pt x="9" y="8586"/>
                  </a:cubicBezTo>
                  <a:cubicBezTo>
                    <a:pt x="101" y="8950"/>
                    <a:pt x="341" y="9766"/>
                    <a:pt x="558" y="10217"/>
                  </a:cubicBezTo>
                  <a:cubicBezTo>
                    <a:pt x="806" y="10732"/>
                    <a:pt x="1071" y="11097"/>
                    <a:pt x="1188" y="11124"/>
                  </a:cubicBezTo>
                  <a:cubicBezTo>
                    <a:pt x="1209" y="11453"/>
                    <a:pt x="1233" y="11782"/>
                    <a:pt x="1261" y="12111"/>
                  </a:cubicBezTo>
                  <a:cubicBezTo>
                    <a:pt x="1184" y="11904"/>
                    <a:pt x="1071" y="11650"/>
                    <a:pt x="936" y="11386"/>
                  </a:cubicBezTo>
                  <a:cubicBezTo>
                    <a:pt x="706" y="10945"/>
                    <a:pt x="274" y="10327"/>
                    <a:pt x="86" y="10055"/>
                  </a:cubicBezTo>
                  <a:cubicBezTo>
                    <a:pt x="80" y="10047"/>
                    <a:pt x="73" y="10043"/>
                    <a:pt x="67" y="10043"/>
                  </a:cubicBezTo>
                  <a:cubicBezTo>
                    <a:pt x="50" y="10043"/>
                    <a:pt x="34" y="10070"/>
                    <a:pt x="43" y="10100"/>
                  </a:cubicBezTo>
                  <a:cubicBezTo>
                    <a:pt x="149" y="10460"/>
                    <a:pt x="413" y="11268"/>
                    <a:pt x="646" y="11711"/>
                  </a:cubicBezTo>
                  <a:cubicBezTo>
                    <a:pt x="909" y="12218"/>
                    <a:pt x="1188" y="12574"/>
                    <a:pt x="1305" y="12598"/>
                  </a:cubicBezTo>
                  <a:cubicBezTo>
                    <a:pt x="1337" y="12925"/>
                    <a:pt x="1372" y="13251"/>
                    <a:pt x="1414" y="13579"/>
                  </a:cubicBezTo>
                  <a:cubicBezTo>
                    <a:pt x="1419" y="13617"/>
                    <a:pt x="1443" y="13646"/>
                    <a:pt x="1469" y="13646"/>
                  </a:cubicBezTo>
                  <a:cubicBezTo>
                    <a:pt x="1471" y="13646"/>
                    <a:pt x="1472" y="13646"/>
                    <a:pt x="1474" y="13646"/>
                  </a:cubicBezTo>
                  <a:cubicBezTo>
                    <a:pt x="1501" y="13643"/>
                    <a:pt x="1519" y="13606"/>
                    <a:pt x="1514" y="13565"/>
                  </a:cubicBezTo>
                  <a:cubicBezTo>
                    <a:pt x="1472" y="13241"/>
                    <a:pt x="1437" y="12916"/>
                    <a:pt x="1406" y="12589"/>
                  </a:cubicBezTo>
                  <a:cubicBezTo>
                    <a:pt x="1516" y="12556"/>
                    <a:pt x="1721" y="12151"/>
                    <a:pt x="1911" y="11616"/>
                  </a:cubicBezTo>
                  <a:cubicBezTo>
                    <a:pt x="2072" y="11155"/>
                    <a:pt x="2249" y="10357"/>
                    <a:pt x="2330" y="10010"/>
                  </a:cubicBezTo>
                  <a:cubicBezTo>
                    <a:pt x="2336" y="9981"/>
                    <a:pt x="2320" y="9958"/>
                    <a:pt x="2304" y="9958"/>
                  </a:cubicBezTo>
                  <a:cubicBezTo>
                    <a:pt x="2297" y="9958"/>
                    <a:pt x="2291" y="9961"/>
                    <a:pt x="2285" y="9970"/>
                  </a:cubicBezTo>
                  <a:cubicBezTo>
                    <a:pt x="2115" y="10240"/>
                    <a:pt x="1743" y="10878"/>
                    <a:pt x="1578" y="11342"/>
                  </a:cubicBezTo>
                  <a:cubicBezTo>
                    <a:pt x="1475" y="11628"/>
                    <a:pt x="1402" y="11904"/>
                    <a:pt x="1363" y="12123"/>
                  </a:cubicBezTo>
                  <a:cubicBezTo>
                    <a:pt x="1333" y="11790"/>
                    <a:pt x="1310" y="11454"/>
                    <a:pt x="1288" y="11119"/>
                  </a:cubicBezTo>
                  <a:cubicBezTo>
                    <a:pt x="1401" y="11090"/>
                    <a:pt x="1619" y="10692"/>
                    <a:pt x="1826" y="10163"/>
                  </a:cubicBezTo>
                  <a:cubicBezTo>
                    <a:pt x="2003" y="9707"/>
                    <a:pt x="2204" y="8916"/>
                    <a:pt x="2298" y="8573"/>
                  </a:cubicBezTo>
                  <a:cubicBezTo>
                    <a:pt x="2305" y="8545"/>
                    <a:pt x="2289" y="8520"/>
                    <a:pt x="2273" y="8520"/>
                  </a:cubicBezTo>
                  <a:cubicBezTo>
                    <a:pt x="2266" y="8520"/>
                    <a:pt x="2259" y="8524"/>
                    <a:pt x="2254" y="8532"/>
                  </a:cubicBezTo>
                  <a:cubicBezTo>
                    <a:pt x="2076" y="8795"/>
                    <a:pt x="1681" y="9419"/>
                    <a:pt x="1502" y="9879"/>
                  </a:cubicBezTo>
                  <a:cubicBezTo>
                    <a:pt x="1389" y="10161"/>
                    <a:pt x="1309" y="10434"/>
                    <a:pt x="1261" y="10652"/>
                  </a:cubicBezTo>
                  <a:cubicBezTo>
                    <a:pt x="1244" y="10317"/>
                    <a:pt x="1231" y="9982"/>
                    <a:pt x="1220" y="9646"/>
                  </a:cubicBezTo>
                  <a:cubicBezTo>
                    <a:pt x="1332" y="9621"/>
                    <a:pt x="1564" y="9229"/>
                    <a:pt x="1789" y="8709"/>
                  </a:cubicBezTo>
                  <a:cubicBezTo>
                    <a:pt x="1883" y="8484"/>
                    <a:pt x="1990" y="8176"/>
                    <a:pt x="2084" y="7882"/>
                  </a:cubicBezTo>
                  <a:cubicBezTo>
                    <a:pt x="2187" y="7603"/>
                    <a:pt x="2278" y="7346"/>
                    <a:pt x="2330" y="7188"/>
                  </a:cubicBezTo>
                  <a:cubicBezTo>
                    <a:pt x="2340" y="7162"/>
                    <a:pt x="2324" y="7137"/>
                    <a:pt x="2307" y="7137"/>
                  </a:cubicBezTo>
                  <a:cubicBezTo>
                    <a:pt x="2300" y="7137"/>
                    <a:pt x="2294" y="7140"/>
                    <a:pt x="2288" y="7147"/>
                  </a:cubicBezTo>
                  <a:cubicBezTo>
                    <a:pt x="2194" y="7263"/>
                    <a:pt x="2040" y="7460"/>
                    <a:pt x="1881" y="7689"/>
                  </a:cubicBezTo>
                  <a:cubicBezTo>
                    <a:pt x="1841" y="7745"/>
                    <a:pt x="1801" y="7804"/>
                    <a:pt x="1763" y="7865"/>
                  </a:cubicBezTo>
                  <a:cubicBezTo>
                    <a:pt x="1726" y="7927"/>
                    <a:pt x="1690" y="7990"/>
                    <a:pt x="1656" y="8053"/>
                  </a:cubicBezTo>
                  <a:cubicBezTo>
                    <a:pt x="1586" y="8178"/>
                    <a:pt x="1524" y="8301"/>
                    <a:pt x="1474" y="8413"/>
                  </a:cubicBezTo>
                  <a:cubicBezTo>
                    <a:pt x="1354" y="8692"/>
                    <a:pt x="1260" y="8962"/>
                    <a:pt x="1209" y="9179"/>
                  </a:cubicBezTo>
                  <a:cubicBezTo>
                    <a:pt x="1202" y="8843"/>
                    <a:pt x="1198" y="8507"/>
                    <a:pt x="1201" y="8171"/>
                  </a:cubicBezTo>
                  <a:cubicBezTo>
                    <a:pt x="1257" y="8161"/>
                    <a:pt x="1347" y="8059"/>
                    <a:pt x="1452" y="7898"/>
                  </a:cubicBezTo>
                  <a:cubicBezTo>
                    <a:pt x="1560" y="7736"/>
                    <a:pt x="1691" y="7521"/>
                    <a:pt x="1816" y="7278"/>
                  </a:cubicBezTo>
                  <a:cubicBezTo>
                    <a:pt x="1843" y="7226"/>
                    <a:pt x="1871" y="7169"/>
                    <a:pt x="1899" y="7110"/>
                  </a:cubicBezTo>
                  <a:cubicBezTo>
                    <a:pt x="1929" y="7049"/>
                    <a:pt x="1961" y="6986"/>
                    <a:pt x="1994" y="6921"/>
                  </a:cubicBezTo>
                  <a:cubicBezTo>
                    <a:pt x="2060" y="6791"/>
                    <a:pt x="2124" y="6653"/>
                    <a:pt x="2184" y="6520"/>
                  </a:cubicBezTo>
                  <a:cubicBezTo>
                    <a:pt x="2241" y="6387"/>
                    <a:pt x="2310" y="6259"/>
                    <a:pt x="2367" y="6144"/>
                  </a:cubicBezTo>
                  <a:cubicBezTo>
                    <a:pt x="2423" y="6031"/>
                    <a:pt x="2472" y="5931"/>
                    <a:pt x="2510" y="5856"/>
                  </a:cubicBezTo>
                  <a:cubicBezTo>
                    <a:pt x="2523" y="5829"/>
                    <a:pt x="2509" y="5802"/>
                    <a:pt x="2490" y="5802"/>
                  </a:cubicBezTo>
                  <a:cubicBezTo>
                    <a:pt x="2485" y="5802"/>
                    <a:pt x="2479" y="5804"/>
                    <a:pt x="2473" y="5809"/>
                  </a:cubicBezTo>
                  <a:cubicBezTo>
                    <a:pt x="2364" y="5914"/>
                    <a:pt x="2185" y="6094"/>
                    <a:pt x="2000" y="6304"/>
                  </a:cubicBezTo>
                  <a:cubicBezTo>
                    <a:pt x="1822" y="6514"/>
                    <a:pt x="1648" y="6756"/>
                    <a:pt x="1524" y="6967"/>
                  </a:cubicBezTo>
                  <a:cubicBezTo>
                    <a:pt x="1485" y="7032"/>
                    <a:pt x="1451" y="7098"/>
                    <a:pt x="1423" y="7162"/>
                  </a:cubicBezTo>
                  <a:cubicBezTo>
                    <a:pt x="1392" y="7227"/>
                    <a:pt x="1365" y="7291"/>
                    <a:pt x="1339" y="7354"/>
                  </a:cubicBezTo>
                  <a:cubicBezTo>
                    <a:pt x="1286" y="7479"/>
                    <a:pt x="1243" y="7597"/>
                    <a:pt x="1210" y="7705"/>
                  </a:cubicBezTo>
                  <a:cubicBezTo>
                    <a:pt x="1226" y="7371"/>
                    <a:pt x="1231" y="7035"/>
                    <a:pt x="1278" y="6703"/>
                  </a:cubicBezTo>
                  <a:cubicBezTo>
                    <a:pt x="1395" y="6693"/>
                    <a:pt x="1665" y="6338"/>
                    <a:pt x="1986" y="5887"/>
                  </a:cubicBezTo>
                  <a:cubicBezTo>
                    <a:pt x="2245" y="5491"/>
                    <a:pt x="2650" y="4822"/>
                    <a:pt x="2833" y="4539"/>
                  </a:cubicBezTo>
                  <a:cubicBezTo>
                    <a:pt x="2849" y="4513"/>
                    <a:pt x="2837" y="4482"/>
                    <a:pt x="2817" y="4482"/>
                  </a:cubicBezTo>
                  <a:cubicBezTo>
                    <a:pt x="2812" y="4482"/>
                    <a:pt x="2807" y="4484"/>
                    <a:pt x="2801" y="4488"/>
                  </a:cubicBezTo>
                  <a:cubicBezTo>
                    <a:pt x="2682" y="4583"/>
                    <a:pt x="2486" y="4743"/>
                    <a:pt x="2277" y="4933"/>
                  </a:cubicBezTo>
                  <a:cubicBezTo>
                    <a:pt x="2081" y="5124"/>
                    <a:pt x="1876" y="5346"/>
                    <a:pt x="1729" y="5543"/>
                  </a:cubicBezTo>
                  <a:cubicBezTo>
                    <a:pt x="1562" y="5787"/>
                    <a:pt x="1424" y="6036"/>
                    <a:pt x="1330" y="6240"/>
                  </a:cubicBezTo>
                  <a:lnTo>
                    <a:pt x="1415" y="5745"/>
                  </a:lnTo>
                  <a:lnTo>
                    <a:pt x="1458" y="5498"/>
                  </a:lnTo>
                  <a:lnTo>
                    <a:pt x="1515" y="5253"/>
                  </a:lnTo>
                  <a:cubicBezTo>
                    <a:pt x="1515" y="5253"/>
                    <a:pt x="1516" y="5253"/>
                    <a:pt x="1516" y="5253"/>
                  </a:cubicBezTo>
                  <a:cubicBezTo>
                    <a:pt x="1574" y="5253"/>
                    <a:pt x="1684" y="5174"/>
                    <a:pt x="1820" y="5042"/>
                  </a:cubicBezTo>
                  <a:cubicBezTo>
                    <a:pt x="1954" y="4908"/>
                    <a:pt x="2130" y="4727"/>
                    <a:pt x="2309" y="4517"/>
                  </a:cubicBezTo>
                  <a:cubicBezTo>
                    <a:pt x="2458" y="4333"/>
                    <a:pt x="2657" y="4083"/>
                    <a:pt x="2833" y="3845"/>
                  </a:cubicBezTo>
                  <a:cubicBezTo>
                    <a:pt x="3012" y="3610"/>
                    <a:pt x="3183" y="3388"/>
                    <a:pt x="3288" y="3251"/>
                  </a:cubicBezTo>
                  <a:cubicBezTo>
                    <a:pt x="3308" y="3226"/>
                    <a:pt x="3299" y="3194"/>
                    <a:pt x="3278" y="3194"/>
                  </a:cubicBezTo>
                  <a:cubicBezTo>
                    <a:pt x="3274" y="3194"/>
                    <a:pt x="3269" y="3195"/>
                    <a:pt x="3263" y="3199"/>
                  </a:cubicBezTo>
                  <a:cubicBezTo>
                    <a:pt x="3132" y="3281"/>
                    <a:pt x="2924" y="3424"/>
                    <a:pt x="2700" y="3593"/>
                  </a:cubicBezTo>
                  <a:cubicBezTo>
                    <a:pt x="2478" y="3763"/>
                    <a:pt x="2258" y="3966"/>
                    <a:pt x="2091" y="4146"/>
                  </a:cubicBezTo>
                  <a:cubicBezTo>
                    <a:pt x="1898" y="4373"/>
                    <a:pt x="1733" y="4605"/>
                    <a:pt x="1620" y="4798"/>
                  </a:cubicBezTo>
                  <a:lnTo>
                    <a:pt x="1756" y="4315"/>
                  </a:lnTo>
                  <a:lnTo>
                    <a:pt x="1827" y="4074"/>
                  </a:lnTo>
                  <a:lnTo>
                    <a:pt x="1906" y="3836"/>
                  </a:lnTo>
                  <a:cubicBezTo>
                    <a:pt x="1909" y="3836"/>
                    <a:pt x="1912" y="3836"/>
                    <a:pt x="1915" y="3836"/>
                  </a:cubicBezTo>
                  <a:cubicBezTo>
                    <a:pt x="2038" y="3836"/>
                    <a:pt x="2378" y="3553"/>
                    <a:pt x="2769" y="3179"/>
                  </a:cubicBezTo>
                  <a:cubicBezTo>
                    <a:pt x="3113" y="2844"/>
                    <a:pt x="3625" y="2250"/>
                    <a:pt x="3867" y="2010"/>
                  </a:cubicBezTo>
                  <a:cubicBezTo>
                    <a:pt x="3889" y="1986"/>
                    <a:pt x="3881" y="1951"/>
                    <a:pt x="3858" y="1951"/>
                  </a:cubicBezTo>
                  <a:cubicBezTo>
                    <a:pt x="3854" y="1951"/>
                    <a:pt x="3850" y="1952"/>
                    <a:pt x="3846" y="1954"/>
                  </a:cubicBezTo>
                  <a:cubicBezTo>
                    <a:pt x="3710" y="2024"/>
                    <a:pt x="3479" y="2143"/>
                    <a:pt x="3248" y="2295"/>
                  </a:cubicBezTo>
                  <a:cubicBezTo>
                    <a:pt x="3132" y="2371"/>
                    <a:pt x="3008" y="2450"/>
                    <a:pt x="2897" y="2535"/>
                  </a:cubicBezTo>
                  <a:cubicBezTo>
                    <a:pt x="2786" y="2620"/>
                    <a:pt x="2681" y="2708"/>
                    <a:pt x="2592" y="2790"/>
                  </a:cubicBezTo>
                  <a:cubicBezTo>
                    <a:pt x="2479" y="2892"/>
                    <a:pt x="2380" y="2998"/>
                    <a:pt x="2291" y="3101"/>
                  </a:cubicBezTo>
                  <a:cubicBezTo>
                    <a:pt x="2202" y="3204"/>
                    <a:pt x="2124" y="3304"/>
                    <a:pt x="2057" y="3394"/>
                  </a:cubicBezTo>
                  <a:cubicBezTo>
                    <a:pt x="2148" y="3166"/>
                    <a:pt x="2228" y="2933"/>
                    <a:pt x="2327" y="2709"/>
                  </a:cubicBezTo>
                  <a:cubicBezTo>
                    <a:pt x="2391" y="2665"/>
                    <a:pt x="2486" y="2532"/>
                    <a:pt x="2594" y="2341"/>
                  </a:cubicBezTo>
                  <a:cubicBezTo>
                    <a:pt x="2710" y="2156"/>
                    <a:pt x="2833" y="1907"/>
                    <a:pt x="2971" y="1639"/>
                  </a:cubicBezTo>
                  <a:cubicBezTo>
                    <a:pt x="3031" y="1520"/>
                    <a:pt x="3093" y="1380"/>
                    <a:pt x="3161" y="1235"/>
                  </a:cubicBezTo>
                  <a:cubicBezTo>
                    <a:pt x="3194" y="1162"/>
                    <a:pt x="3227" y="1086"/>
                    <a:pt x="3261" y="1012"/>
                  </a:cubicBezTo>
                  <a:cubicBezTo>
                    <a:pt x="3295" y="936"/>
                    <a:pt x="3329" y="862"/>
                    <a:pt x="3363" y="787"/>
                  </a:cubicBezTo>
                  <a:cubicBezTo>
                    <a:pt x="3497" y="490"/>
                    <a:pt x="3627" y="211"/>
                    <a:pt x="3713" y="45"/>
                  </a:cubicBezTo>
                  <a:cubicBezTo>
                    <a:pt x="3726" y="20"/>
                    <a:pt x="3715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99635" y="4223628"/>
              <a:ext cx="322533" cy="530410"/>
            </a:xfrm>
            <a:custGeom>
              <a:avLst/>
              <a:gdLst/>
              <a:ahLst/>
              <a:cxnLst/>
              <a:rect l="l" t="t" r="r" b="b"/>
              <a:pathLst>
                <a:path w="4785" h="7869" extrusionOk="0">
                  <a:moveTo>
                    <a:pt x="3073" y="0"/>
                  </a:moveTo>
                  <a:cubicBezTo>
                    <a:pt x="3062" y="0"/>
                    <a:pt x="3050" y="7"/>
                    <a:pt x="3045" y="20"/>
                  </a:cubicBezTo>
                  <a:cubicBezTo>
                    <a:pt x="2996" y="148"/>
                    <a:pt x="2918" y="356"/>
                    <a:pt x="2863" y="578"/>
                  </a:cubicBezTo>
                  <a:cubicBezTo>
                    <a:pt x="2802" y="799"/>
                    <a:pt x="2760" y="1033"/>
                    <a:pt x="2750" y="1213"/>
                  </a:cubicBezTo>
                  <a:cubicBezTo>
                    <a:pt x="2729" y="1626"/>
                    <a:pt x="2800" y="1965"/>
                    <a:pt x="2881" y="2046"/>
                  </a:cubicBezTo>
                  <a:cubicBezTo>
                    <a:pt x="2767" y="2223"/>
                    <a:pt x="2652" y="2399"/>
                    <a:pt x="2544" y="2581"/>
                  </a:cubicBezTo>
                  <a:cubicBezTo>
                    <a:pt x="2564" y="2434"/>
                    <a:pt x="2574" y="2242"/>
                    <a:pt x="2572" y="2030"/>
                  </a:cubicBezTo>
                  <a:cubicBezTo>
                    <a:pt x="2567" y="1851"/>
                    <a:pt x="2545" y="1623"/>
                    <a:pt x="2515" y="1400"/>
                  </a:cubicBezTo>
                  <a:cubicBezTo>
                    <a:pt x="2487" y="1179"/>
                    <a:pt x="2461" y="969"/>
                    <a:pt x="2444" y="841"/>
                  </a:cubicBezTo>
                  <a:cubicBezTo>
                    <a:pt x="2442" y="826"/>
                    <a:pt x="2431" y="818"/>
                    <a:pt x="2419" y="818"/>
                  </a:cubicBezTo>
                  <a:cubicBezTo>
                    <a:pt x="2407" y="818"/>
                    <a:pt x="2396" y="825"/>
                    <a:pt x="2391" y="839"/>
                  </a:cubicBezTo>
                  <a:cubicBezTo>
                    <a:pt x="2320" y="1094"/>
                    <a:pt x="2191" y="1669"/>
                    <a:pt x="2202" y="2029"/>
                  </a:cubicBezTo>
                  <a:cubicBezTo>
                    <a:pt x="2210" y="2439"/>
                    <a:pt x="2293" y="2772"/>
                    <a:pt x="2382" y="2849"/>
                  </a:cubicBezTo>
                  <a:cubicBezTo>
                    <a:pt x="2275" y="3031"/>
                    <a:pt x="2172" y="3214"/>
                    <a:pt x="2070" y="3400"/>
                  </a:cubicBezTo>
                  <a:cubicBezTo>
                    <a:pt x="2086" y="3253"/>
                    <a:pt x="2083" y="3060"/>
                    <a:pt x="2071" y="2849"/>
                  </a:cubicBezTo>
                  <a:cubicBezTo>
                    <a:pt x="2045" y="2498"/>
                    <a:pt x="1920" y="1930"/>
                    <a:pt x="1873" y="1677"/>
                  </a:cubicBezTo>
                  <a:cubicBezTo>
                    <a:pt x="1870" y="1663"/>
                    <a:pt x="1858" y="1656"/>
                    <a:pt x="1847" y="1656"/>
                  </a:cubicBezTo>
                  <a:cubicBezTo>
                    <a:pt x="1835" y="1656"/>
                    <a:pt x="1823" y="1663"/>
                    <a:pt x="1821" y="1678"/>
                  </a:cubicBezTo>
                  <a:cubicBezTo>
                    <a:pt x="1764" y="1931"/>
                    <a:pt x="1676" y="2509"/>
                    <a:pt x="1702" y="2866"/>
                  </a:cubicBezTo>
                  <a:cubicBezTo>
                    <a:pt x="1731" y="3273"/>
                    <a:pt x="1831" y="3603"/>
                    <a:pt x="1922" y="3676"/>
                  </a:cubicBezTo>
                  <a:cubicBezTo>
                    <a:pt x="1823" y="3862"/>
                    <a:pt x="1730" y="4051"/>
                    <a:pt x="1635" y="4240"/>
                  </a:cubicBezTo>
                  <a:cubicBezTo>
                    <a:pt x="1644" y="4093"/>
                    <a:pt x="1635" y="3901"/>
                    <a:pt x="1612" y="3690"/>
                  </a:cubicBezTo>
                  <a:cubicBezTo>
                    <a:pt x="1571" y="3340"/>
                    <a:pt x="1418" y="2781"/>
                    <a:pt x="1355" y="2532"/>
                  </a:cubicBezTo>
                  <a:cubicBezTo>
                    <a:pt x="1351" y="2519"/>
                    <a:pt x="1341" y="2513"/>
                    <a:pt x="1330" y="2513"/>
                  </a:cubicBezTo>
                  <a:cubicBezTo>
                    <a:pt x="1317" y="2513"/>
                    <a:pt x="1305" y="2521"/>
                    <a:pt x="1302" y="2536"/>
                  </a:cubicBezTo>
                  <a:cubicBezTo>
                    <a:pt x="1284" y="2663"/>
                    <a:pt x="1258" y="2871"/>
                    <a:pt x="1241" y="3092"/>
                  </a:cubicBezTo>
                  <a:cubicBezTo>
                    <a:pt x="1229" y="3313"/>
                    <a:pt x="1221" y="3544"/>
                    <a:pt x="1245" y="3722"/>
                  </a:cubicBezTo>
                  <a:cubicBezTo>
                    <a:pt x="1291" y="4127"/>
                    <a:pt x="1405" y="4454"/>
                    <a:pt x="1501" y="4522"/>
                  </a:cubicBezTo>
                  <a:cubicBezTo>
                    <a:pt x="1408" y="4712"/>
                    <a:pt x="1325" y="4906"/>
                    <a:pt x="1239" y="5099"/>
                  </a:cubicBezTo>
                  <a:cubicBezTo>
                    <a:pt x="1241" y="4951"/>
                    <a:pt x="1224" y="4760"/>
                    <a:pt x="1190" y="4550"/>
                  </a:cubicBezTo>
                  <a:cubicBezTo>
                    <a:pt x="1164" y="4376"/>
                    <a:pt x="1102" y="4150"/>
                    <a:pt x="1042" y="3939"/>
                  </a:cubicBezTo>
                  <a:cubicBezTo>
                    <a:pt x="983" y="3728"/>
                    <a:pt x="920" y="3527"/>
                    <a:pt x="881" y="3405"/>
                  </a:cubicBezTo>
                  <a:cubicBezTo>
                    <a:pt x="878" y="3392"/>
                    <a:pt x="867" y="3386"/>
                    <a:pt x="857" y="3386"/>
                  </a:cubicBezTo>
                  <a:cubicBezTo>
                    <a:pt x="844" y="3386"/>
                    <a:pt x="832" y="3395"/>
                    <a:pt x="830" y="3411"/>
                  </a:cubicBezTo>
                  <a:cubicBezTo>
                    <a:pt x="805" y="3664"/>
                    <a:pt x="764" y="4246"/>
                    <a:pt x="824" y="4602"/>
                  </a:cubicBezTo>
                  <a:cubicBezTo>
                    <a:pt x="888" y="5006"/>
                    <a:pt x="1022" y="5326"/>
                    <a:pt x="1120" y="5389"/>
                  </a:cubicBezTo>
                  <a:cubicBezTo>
                    <a:pt x="1041" y="5585"/>
                    <a:pt x="963" y="5781"/>
                    <a:pt x="894" y="5981"/>
                  </a:cubicBezTo>
                  <a:cubicBezTo>
                    <a:pt x="884" y="5833"/>
                    <a:pt x="856" y="5643"/>
                    <a:pt x="811" y="5435"/>
                  </a:cubicBezTo>
                  <a:cubicBezTo>
                    <a:pt x="772" y="5261"/>
                    <a:pt x="704" y="5040"/>
                    <a:pt x="632" y="4829"/>
                  </a:cubicBezTo>
                  <a:cubicBezTo>
                    <a:pt x="562" y="4621"/>
                    <a:pt x="491" y="4422"/>
                    <a:pt x="447" y="4301"/>
                  </a:cubicBezTo>
                  <a:cubicBezTo>
                    <a:pt x="443" y="4289"/>
                    <a:pt x="433" y="4283"/>
                    <a:pt x="423" y="4283"/>
                  </a:cubicBezTo>
                  <a:cubicBezTo>
                    <a:pt x="410" y="4283"/>
                    <a:pt x="397" y="4292"/>
                    <a:pt x="396" y="4309"/>
                  </a:cubicBezTo>
                  <a:cubicBezTo>
                    <a:pt x="380" y="4567"/>
                    <a:pt x="367" y="5155"/>
                    <a:pt x="449" y="5508"/>
                  </a:cubicBezTo>
                  <a:cubicBezTo>
                    <a:pt x="536" y="5911"/>
                    <a:pt x="689" y="6221"/>
                    <a:pt x="792" y="6277"/>
                  </a:cubicBezTo>
                  <a:cubicBezTo>
                    <a:pt x="725" y="6478"/>
                    <a:pt x="666" y="6680"/>
                    <a:pt x="611" y="6885"/>
                  </a:cubicBezTo>
                  <a:cubicBezTo>
                    <a:pt x="590" y="6738"/>
                    <a:pt x="548" y="6550"/>
                    <a:pt x="488" y="6345"/>
                  </a:cubicBezTo>
                  <a:cubicBezTo>
                    <a:pt x="388" y="6006"/>
                    <a:pt x="152" y="5468"/>
                    <a:pt x="57" y="5229"/>
                  </a:cubicBezTo>
                  <a:cubicBezTo>
                    <a:pt x="52" y="5218"/>
                    <a:pt x="42" y="5213"/>
                    <a:pt x="33" y="5213"/>
                  </a:cubicBezTo>
                  <a:cubicBezTo>
                    <a:pt x="19" y="5213"/>
                    <a:pt x="5" y="5223"/>
                    <a:pt x="5" y="5241"/>
                  </a:cubicBezTo>
                  <a:cubicBezTo>
                    <a:pt x="0" y="5500"/>
                    <a:pt x="25" y="6096"/>
                    <a:pt x="131" y="6445"/>
                  </a:cubicBezTo>
                  <a:cubicBezTo>
                    <a:pt x="248" y="6846"/>
                    <a:pt x="426" y="7143"/>
                    <a:pt x="534" y="7189"/>
                  </a:cubicBezTo>
                  <a:cubicBezTo>
                    <a:pt x="487" y="7395"/>
                    <a:pt x="446" y="7603"/>
                    <a:pt x="421" y="7815"/>
                  </a:cubicBezTo>
                  <a:cubicBezTo>
                    <a:pt x="418" y="7842"/>
                    <a:pt x="439" y="7866"/>
                    <a:pt x="466" y="7868"/>
                  </a:cubicBezTo>
                  <a:cubicBezTo>
                    <a:pt x="467" y="7868"/>
                    <a:pt x="467" y="7868"/>
                    <a:pt x="468" y="7868"/>
                  </a:cubicBezTo>
                  <a:cubicBezTo>
                    <a:pt x="496" y="7868"/>
                    <a:pt x="518" y="7851"/>
                    <a:pt x="520" y="7826"/>
                  </a:cubicBezTo>
                  <a:cubicBezTo>
                    <a:pt x="546" y="7621"/>
                    <a:pt x="586" y="7416"/>
                    <a:pt x="633" y="7212"/>
                  </a:cubicBezTo>
                  <a:cubicBezTo>
                    <a:pt x="636" y="7213"/>
                    <a:pt x="639" y="7213"/>
                    <a:pt x="643" y="7213"/>
                  </a:cubicBezTo>
                  <a:cubicBezTo>
                    <a:pt x="761" y="7213"/>
                    <a:pt x="1047" y="7037"/>
                    <a:pt x="1347" y="6805"/>
                  </a:cubicBezTo>
                  <a:cubicBezTo>
                    <a:pt x="1612" y="6596"/>
                    <a:pt x="1976" y="6222"/>
                    <a:pt x="2141" y="6062"/>
                  </a:cubicBezTo>
                  <a:cubicBezTo>
                    <a:pt x="2157" y="6047"/>
                    <a:pt x="2140" y="6022"/>
                    <a:pt x="2119" y="6022"/>
                  </a:cubicBezTo>
                  <a:cubicBezTo>
                    <a:pt x="2116" y="6022"/>
                    <a:pt x="2112" y="6022"/>
                    <a:pt x="2109" y="6024"/>
                  </a:cubicBezTo>
                  <a:cubicBezTo>
                    <a:pt x="1883" y="6105"/>
                    <a:pt x="1377" y="6325"/>
                    <a:pt x="1102" y="6538"/>
                  </a:cubicBezTo>
                  <a:cubicBezTo>
                    <a:pt x="934" y="6668"/>
                    <a:pt x="795" y="6806"/>
                    <a:pt x="704" y="6924"/>
                  </a:cubicBezTo>
                  <a:cubicBezTo>
                    <a:pt x="761" y="6718"/>
                    <a:pt x="820" y="6513"/>
                    <a:pt x="888" y="6309"/>
                  </a:cubicBezTo>
                  <a:cubicBezTo>
                    <a:pt x="895" y="6310"/>
                    <a:pt x="902" y="6311"/>
                    <a:pt x="910" y="6311"/>
                  </a:cubicBezTo>
                  <a:cubicBezTo>
                    <a:pt x="1037" y="6311"/>
                    <a:pt x="1327" y="6162"/>
                    <a:pt x="1635" y="5956"/>
                  </a:cubicBezTo>
                  <a:cubicBezTo>
                    <a:pt x="1915" y="5764"/>
                    <a:pt x="2309" y="5407"/>
                    <a:pt x="2480" y="5254"/>
                  </a:cubicBezTo>
                  <a:cubicBezTo>
                    <a:pt x="2497" y="5239"/>
                    <a:pt x="2481" y="5211"/>
                    <a:pt x="2459" y="5211"/>
                  </a:cubicBezTo>
                  <a:cubicBezTo>
                    <a:pt x="2456" y="5211"/>
                    <a:pt x="2453" y="5211"/>
                    <a:pt x="2450" y="5212"/>
                  </a:cubicBezTo>
                  <a:cubicBezTo>
                    <a:pt x="2336" y="5250"/>
                    <a:pt x="2149" y="5314"/>
                    <a:pt x="1952" y="5395"/>
                  </a:cubicBezTo>
                  <a:cubicBezTo>
                    <a:pt x="1759" y="5477"/>
                    <a:pt x="1553" y="5574"/>
                    <a:pt x="1410" y="5671"/>
                  </a:cubicBezTo>
                  <a:cubicBezTo>
                    <a:pt x="1233" y="5790"/>
                    <a:pt x="1084" y="5917"/>
                    <a:pt x="984" y="6027"/>
                  </a:cubicBezTo>
                  <a:cubicBezTo>
                    <a:pt x="1056" y="5825"/>
                    <a:pt x="1133" y="5626"/>
                    <a:pt x="1213" y="5426"/>
                  </a:cubicBezTo>
                  <a:cubicBezTo>
                    <a:pt x="1223" y="5429"/>
                    <a:pt x="1235" y="5430"/>
                    <a:pt x="1249" y="5430"/>
                  </a:cubicBezTo>
                  <a:cubicBezTo>
                    <a:pt x="1382" y="5430"/>
                    <a:pt x="1671" y="5302"/>
                    <a:pt x="1982" y="5119"/>
                  </a:cubicBezTo>
                  <a:cubicBezTo>
                    <a:pt x="2274" y="4943"/>
                    <a:pt x="2687" y="4603"/>
                    <a:pt x="2868" y="4454"/>
                  </a:cubicBezTo>
                  <a:cubicBezTo>
                    <a:pt x="2886" y="4438"/>
                    <a:pt x="2871" y="4410"/>
                    <a:pt x="2848" y="4410"/>
                  </a:cubicBezTo>
                  <a:cubicBezTo>
                    <a:pt x="2846" y="4410"/>
                    <a:pt x="2843" y="4410"/>
                    <a:pt x="2841" y="4411"/>
                  </a:cubicBezTo>
                  <a:cubicBezTo>
                    <a:pt x="2724" y="4443"/>
                    <a:pt x="2533" y="4500"/>
                    <a:pt x="2332" y="4572"/>
                  </a:cubicBezTo>
                  <a:cubicBezTo>
                    <a:pt x="2131" y="4644"/>
                    <a:pt x="1926" y="4733"/>
                    <a:pt x="1774" y="4820"/>
                  </a:cubicBezTo>
                  <a:cubicBezTo>
                    <a:pt x="1591" y="4929"/>
                    <a:pt x="1434" y="5048"/>
                    <a:pt x="1327" y="5152"/>
                  </a:cubicBezTo>
                  <a:cubicBezTo>
                    <a:pt x="1413" y="4955"/>
                    <a:pt x="1497" y="4758"/>
                    <a:pt x="1591" y="4565"/>
                  </a:cubicBezTo>
                  <a:cubicBezTo>
                    <a:pt x="1604" y="4569"/>
                    <a:pt x="1620" y="4571"/>
                    <a:pt x="1640" y="4571"/>
                  </a:cubicBezTo>
                  <a:cubicBezTo>
                    <a:pt x="1779" y="4571"/>
                    <a:pt x="2066" y="4461"/>
                    <a:pt x="2376" y="4296"/>
                  </a:cubicBezTo>
                  <a:cubicBezTo>
                    <a:pt x="2526" y="4213"/>
                    <a:pt x="2711" y="4092"/>
                    <a:pt x="2877" y="3971"/>
                  </a:cubicBezTo>
                  <a:cubicBezTo>
                    <a:pt x="3046" y="3852"/>
                    <a:pt x="3199" y="3738"/>
                    <a:pt x="3292" y="3668"/>
                  </a:cubicBezTo>
                  <a:cubicBezTo>
                    <a:pt x="3311" y="3653"/>
                    <a:pt x="3296" y="3623"/>
                    <a:pt x="3272" y="3623"/>
                  </a:cubicBezTo>
                  <a:cubicBezTo>
                    <a:pt x="3270" y="3623"/>
                    <a:pt x="3269" y="3623"/>
                    <a:pt x="3267" y="3624"/>
                  </a:cubicBezTo>
                  <a:cubicBezTo>
                    <a:pt x="3030" y="3675"/>
                    <a:pt x="2491" y="3821"/>
                    <a:pt x="2184" y="3986"/>
                  </a:cubicBezTo>
                  <a:cubicBezTo>
                    <a:pt x="1994" y="4086"/>
                    <a:pt x="1834" y="4199"/>
                    <a:pt x="1720" y="4296"/>
                  </a:cubicBezTo>
                  <a:cubicBezTo>
                    <a:pt x="1816" y="4104"/>
                    <a:pt x="1910" y="3912"/>
                    <a:pt x="2012" y="3723"/>
                  </a:cubicBezTo>
                  <a:cubicBezTo>
                    <a:pt x="2027" y="3729"/>
                    <a:pt x="2047" y="3732"/>
                    <a:pt x="2071" y="3732"/>
                  </a:cubicBezTo>
                  <a:cubicBezTo>
                    <a:pt x="2214" y="3732"/>
                    <a:pt x="2500" y="3635"/>
                    <a:pt x="2807" y="3488"/>
                  </a:cubicBezTo>
                  <a:cubicBezTo>
                    <a:pt x="3118" y="3338"/>
                    <a:pt x="3555" y="3034"/>
                    <a:pt x="3749" y="2910"/>
                  </a:cubicBezTo>
                  <a:cubicBezTo>
                    <a:pt x="3770" y="2896"/>
                    <a:pt x="3754" y="2865"/>
                    <a:pt x="3731" y="2865"/>
                  </a:cubicBezTo>
                  <a:cubicBezTo>
                    <a:pt x="3729" y="2865"/>
                    <a:pt x="3728" y="2865"/>
                    <a:pt x="3726" y="2865"/>
                  </a:cubicBezTo>
                  <a:cubicBezTo>
                    <a:pt x="3488" y="2901"/>
                    <a:pt x="2943" y="3019"/>
                    <a:pt x="2630" y="3170"/>
                  </a:cubicBezTo>
                  <a:cubicBezTo>
                    <a:pt x="2433" y="3262"/>
                    <a:pt x="2271" y="3368"/>
                    <a:pt x="2152" y="3460"/>
                  </a:cubicBezTo>
                  <a:cubicBezTo>
                    <a:pt x="2255" y="3272"/>
                    <a:pt x="2360" y="3084"/>
                    <a:pt x="2469" y="2901"/>
                  </a:cubicBezTo>
                  <a:cubicBezTo>
                    <a:pt x="2487" y="2908"/>
                    <a:pt x="2513" y="2912"/>
                    <a:pt x="2544" y="2912"/>
                  </a:cubicBezTo>
                  <a:cubicBezTo>
                    <a:pt x="2692" y="2912"/>
                    <a:pt x="2973" y="2831"/>
                    <a:pt x="3274" y="2706"/>
                  </a:cubicBezTo>
                  <a:cubicBezTo>
                    <a:pt x="3590" y="2571"/>
                    <a:pt x="4044" y="2299"/>
                    <a:pt x="4239" y="2189"/>
                  </a:cubicBezTo>
                  <a:cubicBezTo>
                    <a:pt x="4261" y="2177"/>
                    <a:pt x="4246" y="2144"/>
                    <a:pt x="4221" y="2144"/>
                  </a:cubicBezTo>
                  <a:cubicBezTo>
                    <a:pt x="4220" y="2144"/>
                    <a:pt x="4219" y="2144"/>
                    <a:pt x="4218" y="2144"/>
                  </a:cubicBezTo>
                  <a:cubicBezTo>
                    <a:pt x="4100" y="2155"/>
                    <a:pt x="3905" y="2179"/>
                    <a:pt x="3697" y="2218"/>
                  </a:cubicBezTo>
                  <a:cubicBezTo>
                    <a:pt x="3492" y="2260"/>
                    <a:pt x="3271" y="2313"/>
                    <a:pt x="3112" y="2380"/>
                  </a:cubicBezTo>
                  <a:cubicBezTo>
                    <a:pt x="2914" y="2461"/>
                    <a:pt x="2742" y="2557"/>
                    <a:pt x="2622" y="2645"/>
                  </a:cubicBezTo>
                  <a:cubicBezTo>
                    <a:pt x="2732" y="2461"/>
                    <a:pt x="2849" y="2282"/>
                    <a:pt x="2965" y="2102"/>
                  </a:cubicBezTo>
                  <a:cubicBezTo>
                    <a:pt x="2988" y="2114"/>
                    <a:pt x="3023" y="2119"/>
                    <a:pt x="3067" y="2119"/>
                  </a:cubicBezTo>
                  <a:cubicBezTo>
                    <a:pt x="3220" y="2119"/>
                    <a:pt x="3489" y="2053"/>
                    <a:pt x="3780" y="1955"/>
                  </a:cubicBezTo>
                  <a:cubicBezTo>
                    <a:pt x="3940" y="1902"/>
                    <a:pt x="4136" y="1812"/>
                    <a:pt x="4318" y="1731"/>
                  </a:cubicBezTo>
                  <a:cubicBezTo>
                    <a:pt x="4499" y="1648"/>
                    <a:pt x="4664" y="1578"/>
                    <a:pt x="4762" y="1533"/>
                  </a:cubicBezTo>
                  <a:cubicBezTo>
                    <a:pt x="4785" y="1524"/>
                    <a:pt x="4771" y="1488"/>
                    <a:pt x="4745" y="1487"/>
                  </a:cubicBezTo>
                  <a:cubicBezTo>
                    <a:pt x="4716" y="1486"/>
                    <a:pt x="4683" y="1486"/>
                    <a:pt x="4646" y="1486"/>
                  </a:cubicBezTo>
                  <a:cubicBezTo>
                    <a:pt x="4532" y="1486"/>
                    <a:pt x="4384" y="1491"/>
                    <a:pt x="4228" y="1506"/>
                  </a:cubicBezTo>
                  <a:cubicBezTo>
                    <a:pt x="4021" y="1527"/>
                    <a:pt x="3800" y="1567"/>
                    <a:pt x="3637" y="1622"/>
                  </a:cubicBezTo>
                  <a:cubicBezTo>
                    <a:pt x="3434" y="1689"/>
                    <a:pt x="3259" y="1775"/>
                    <a:pt x="3132" y="1855"/>
                  </a:cubicBezTo>
                  <a:cubicBezTo>
                    <a:pt x="3223" y="1727"/>
                    <a:pt x="3312" y="1597"/>
                    <a:pt x="3406" y="1473"/>
                  </a:cubicBezTo>
                  <a:cubicBezTo>
                    <a:pt x="3523" y="1454"/>
                    <a:pt x="3757" y="1228"/>
                    <a:pt x="4002" y="936"/>
                  </a:cubicBezTo>
                  <a:cubicBezTo>
                    <a:pt x="4057" y="872"/>
                    <a:pt x="4115" y="796"/>
                    <a:pt x="4174" y="712"/>
                  </a:cubicBezTo>
                  <a:cubicBezTo>
                    <a:pt x="4234" y="630"/>
                    <a:pt x="4296" y="544"/>
                    <a:pt x="4357" y="460"/>
                  </a:cubicBezTo>
                  <a:cubicBezTo>
                    <a:pt x="4478" y="291"/>
                    <a:pt x="4602" y="141"/>
                    <a:pt x="4684" y="50"/>
                  </a:cubicBezTo>
                  <a:cubicBezTo>
                    <a:pt x="4700" y="32"/>
                    <a:pt x="4686" y="4"/>
                    <a:pt x="4665" y="4"/>
                  </a:cubicBezTo>
                  <a:cubicBezTo>
                    <a:pt x="4662" y="4"/>
                    <a:pt x="4658" y="5"/>
                    <a:pt x="4655" y="7"/>
                  </a:cubicBezTo>
                  <a:cubicBezTo>
                    <a:pt x="4542" y="57"/>
                    <a:pt x="4357" y="153"/>
                    <a:pt x="4182" y="282"/>
                  </a:cubicBezTo>
                  <a:cubicBezTo>
                    <a:pt x="4092" y="345"/>
                    <a:pt x="4006" y="416"/>
                    <a:pt x="3926" y="485"/>
                  </a:cubicBezTo>
                  <a:cubicBezTo>
                    <a:pt x="3848" y="559"/>
                    <a:pt x="3774" y="629"/>
                    <a:pt x="3718" y="697"/>
                  </a:cubicBezTo>
                  <a:cubicBezTo>
                    <a:pt x="3480" y="979"/>
                    <a:pt x="3343" y="1265"/>
                    <a:pt x="3338" y="1395"/>
                  </a:cubicBezTo>
                  <a:cubicBezTo>
                    <a:pt x="3240" y="1523"/>
                    <a:pt x="3150" y="1655"/>
                    <a:pt x="3058" y="1785"/>
                  </a:cubicBezTo>
                  <a:cubicBezTo>
                    <a:pt x="3088" y="1642"/>
                    <a:pt x="3107" y="1450"/>
                    <a:pt x="3121" y="1238"/>
                  </a:cubicBezTo>
                  <a:cubicBezTo>
                    <a:pt x="3129" y="1059"/>
                    <a:pt x="3121" y="825"/>
                    <a:pt x="3113" y="601"/>
                  </a:cubicBezTo>
                  <a:cubicBezTo>
                    <a:pt x="3106" y="376"/>
                    <a:pt x="3099" y="160"/>
                    <a:pt x="3099" y="26"/>
                  </a:cubicBezTo>
                  <a:cubicBezTo>
                    <a:pt x="3099" y="9"/>
                    <a:pt x="3086" y="0"/>
                    <a:pt x="3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97084" y="4725995"/>
              <a:ext cx="353067" cy="417507"/>
            </a:xfrm>
            <a:custGeom>
              <a:avLst/>
              <a:gdLst/>
              <a:ahLst/>
              <a:cxnLst/>
              <a:rect l="l" t="t" r="r" b="b"/>
              <a:pathLst>
                <a:path w="5238" h="6194" extrusionOk="0">
                  <a:moveTo>
                    <a:pt x="394" y="1"/>
                  </a:moveTo>
                  <a:cubicBezTo>
                    <a:pt x="146" y="637"/>
                    <a:pt x="1" y="1387"/>
                    <a:pt x="1" y="2191"/>
                  </a:cubicBezTo>
                  <a:cubicBezTo>
                    <a:pt x="1" y="4101"/>
                    <a:pt x="813" y="5708"/>
                    <a:pt x="1920" y="6194"/>
                  </a:cubicBezTo>
                  <a:lnTo>
                    <a:pt x="3319" y="6194"/>
                  </a:lnTo>
                  <a:cubicBezTo>
                    <a:pt x="4425" y="5708"/>
                    <a:pt x="5238" y="4101"/>
                    <a:pt x="5238" y="2191"/>
                  </a:cubicBezTo>
                  <a:cubicBezTo>
                    <a:pt x="5238" y="1387"/>
                    <a:pt x="5093" y="637"/>
                    <a:pt x="484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1"/>
          </p:nvPr>
        </p:nvSpPr>
        <p:spPr>
          <a:xfrm>
            <a:off x="1898100" y="2143225"/>
            <a:ext cx="220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2"/>
          </p:nvPr>
        </p:nvSpPr>
        <p:spPr>
          <a:xfrm>
            <a:off x="5045404" y="2143225"/>
            <a:ext cx="220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3"/>
          </p:nvPr>
        </p:nvSpPr>
        <p:spPr>
          <a:xfrm>
            <a:off x="1898100" y="3638175"/>
            <a:ext cx="220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4"/>
          </p:nvPr>
        </p:nvSpPr>
        <p:spPr>
          <a:xfrm>
            <a:off x="5045404" y="3638175"/>
            <a:ext cx="220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5"/>
          </p:nvPr>
        </p:nvSpPr>
        <p:spPr>
          <a:xfrm>
            <a:off x="1898100" y="1709950"/>
            <a:ext cx="2200500" cy="45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6"/>
          </p:nvPr>
        </p:nvSpPr>
        <p:spPr>
          <a:xfrm>
            <a:off x="1898100" y="3204950"/>
            <a:ext cx="2200500" cy="45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7"/>
          </p:nvPr>
        </p:nvSpPr>
        <p:spPr>
          <a:xfrm>
            <a:off x="5045400" y="1709950"/>
            <a:ext cx="2200500" cy="45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8"/>
          </p:nvPr>
        </p:nvSpPr>
        <p:spPr>
          <a:xfrm>
            <a:off x="5045400" y="3204950"/>
            <a:ext cx="2200500" cy="450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238" name="Google Shape;238;p24"/>
          <p:cNvGrpSpPr/>
          <p:nvPr/>
        </p:nvGrpSpPr>
        <p:grpSpPr>
          <a:xfrm>
            <a:off x="243200" y="4107150"/>
            <a:ext cx="1056357" cy="1036344"/>
            <a:chOff x="243200" y="4107150"/>
            <a:chExt cx="1056357" cy="1036344"/>
          </a:xfrm>
        </p:grpSpPr>
        <p:sp>
          <p:nvSpPr>
            <p:cNvPr id="239" name="Google Shape;239;p24"/>
            <p:cNvSpPr/>
            <p:nvPr/>
          </p:nvSpPr>
          <p:spPr>
            <a:xfrm>
              <a:off x="674433" y="4196817"/>
              <a:ext cx="172180" cy="451531"/>
            </a:xfrm>
            <a:custGeom>
              <a:avLst/>
              <a:gdLst/>
              <a:ahLst/>
              <a:cxnLst/>
              <a:rect l="l" t="t" r="r" b="b"/>
              <a:pathLst>
                <a:path w="3704" h="9714" extrusionOk="0">
                  <a:moveTo>
                    <a:pt x="1852" y="1"/>
                  </a:moveTo>
                  <a:cubicBezTo>
                    <a:pt x="830" y="1"/>
                    <a:pt x="1" y="2175"/>
                    <a:pt x="1" y="4857"/>
                  </a:cubicBezTo>
                  <a:cubicBezTo>
                    <a:pt x="1" y="6144"/>
                    <a:pt x="196" y="7381"/>
                    <a:pt x="543" y="8290"/>
                  </a:cubicBezTo>
                  <a:cubicBezTo>
                    <a:pt x="891" y="9201"/>
                    <a:pt x="1361" y="9713"/>
                    <a:pt x="1852" y="9713"/>
                  </a:cubicBezTo>
                  <a:cubicBezTo>
                    <a:pt x="2343" y="9713"/>
                    <a:pt x="2814" y="9201"/>
                    <a:pt x="3162" y="8290"/>
                  </a:cubicBezTo>
                  <a:cubicBezTo>
                    <a:pt x="3509" y="7381"/>
                    <a:pt x="3704" y="6144"/>
                    <a:pt x="3704" y="4857"/>
                  </a:cubicBezTo>
                  <a:cubicBezTo>
                    <a:pt x="3704" y="2175"/>
                    <a:pt x="2875" y="1"/>
                    <a:pt x="1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867760" y="4107150"/>
              <a:ext cx="187335" cy="309666"/>
            </a:xfrm>
            <a:custGeom>
              <a:avLst/>
              <a:gdLst/>
              <a:ahLst/>
              <a:cxnLst/>
              <a:rect l="l" t="t" r="r" b="b"/>
              <a:pathLst>
                <a:path w="4030" h="6662" extrusionOk="0">
                  <a:moveTo>
                    <a:pt x="2855" y="1"/>
                  </a:moveTo>
                  <a:cubicBezTo>
                    <a:pt x="2085" y="1"/>
                    <a:pt x="1109" y="1208"/>
                    <a:pt x="580" y="2875"/>
                  </a:cubicBezTo>
                  <a:cubicBezTo>
                    <a:pt x="0" y="4697"/>
                    <a:pt x="175" y="6378"/>
                    <a:pt x="967" y="6630"/>
                  </a:cubicBezTo>
                  <a:cubicBezTo>
                    <a:pt x="1034" y="6651"/>
                    <a:pt x="1104" y="6661"/>
                    <a:pt x="1175" y="6661"/>
                  </a:cubicBezTo>
                  <a:cubicBezTo>
                    <a:pt x="1945" y="6661"/>
                    <a:pt x="2921" y="5454"/>
                    <a:pt x="3451" y="3787"/>
                  </a:cubicBezTo>
                  <a:cubicBezTo>
                    <a:pt x="4030" y="1965"/>
                    <a:pt x="3856" y="284"/>
                    <a:pt x="3063" y="32"/>
                  </a:cubicBezTo>
                  <a:cubicBezTo>
                    <a:pt x="2996" y="11"/>
                    <a:pt x="2926" y="1"/>
                    <a:pt x="2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243200" y="4650449"/>
              <a:ext cx="330229" cy="148279"/>
            </a:xfrm>
            <a:custGeom>
              <a:avLst/>
              <a:gdLst/>
              <a:ahLst/>
              <a:cxnLst/>
              <a:rect l="l" t="t" r="r" b="b"/>
              <a:pathLst>
                <a:path w="7104" h="3190" extrusionOk="0">
                  <a:moveTo>
                    <a:pt x="2550" y="1"/>
                  </a:moveTo>
                  <a:cubicBezTo>
                    <a:pt x="1240" y="1"/>
                    <a:pt x="247" y="387"/>
                    <a:pt x="139" y="1017"/>
                  </a:cubicBezTo>
                  <a:cubicBezTo>
                    <a:pt x="1" y="1838"/>
                    <a:pt x="1415" y="2761"/>
                    <a:pt x="3300" y="3080"/>
                  </a:cubicBezTo>
                  <a:cubicBezTo>
                    <a:pt x="3736" y="3154"/>
                    <a:pt x="4159" y="3189"/>
                    <a:pt x="4554" y="3189"/>
                  </a:cubicBezTo>
                  <a:cubicBezTo>
                    <a:pt x="5864" y="3189"/>
                    <a:pt x="6858" y="2803"/>
                    <a:pt x="6964" y="2173"/>
                  </a:cubicBezTo>
                  <a:cubicBezTo>
                    <a:pt x="7104" y="1353"/>
                    <a:pt x="5688" y="430"/>
                    <a:pt x="3804" y="110"/>
                  </a:cubicBezTo>
                  <a:cubicBezTo>
                    <a:pt x="3367" y="36"/>
                    <a:pt x="2944" y="1"/>
                    <a:pt x="2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882402" y="4378893"/>
              <a:ext cx="331949" cy="289911"/>
            </a:xfrm>
            <a:custGeom>
              <a:avLst/>
              <a:gdLst/>
              <a:ahLst/>
              <a:cxnLst/>
              <a:rect l="l" t="t" r="r" b="b"/>
              <a:pathLst>
                <a:path w="7141" h="6237" extrusionOk="0">
                  <a:moveTo>
                    <a:pt x="5607" y="1"/>
                  </a:moveTo>
                  <a:cubicBezTo>
                    <a:pt x="4708" y="1"/>
                    <a:pt x="3412" y="669"/>
                    <a:pt x="2267" y="1805"/>
                  </a:cubicBezTo>
                  <a:cubicBezTo>
                    <a:pt x="693" y="3365"/>
                    <a:pt x="0" y="5219"/>
                    <a:pt x="721" y="5945"/>
                  </a:cubicBezTo>
                  <a:cubicBezTo>
                    <a:pt x="917" y="6143"/>
                    <a:pt x="1198" y="6237"/>
                    <a:pt x="1535" y="6237"/>
                  </a:cubicBezTo>
                  <a:cubicBezTo>
                    <a:pt x="2433" y="6237"/>
                    <a:pt x="3729" y="5569"/>
                    <a:pt x="4874" y="4433"/>
                  </a:cubicBezTo>
                  <a:cubicBezTo>
                    <a:pt x="6448" y="2872"/>
                    <a:pt x="7141" y="1019"/>
                    <a:pt x="6420" y="292"/>
                  </a:cubicBezTo>
                  <a:cubicBezTo>
                    <a:pt x="6224" y="95"/>
                    <a:pt x="5943" y="1"/>
                    <a:pt x="5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350950" y="4248088"/>
              <a:ext cx="345802" cy="388222"/>
            </a:xfrm>
            <a:custGeom>
              <a:avLst/>
              <a:gdLst/>
              <a:ahLst/>
              <a:cxnLst/>
              <a:rect l="l" t="t" r="r" b="b"/>
              <a:pathLst>
                <a:path w="7439" h="8352" extrusionOk="0">
                  <a:moveTo>
                    <a:pt x="1582" y="0"/>
                  </a:moveTo>
                  <a:cubicBezTo>
                    <a:pt x="1348" y="0"/>
                    <a:pt x="1139" y="57"/>
                    <a:pt x="964" y="178"/>
                  </a:cubicBezTo>
                  <a:cubicBezTo>
                    <a:pt x="1" y="841"/>
                    <a:pt x="454" y="3169"/>
                    <a:pt x="1977" y="5378"/>
                  </a:cubicBezTo>
                  <a:cubicBezTo>
                    <a:pt x="2707" y="6438"/>
                    <a:pt x="3593" y="7329"/>
                    <a:pt x="4436" y="7854"/>
                  </a:cubicBezTo>
                  <a:cubicBezTo>
                    <a:pt x="4967" y="8184"/>
                    <a:pt x="5455" y="8352"/>
                    <a:pt x="5858" y="8352"/>
                  </a:cubicBezTo>
                  <a:cubicBezTo>
                    <a:pt x="6096" y="8352"/>
                    <a:pt x="6304" y="8294"/>
                    <a:pt x="6475" y="8176"/>
                  </a:cubicBezTo>
                  <a:cubicBezTo>
                    <a:pt x="7438" y="7512"/>
                    <a:pt x="6985" y="5184"/>
                    <a:pt x="5463" y="2975"/>
                  </a:cubicBezTo>
                  <a:cubicBezTo>
                    <a:pt x="4217" y="1167"/>
                    <a:pt x="2641" y="0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759684" y="4630229"/>
              <a:ext cx="20453" cy="323983"/>
            </a:xfrm>
            <a:custGeom>
              <a:avLst/>
              <a:gdLst/>
              <a:ahLst/>
              <a:cxnLst/>
              <a:rect l="l" t="t" r="r" b="b"/>
              <a:pathLst>
                <a:path w="440" h="6970" extrusionOk="0">
                  <a:moveTo>
                    <a:pt x="147" y="1"/>
                  </a:moveTo>
                  <a:cubicBezTo>
                    <a:pt x="146" y="1"/>
                    <a:pt x="146" y="1"/>
                    <a:pt x="145" y="1"/>
                  </a:cubicBezTo>
                  <a:cubicBezTo>
                    <a:pt x="64" y="2"/>
                    <a:pt x="0" y="69"/>
                    <a:pt x="2" y="150"/>
                  </a:cubicBezTo>
                  <a:lnTo>
                    <a:pt x="145" y="6827"/>
                  </a:lnTo>
                  <a:cubicBezTo>
                    <a:pt x="147" y="6907"/>
                    <a:pt x="212" y="6970"/>
                    <a:pt x="292" y="6970"/>
                  </a:cubicBezTo>
                  <a:lnTo>
                    <a:pt x="295" y="6970"/>
                  </a:lnTo>
                  <a:cubicBezTo>
                    <a:pt x="376" y="6969"/>
                    <a:pt x="440" y="6901"/>
                    <a:pt x="438" y="6821"/>
                  </a:cubicBezTo>
                  <a:lnTo>
                    <a:pt x="294" y="144"/>
                  </a:lnTo>
                  <a:cubicBezTo>
                    <a:pt x="293" y="6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751596" y="4331851"/>
              <a:ext cx="21848" cy="311991"/>
            </a:xfrm>
            <a:custGeom>
              <a:avLst/>
              <a:gdLst/>
              <a:ahLst/>
              <a:cxnLst/>
              <a:rect l="l" t="t" r="r" b="b"/>
              <a:pathLst>
                <a:path w="470" h="6712" extrusionOk="0">
                  <a:moveTo>
                    <a:pt x="148" y="0"/>
                  </a:moveTo>
                  <a:cubicBezTo>
                    <a:pt x="147" y="0"/>
                    <a:pt x="146" y="0"/>
                    <a:pt x="146" y="0"/>
                  </a:cubicBezTo>
                  <a:cubicBezTo>
                    <a:pt x="65" y="2"/>
                    <a:pt x="1" y="69"/>
                    <a:pt x="3" y="150"/>
                  </a:cubicBezTo>
                  <a:lnTo>
                    <a:pt x="176" y="6570"/>
                  </a:lnTo>
                  <a:cubicBezTo>
                    <a:pt x="178" y="6649"/>
                    <a:pt x="243" y="6712"/>
                    <a:pt x="322" y="6712"/>
                  </a:cubicBezTo>
                  <a:lnTo>
                    <a:pt x="326" y="6712"/>
                  </a:lnTo>
                  <a:cubicBezTo>
                    <a:pt x="407" y="6710"/>
                    <a:pt x="470" y="6642"/>
                    <a:pt x="468" y="6562"/>
                  </a:cubicBezTo>
                  <a:lnTo>
                    <a:pt x="296" y="142"/>
                  </a:lnTo>
                  <a:cubicBezTo>
                    <a:pt x="294" y="63"/>
                    <a:pt x="22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751596" y="4283137"/>
              <a:ext cx="14410" cy="36489"/>
            </a:xfrm>
            <a:custGeom>
              <a:avLst/>
              <a:gdLst/>
              <a:ahLst/>
              <a:cxnLst/>
              <a:rect l="l" t="t" r="r" b="b"/>
              <a:pathLst>
                <a:path w="310" h="785" extrusionOk="0">
                  <a:moveTo>
                    <a:pt x="157" y="1"/>
                  </a:moveTo>
                  <a:cubicBezTo>
                    <a:pt x="81" y="1"/>
                    <a:pt x="18" y="65"/>
                    <a:pt x="16" y="143"/>
                  </a:cubicBezTo>
                  <a:lnTo>
                    <a:pt x="3" y="635"/>
                  </a:lnTo>
                  <a:cubicBezTo>
                    <a:pt x="1" y="716"/>
                    <a:pt x="65" y="783"/>
                    <a:pt x="146" y="785"/>
                  </a:cubicBezTo>
                  <a:lnTo>
                    <a:pt x="150" y="785"/>
                  </a:lnTo>
                  <a:cubicBezTo>
                    <a:pt x="229" y="785"/>
                    <a:pt x="294" y="722"/>
                    <a:pt x="296" y="642"/>
                  </a:cubicBezTo>
                  <a:lnTo>
                    <a:pt x="308" y="150"/>
                  </a:lnTo>
                  <a:cubicBezTo>
                    <a:pt x="309" y="70"/>
                    <a:pt x="247" y="2"/>
                    <a:pt x="166" y="1"/>
                  </a:cubicBez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43753" y="4606476"/>
              <a:ext cx="99803" cy="339322"/>
            </a:xfrm>
            <a:custGeom>
              <a:avLst/>
              <a:gdLst/>
              <a:ahLst/>
              <a:cxnLst/>
              <a:rect l="l" t="t" r="r" b="b"/>
              <a:pathLst>
                <a:path w="2147" h="7300" extrusionOk="0">
                  <a:moveTo>
                    <a:pt x="167" y="0"/>
                  </a:moveTo>
                  <a:cubicBezTo>
                    <a:pt x="146" y="0"/>
                    <a:pt x="125" y="5"/>
                    <a:pt x="105" y="15"/>
                  </a:cubicBezTo>
                  <a:cubicBezTo>
                    <a:pt x="31" y="49"/>
                    <a:pt x="1" y="136"/>
                    <a:pt x="36" y="209"/>
                  </a:cubicBezTo>
                  <a:cubicBezTo>
                    <a:pt x="1112" y="2470"/>
                    <a:pt x="1723" y="4809"/>
                    <a:pt x="1850" y="7161"/>
                  </a:cubicBezTo>
                  <a:cubicBezTo>
                    <a:pt x="1854" y="7238"/>
                    <a:pt x="1919" y="7299"/>
                    <a:pt x="1996" y="7299"/>
                  </a:cubicBezTo>
                  <a:cubicBezTo>
                    <a:pt x="1999" y="7299"/>
                    <a:pt x="2002" y="7299"/>
                    <a:pt x="2004" y="7298"/>
                  </a:cubicBezTo>
                  <a:cubicBezTo>
                    <a:pt x="2085" y="7294"/>
                    <a:pt x="2147" y="7226"/>
                    <a:pt x="2143" y="7145"/>
                  </a:cubicBezTo>
                  <a:cubicBezTo>
                    <a:pt x="2012" y="4754"/>
                    <a:pt x="1392" y="2379"/>
                    <a:pt x="300" y="84"/>
                  </a:cubicBezTo>
                  <a:cubicBezTo>
                    <a:pt x="274" y="31"/>
                    <a:pt x="22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496073" y="4380287"/>
              <a:ext cx="163255" cy="239803"/>
            </a:xfrm>
            <a:custGeom>
              <a:avLst/>
              <a:gdLst/>
              <a:ahLst/>
              <a:cxnLst/>
              <a:rect l="l" t="t" r="r" b="b"/>
              <a:pathLst>
                <a:path w="3512" h="5159" extrusionOk="0">
                  <a:moveTo>
                    <a:pt x="164" y="0"/>
                  </a:moveTo>
                  <a:cubicBezTo>
                    <a:pt x="130" y="0"/>
                    <a:pt x="96" y="12"/>
                    <a:pt x="69" y="36"/>
                  </a:cubicBezTo>
                  <a:cubicBezTo>
                    <a:pt x="8" y="89"/>
                    <a:pt x="0" y="182"/>
                    <a:pt x="54" y="243"/>
                  </a:cubicBezTo>
                  <a:cubicBezTo>
                    <a:pt x="923" y="1246"/>
                    <a:pt x="2176" y="2898"/>
                    <a:pt x="3213" y="5075"/>
                  </a:cubicBezTo>
                  <a:cubicBezTo>
                    <a:pt x="3238" y="5127"/>
                    <a:pt x="3290" y="5159"/>
                    <a:pt x="3345" y="5159"/>
                  </a:cubicBezTo>
                  <a:cubicBezTo>
                    <a:pt x="3366" y="5159"/>
                    <a:pt x="3387" y="5154"/>
                    <a:pt x="3408" y="5144"/>
                  </a:cubicBezTo>
                  <a:cubicBezTo>
                    <a:pt x="3480" y="5109"/>
                    <a:pt x="3512" y="5022"/>
                    <a:pt x="3477" y="4950"/>
                  </a:cubicBezTo>
                  <a:cubicBezTo>
                    <a:pt x="2427" y="2743"/>
                    <a:pt x="1156" y="1068"/>
                    <a:pt x="274" y="51"/>
                  </a:cubicBezTo>
                  <a:cubicBezTo>
                    <a:pt x="246" y="17"/>
                    <a:pt x="205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449636" y="4331108"/>
              <a:ext cx="38676" cy="37418"/>
            </a:xfrm>
            <a:custGeom>
              <a:avLst/>
              <a:gdLst/>
              <a:ahLst/>
              <a:cxnLst/>
              <a:rect l="l" t="t" r="r" b="b"/>
              <a:pathLst>
                <a:path w="832" h="805" extrusionOk="0">
                  <a:moveTo>
                    <a:pt x="162" y="1"/>
                  </a:moveTo>
                  <a:cubicBezTo>
                    <a:pt x="123" y="1"/>
                    <a:pt x="83" y="17"/>
                    <a:pt x="55" y="49"/>
                  </a:cubicBezTo>
                  <a:cubicBezTo>
                    <a:pt x="1" y="107"/>
                    <a:pt x="5" y="200"/>
                    <a:pt x="63" y="254"/>
                  </a:cubicBezTo>
                  <a:cubicBezTo>
                    <a:pt x="66" y="256"/>
                    <a:pt x="257" y="432"/>
                    <a:pt x="564" y="758"/>
                  </a:cubicBezTo>
                  <a:cubicBezTo>
                    <a:pt x="592" y="788"/>
                    <a:pt x="631" y="804"/>
                    <a:pt x="670" y="804"/>
                  </a:cubicBezTo>
                  <a:cubicBezTo>
                    <a:pt x="706" y="804"/>
                    <a:pt x="742" y="791"/>
                    <a:pt x="771" y="764"/>
                  </a:cubicBezTo>
                  <a:cubicBezTo>
                    <a:pt x="829" y="709"/>
                    <a:pt x="832" y="616"/>
                    <a:pt x="777" y="558"/>
                  </a:cubicBezTo>
                  <a:cubicBezTo>
                    <a:pt x="461" y="222"/>
                    <a:pt x="269" y="47"/>
                    <a:pt x="261" y="39"/>
                  </a:cubicBezTo>
                  <a:cubicBezTo>
                    <a:pt x="233" y="14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774001" y="4638317"/>
              <a:ext cx="154935" cy="290516"/>
            </a:xfrm>
            <a:custGeom>
              <a:avLst/>
              <a:gdLst/>
              <a:ahLst/>
              <a:cxnLst/>
              <a:rect l="l" t="t" r="r" b="b"/>
              <a:pathLst>
                <a:path w="3333" h="6250" extrusionOk="0">
                  <a:moveTo>
                    <a:pt x="3167" y="1"/>
                  </a:moveTo>
                  <a:cubicBezTo>
                    <a:pt x="3122" y="1"/>
                    <a:pt x="3077" y="22"/>
                    <a:pt x="3049" y="61"/>
                  </a:cubicBezTo>
                  <a:cubicBezTo>
                    <a:pt x="1790" y="1801"/>
                    <a:pt x="773" y="3819"/>
                    <a:pt x="27" y="6057"/>
                  </a:cubicBezTo>
                  <a:cubicBezTo>
                    <a:pt x="1" y="6133"/>
                    <a:pt x="43" y="6216"/>
                    <a:pt x="119" y="6242"/>
                  </a:cubicBezTo>
                  <a:cubicBezTo>
                    <a:pt x="135" y="6247"/>
                    <a:pt x="151" y="6250"/>
                    <a:pt x="165" y="6250"/>
                  </a:cubicBezTo>
                  <a:cubicBezTo>
                    <a:pt x="226" y="6250"/>
                    <a:pt x="284" y="6211"/>
                    <a:pt x="304" y="6149"/>
                  </a:cubicBezTo>
                  <a:cubicBezTo>
                    <a:pt x="1040" y="3939"/>
                    <a:pt x="2044" y="1949"/>
                    <a:pt x="3285" y="232"/>
                  </a:cubicBezTo>
                  <a:cubicBezTo>
                    <a:pt x="3332" y="167"/>
                    <a:pt x="3318" y="76"/>
                    <a:pt x="3252" y="28"/>
                  </a:cubicBezTo>
                  <a:cubicBezTo>
                    <a:pt x="3227" y="10"/>
                    <a:pt x="3197" y="1"/>
                    <a:pt x="3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913453" y="4524572"/>
              <a:ext cx="114307" cy="127362"/>
            </a:xfrm>
            <a:custGeom>
              <a:avLst/>
              <a:gdLst/>
              <a:ahLst/>
              <a:cxnLst/>
              <a:rect l="l" t="t" r="r" b="b"/>
              <a:pathLst>
                <a:path w="2459" h="2740" extrusionOk="0">
                  <a:moveTo>
                    <a:pt x="2296" y="0"/>
                  </a:moveTo>
                  <a:cubicBezTo>
                    <a:pt x="2260" y="0"/>
                    <a:pt x="2224" y="13"/>
                    <a:pt x="2196" y="40"/>
                  </a:cubicBezTo>
                  <a:cubicBezTo>
                    <a:pt x="1430" y="767"/>
                    <a:pt x="708" y="1597"/>
                    <a:pt x="49" y="2508"/>
                  </a:cubicBezTo>
                  <a:cubicBezTo>
                    <a:pt x="1" y="2573"/>
                    <a:pt x="15" y="2664"/>
                    <a:pt x="81" y="2713"/>
                  </a:cubicBezTo>
                  <a:cubicBezTo>
                    <a:pt x="107" y="2730"/>
                    <a:pt x="137" y="2740"/>
                    <a:pt x="166" y="2740"/>
                  </a:cubicBezTo>
                  <a:cubicBezTo>
                    <a:pt x="213" y="2740"/>
                    <a:pt x="257" y="2719"/>
                    <a:pt x="285" y="2679"/>
                  </a:cubicBezTo>
                  <a:cubicBezTo>
                    <a:pt x="934" y="1783"/>
                    <a:pt x="1644" y="967"/>
                    <a:pt x="2397" y="252"/>
                  </a:cubicBezTo>
                  <a:cubicBezTo>
                    <a:pt x="2456" y="196"/>
                    <a:pt x="2458" y="104"/>
                    <a:pt x="2403" y="45"/>
                  </a:cubicBezTo>
                  <a:cubicBezTo>
                    <a:pt x="2374" y="15"/>
                    <a:pt x="2335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042912" y="4443970"/>
              <a:ext cx="90832" cy="67074"/>
            </a:xfrm>
            <a:custGeom>
              <a:avLst/>
              <a:gdLst/>
              <a:ahLst/>
              <a:cxnLst/>
              <a:rect l="l" t="t" r="r" b="b"/>
              <a:pathLst>
                <a:path w="1954" h="1443" extrusionOk="0">
                  <a:moveTo>
                    <a:pt x="1786" y="0"/>
                  </a:moveTo>
                  <a:cubicBezTo>
                    <a:pt x="1764" y="0"/>
                    <a:pt x="1741" y="5"/>
                    <a:pt x="1719" y="16"/>
                  </a:cubicBezTo>
                  <a:cubicBezTo>
                    <a:pt x="1692" y="31"/>
                    <a:pt x="1033" y="372"/>
                    <a:pt x="70" y="1184"/>
                  </a:cubicBezTo>
                  <a:cubicBezTo>
                    <a:pt x="8" y="1237"/>
                    <a:pt x="1" y="1329"/>
                    <a:pt x="53" y="1391"/>
                  </a:cubicBezTo>
                  <a:cubicBezTo>
                    <a:pt x="81" y="1425"/>
                    <a:pt x="123" y="1442"/>
                    <a:pt x="164" y="1442"/>
                  </a:cubicBezTo>
                  <a:cubicBezTo>
                    <a:pt x="198" y="1442"/>
                    <a:pt x="231" y="1431"/>
                    <a:pt x="259" y="1408"/>
                  </a:cubicBezTo>
                  <a:cubicBezTo>
                    <a:pt x="1194" y="620"/>
                    <a:pt x="1846" y="281"/>
                    <a:pt x="1853" y="277"/>
                  </a:cubicBezTo>
                  <a:cubicBezTo>
                    <a:pt x="1925" y="240"/>
                    <a:pt x="1953" y="152"/>
                    <a:pt x="1917" y="80"/>
                  </a:cubicBezTo>
                  <a:cubicBezTo>
                    <a:pt x="1891" y="29"/>
                    <a:pt x="1840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68749" y="4387725"/>
              <a:ext cx="156469" cy="577824"/>
            </a:xfrm>
            <a:custGeom>
              <a:avLst/>
              <a:gdLst/>
              <a:ahLst/>
              <a:cxnLst/>
              <a:rect l="l" t="t" r="r" b="b"/>
              <a:pathLst>
                <a:path w="3366" h="12431" extrusionOk="0">
                  <a:moveTo>
                    <a:pt x="3202" y="0"/>
                  </a:moveTo>
                  <a:cubicBezTo>
                    <a:pt x="3140" y="0"/>
                    <a:pt x="3083" y="39"/>
                    <a:pt x="3062" y="101"/>
                  </a:cubicBezTo>
                  <a:cubicBezTo>
                    <a:pt x="2025" y="3366"/>
                    <a:pt x="654" y="8125"/>
                    <a:pt x="13" y="12261"/>
                  </a:cubicBezTo>
                  <a:cubicBezTo>
                    <a:pt x="0" y="12341"/>
                    <a:pt x="55" y="12415"/>
                    <a:pt x="135" y="12428"/>
                  </a:cubicBezTo>
                  <a:cubicBezTo>
                    <a:pt x="142" y="12429"/>
                    <a:pt x="150" y="12430"/>
                    <a:pt x="158" y="12430"/>
                  </a:cubicBezTo>
                  <a:cubicBezTo>
                    <a:pt x="228" y="12430"/>
                    <a:pt x="290" y="12379"/>
                    <a:pt x="301" y="12306"/>
                  </a:cubicBezTo>
                  <a:cubicBezTo>
                    <a:pt x="940" y="8189"/>
                    <a:pt x="2307" y="3445"/>
                    <a:pt x="3341" y="191"/>
                  </a:cubicBezTo>
                  <a:cubicBezTo>
                    <a:pt x="3365" y="113"/>
                    <a:pt x="3324" y="31"/>
                    <a:pt x="3246" y="7"/>
                  </a:cubicBezTo>
                  <a:cubicBezTo>
                    <a:pt x="3231" y="2"/>
                    <a:pt x="3216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909967" y="4298662"/>
              <a:ext cx="44300" cy="102680"/>
            </a:xfrm>
            <a:custGeom>
              <a:avLst/>
              <a:gdLst/>
              <a:ahLst/>
              <a:cxnLst/>
              <a:rect l="l" t="t" r="r" b="b"/>
              <a:pathLst>
                <a:path w="953" h="2209" extrusionOk="0">
                  <a:moveTo>
                    <a:pt x="790" y="1"/>
                  </a:moveTo>
                  <a:cubicBezTo>
                    <a:pt x="728" y="1"/>
                    <a:pt x="671" y="40"/>
                    <a:pt x="650" y="100"/>
                  </a:cubicBezTo>
                  <a:cubicBezTo>
                    <a:pt x="440" y="729"/>
                    <a:pt x="229" y="1373"/>
                    <a:pt x="24" y="2017"/>
                  </a:cubicBezTo>
                  <a:cubicBezTo>
                    <a:pt x="0" y="2095"/>
                    <a:pt x="43" y="2177"/>
                    <a:pt x="120" y="2201"/>
                  </a:cubicBezTo>
                  <a:cubicBezTo>
                    <a:pt x="134" y="2206"/>
                    <a:pt x="149" y="2208"/>
                    <a:pt x="164" y="2208"/>
                  </a:cubicBezTo>
                  <a:cubicBezTo>
                    <a:pt x="226" y="2208"/>
                    <a:pt x="283" y="2169"/>
                    <a:pt x="303" y="2106"/>
                  </a:cubicBezTo>
                  <a:cubicBezTo>
                    <a:pt x="507" y="1463"/>
                    <a:pt x="718" y="820"/>
                    <a:pt x="928" y="194"/>
                  </a:cubicBezTo>
                  <a:cubicBezTo>
                    <a:pt x="953" y="117"/>
                    <a:pt x="912" y="34"/>
                    <a:pt x="835" y="8"/>
                  </a:cubicBezTo>
                  <a:cubicBezTo>
                    <a:pt x="820" y="3"/>
                    <a:pt x="805" y="1"/>
                    <a:pt x="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946968" y="4212621"/>
              <a:ext cx="37142" cy="75999"/>
            </a:xfrm>
            <a:custGeom>
              <a:avLst/>
              <a:gdLst/>
              <a:ahLst/>
              <a:cxnLst/>
              <a:rect l="l" t="t" r="r" b="b"/>
              <a:pathLst>
                <a:path w="799" h="1635" extrusionOk="0">
                  <a:moveTo>
                    <a:pt x="633" y="0"/>
                  </a:moveTo>
                  <a:cubicBezTo>
                    <a:pt x="573" y="0"/>
                    <a:pt x="517" y="37"/>
                    <a:pt x="496" y="96"/>
                  </a:cubicBezTo>
                  <a:cubicBezTo>
                    <a:pt x="494" y="101"/>
                    <a:pt x="312" y="602"/>
                    <a:pt x="27" y="1441"/>
                  </a:cubicBezTo>
                  <a:cubicBezTo>
                    <a:pt x="1" y="1517"/>
                    <a:pt x="41" y="1600"/>
                    <a:pt x="118" y="1626"/>
                  </a:cubicBezTo>
                  <a:cubicBezTo>
                    <a:pt x="134" y="1631"/>
                    <a:pt x="150" y="1634"/>
                    <a:pt x="165" y="1634"/>
                  </a:cubicBezTo>
                  <a:cubicBezTo>
                    <a:pt x="226" y="1634"/>
                    <a:pt x="283" y="1596"/>
                    <a:pt x="304" y="1535"/>
                  </a:cubicBezTo>
                  <a:cubicBezTo>
                    <a:pt x="588" y="699"/>
                    <a:pt x="769" y="201"/>
                    <a:pt x="771" y="196"/>
                  </a:cubicBezTo>
                  <a:cubicBezTo>
                    <a:pt x="798" y="120"/>
                    <a:pt x="759" y="36"/>
                    <a:pt x="683" y="9"/>
                  </a:cubicBezTo>
                  <a:cubicBezTo>
                    <a:pt x="666" y="3"/>
                    <a:pt x="649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554643" y="4724219"/>
              <a:ext cx="161349" cy="162317"/>
            </a:xfrm>
            <a:custGeom>
              <a:avLst/>
              <a:gdLst/>
              <a:ahLst/>
              <a:cxnLst/>
              <a:rect l="l" t="t" r="r" b="b"/>
              <a:pathLst>
                <a:path w="3471" h="3492" extrusionOk="0">
                  <a:moveTo>
                    <a:pt x="166" y="0"/>
                  </a:moveTo>
                  <a:cubicBezTo>
                    <a:pt x="107" y="0"/>
                    <a:pt x="51" y="36"/>
                    <a:pt x="29" y="94"/>
                  </a:cubicBezTo>
                  <a:cubicBezTo>
                    <a:pt x="1" y="170"/>
                    <a:pt x="39" y="254"/>
                    <a:pt x="114" y="282"/>
                  </a:cubicBezTo>
                  <a:cubicBezTo>
                    <a:pt x="1630" y="858"/>
                    <a:pt x="2658" y="1905"/>
                    <a:pt x="3168" y="3392"/>
                  </a:cubicBezTo>
                  <a:cubicBezTo>
                    <a:pt x="3189" y="3453"/>
                    <a:pt x="3245" y="3491"/>
                    <a:pt x="3306" y="3491"/>
                  </a:cubicBezTo>
                  <a:cubicBezTo>
                    <a:pt x="3322" y="3491"/>
                    <a:pt x="3338" y="3489"/>
                    <a:pt x="3353" y="3483"/>
                  </a:cubicBezTo>
                  <a:cubicBezTo>
                    <a:pt x="3430" y="3457"/>
                    <a:pt x="3471" y="3374"/>
                    <a:pt x="3445" y="3297"/>
                  </a:cubicBezTo>
                  <a:cubicBezTo>
                    <a:pt x="2905" y="1723"/>
                    <a:pt x="1819" y="617"/>
                    <a:pt x="217" y="9"/>
                  </a:cubicBezTo>
                  <a:cubicBezTo>
                    <a:pt x="200" y="3"/>
                    <a:pt x="183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45313" y="4701814"/>
              <a:ext cx="124766" cy="36024"/>
            </a:xfrm>
            <a:custGeom>
              <a:avLst/>
              <a:gdLst/>
              <a:ahLst/>
              <a:cxnLst/>
              <a:rect l="l" t="t" r="r" b="b"/>
              <a:pathLst>
                <a:path w="2684" h="775" extrusionOk="0">
                  <a:moveTo>
                    <a:pt x="148" y="1"/>
                  </a:moveTo>
                  <a:cubicBezTo>
                    <a:pt x="72" y="1"/>
                    <a:pt x="9" y="62"/>
                    <a:pt x="4" y="138"/>
                  </a:cubicBezTo>
                  <a:cubicBezTo>
                    <a:pt x="0" y="219"/>
                    <a:pt x="61" y="288"/>
                    <a:pt x="142" y="293"/>
                  </a:cubicBezTo>
                  <a:cubicBezTo>
                    <a:pt x="990" y="342"/>
                    <a:pt x="1771" y="501"/>
                    <a:pt x="2466" y="765"/>
                  </a:cubicBezTo>
                  <a:cubicBezTo>
                    <a:pt x="2483" y="772"/>
                    <a:pt x="2501" y="775"/>
                    <a:pt x="2517" y="775"/>
                  </a:cubicBezTo>
                  <a:cubicBezTo>
                    <a:pt x="2576" y="775"/>
                    <a:pt x="2632" y="738"/>
                    <a:pt x="2655" y="680"/>
                  </a:cubicBezTo>
                  <a:cubicBezTo>
                    <a:pt x="2683" y="605"/>
                    <a:pt x="2646" y="520"/>
                    <a:pt x="2570" y="491"/>
                  </a:cubicBezTo>
                  <a:cubicBezTo>
                    <a:pt x="1847" y="218"/>
                    <a:pt x="1036" y="53"/>
                    <a:pt x="160" y="1"/>
                  </a:cubicBezTo>
                  <a:cubicBezTo>
                    <a:pt x="156" y="1"/>
                    <a:pt x="152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73727" y="4701349"/>
              <a:ext cx="42348" cy="15851"/>
            </a:xfrm>
            <a:custGeom>
              <a:avLst/>
              <a:gdLst/>
              <a:ahLst/>
              <a:cxnLst/>
              <a:rect l="l" t="t" r="r" b="b"/>
              <a:pathLst>
                <a:path w="911" h="341" extrusionOk="0">
                  <a:moveTo>
                    <a:pt x="766" y="0"/>
                  </a:moveTo>
                  <a:cubicBezTo>
                    <a:pt x="762" y="0"/>
                    <a:pt x="759" y="1"/>
                    <a:pt x="755" y="1"/>
                  </a:cubicBezTo>
                  <a:cubicBezTo>
                    <a:pt x="375" y="17"/>
                    <a:pt x="146" y="48"/>
                    <a:pt x="136" y="50"/>
                  </a:cubicBezTo>
                  <a:cubicBezTo>
                    <a:pt x="55" y="62"/>
                    <a:pt x="1" y="135"/>
                    <a:pt x="12" y="215"/>
                  </a:cubicBezTo>
                  <a:cubicBezTo>
                    <a:pt x="22" y="288"/>
                    <a:pt x="85" y="341"/>
                    <a:pt x="156" y="341"/>
                  </a:cubicBezTo>
                  <a:cubicBezTo>
                    <a:pt x="163" y="341"/>
                    <a:pt x="170" y="340"/>
                    <a:pt x="177" y="340"/>
                  </a:cubicBezTo>
                  <a:cubicBezTo>
                    <a:pt x="179" y="339"/>
                    <a:pt x="404" y="307"/>
                    <a:pt x="767" y="294"/>
                  </a:cubicBezTo>
                  <a:cubicBezTo>
                    <a:pt x="848" y="291"/>
                    <a:pt x="911" y="222"/>
                    <a:pt x="906" y="142"/>
                  </a:cubicBezTo>
                  <a:cubicBezTo>
                    <a:pt x="904" y="64"/>
                    <a:pt x="842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969374" y="4651193"/>
              <a:ext cx="330183" cy="148233"/>
            </a:xfrm>
            <a:custGeom>
              <a:avLst/>
              <a:gdLst/>
              <a:ahLst/>
              <a:cxnLst/>
              <a:rect l="l" t="t" r="r" b="b"/>
              <a:pathLst>
                <a:path w="7103" h="3189" extrusionOk="0">
                  <a:moveTo>
                    <a:pt x="4556" y="1"/>
                  </a:moveTo>
                  <a:cubicBezTo>
                    <a:pt x="4160" y="1"/>
                    <a:pt x="3736" y="36"/>
                    <a:pt x="3299" y="110"/>
                  </a:cubicBezTo>
                  <a:cubicBezTo>
                    <a:pt x="1415" y="429"/>
                    <a:pt x="0" y="1353"/>
                    <a:pt x="139" y="2173"/>
                  </a:cubicBezTo>
                  <a:cubicBezTo>
                    <a:pt x="245" y="2803"/>
                    <a:pt x="1239" y="3189"/>
                    <a:pt x="2549" y="3189"/>
                  </a:cubicBezTo>
                  <a:cubicBezTo>
                    <a:pt x="2943" y="3189"/>
                    <a:pt x="3367" y="3154"/>
                    <a:pt x="3803" y="3080"/>
                  </a:cubicBezTo>
                  <a:cubicBezTo>
                    <a:pt x="5688" y="2761"/>
                    <a:pt x="7102" y="1838"/>
                    <a:pt x="6964" y="1017"/>
                  </a:cubicBezTo>
                  <a:cubicBezTo>
                    <a:pt x="6857" y="387"/>
                    <a:pt x="5864" y="1"/>
                    <a:pt x="4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826528" y="4723475"/>
              <a:ext cx="163255" cy="163061"/>
            </a:xfrm>
            <a:custGeom>
              <a:avLst/>
              <a:gdLst/>
              <a:ahLst/>
              <a:cxnLst/>
              <a:rect l="l" t="t" r="r" b="b"/>
              <a:pathLst>
                <a:path w="3512" h="3508" extrusionOk="0">
                  <a:moveTo>
                    <a:pt x="3346" y="1"/>
                  </a:moveTo>
                  <a:cubicBezTo>
                    <a:pt x="3329" y="1"/>
                    <a:pt x="3312" y="4"/>
                    <a:pt x="3296" y="10"/>
                  </a:cubicBezTo>
                  <a:cubicBezTo>
                    <a:pt x="1671" y="614"/>
                    <a:pt x="572" y="1725"/>
                    <a:pt x="27" y="3314"/>
                  </a:cubicBezTo>
                  <a:cubicBezTo>
                    <a:pt x="1" y="3390"/>
                    <a:pt x="42" y="3474"/>
                    <a:pt x="118" y="3500"/>
                  </a:cubicBezTo>
                  <a:cubicBezTo>
                    <a:pt x="134" y="3505"/>
                    <a:pt x="150" y="3507"/>
                    <a:pt x="165" y="3507"/>
                  </a:cubicBezTo>
                  <a:cubicBezTo>
                    <a:pt x="226" y="3507"/>
                    <a:pt x="283" y="3469"/>
                    <a:pt x="304" y="3408"/>
                  </a:cubicBezTo>
                  <a:cubicBezTo>
                    <a:pt x="818" y="1907"/>
                    <a:pt x="1859" y="855"/>
                    <a:pt x="3397" y="284"/>
                  </a:cubicBezTo>
                  <a:cubicBezTo>
                    <a:pt x="3473" y="255"/>
                    <a:pt x="3512" y="171"/>
                    <a:pt x="3483" y="96"/>
                  </a:cubicBezTo>
                  <a:cubicBezTo>
                    <a:pt x="3461" y="37"/>
                    <a:pt x="3405" y="1"/>
                    <a:pt x="3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974394" y="4701349"/>
              <a:ext cx="132017" cy="35792"/>
            </a:xfrm>
            <a:custGeom>
              <a:avLst/>
              <a:gdLst/>
              <a:ahLst/>
              <a:cxnLst/>
              <a:rect l="l" t="t" r="r" b="b"/>
              <a:pathLst>
                <a:path w="2840" h="770" extrusionOk="0">
                  <a:moveTo>
                    <a:pt x="2690" y="1"/>
                  </a:moveTo>
                  <a:cubicBezTo>
                    <a:pt x="2688" y="1"/>
                    <a:pt x="2686" y="1"/>
                    <a:pt x="2684" y="1"/>
                  </a:cubicBezTo>
                  <a:cubicBezTo>
                    <a:pt x="1750" y="37"/>
                    <a:pt x="885" y="199"/>
                    <a:pt x="115" y="486"/>
                  </a:cubicBezTo>
                  <a:cubicBezTo>
                    <a:pt x="39" y="514"/>
                    <a:pt x="0" y="598"/>
                    <a:pt x="29" y="674"/>
                  </a:cubicBezTo>
                  <a:cubicBezTo>
                    <a:pt x="51" y="732"/>
                    <a:pt x="106" y="769"/>
                    <a:pt x="166" y="769"/>
                  </a:cubicBezTo>
                  <a:cubicBezTo>
                    <a:pt x="183" y="769"/>
                    <a:pt x="200" y="766"/>
                    <a:pt x="216" y="760"/>
                  </a:cubicBezTo>
                  <a:cubicBezTo>
                    <a:pt x="957" y="485"/>
                    <a:pt x="1791" y="327"/>
                    <a:pt x="2696" y="293"/>
                  </a:cubicBezTo>
                  <a:cubicBezTo>
                    <a:pt x="2777" y="291"/>
                    <a:pt x="2840" y="222"/>
                    <a:pt x="2837" y="142"/>
                  </a:cubicBezTo>
                  <a:cubicBezTo>
                    <a:pt x="2834" y="63"/>
                    <a:pt x="2772" y="1"/>
                    <a:pt x="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530564" y="4857115"/>
              <a:ext cx="490975" cy="286379"/>
            </a:xfrm>
            <a:custGeom>
              <a:avLst/>
              <a:gdLst/>
              <a:ahLst/>
              <a:cxnLst/>
              <a:rect l="l" t="t" r="r" b="b"/>
              <a:pathLst>
                <a:path w="10562" h="6161" extrusionOk="0">
                  <a:moveTo>
                    <a:pt x="350" y="0"/>
                  </a:moveTo>
                  <a:cubicBezTo>
                    <a:pt x="125" y="726"/>
                    <a:pt x="0" y="1514"/>
                    <a:pt x="0" y="2337"/>
                  </a:cubicBezTo>
                  <a:cubicBezTo>
                    <a:pt x="0" y="3667"/>
                    <a:pt x="323" y="5003"/>
                    <a:pt x="876" y="6160"/>
                  </a:cubicBezTo>
                  <a:lnTo>
                    <a:pt x="9687" y="6160"/>
                  </a:lnTo>
                  <a:cubicBezTo>
                    <a:pt x="10240" y="5003"/>
                    <a:pt x="10562" y="3667"/>
                    <a:pt x="10562" y="2337"/>
                  </a:cubicBezTo>
                  <a:cubicBezTo>
                    <a:pt x="10562" y="1514"/>
                    <a:pt x="10438" y="727"/>
                    <a:pt x="10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531959" y="4907875"/>
              <a:ext cx="488139" cy="25472"/>
            </a:xfrm>
            <a:custGeom>
              <a:avLst/>
              <a:gdLst/>
              <a:ahLst/>
              <a:cxnLst/>
              <a:rect l="l" t="t" r="r" b="b"/>
              <a:pathLst>
                <a:path w="10501" h="548" extrusionOk="0">
                  <a:moveTo>
                    <a:pt x="67" y="1"/>
                  </a:moveTo>
                  <a:cubicBezTo>
                    <a:pt x="39" y="180"/>
                    <a:pt x="18" y="363"/>
                    <a:pt x="1" y="547"/>
                  </a:cubicBezTo>
                  <a:lnTo>
                    <a:pt x="10500" y="547"/>
                  </a:lnTo>
                  <a:cubicBezTo>
                    <a:pt x="10485" y="363"/>
                    <a:pt x="10463" y="180"/>
                    <a:pt x="10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533353" y="5012324"/>
              <a:ext cx="485443" cy="25426"/>
            </a:xfrm>
            <a:custGeom>
              <a:avLst/>
              <a:gdLst/>
              <a:ahLst/>
              <a:cxnLst/>
              <a:rect l="l" t="t" r="r" b="b"/>
              <a:pathLst>
                <a:path w="10443" h="547" extrusionOk="0">
                  <a:moveTo>
                    <a:pt x="0" y="0"/>
                  </a:moveTo>
                  <a:cubicBezTo>
                    <a:pt x="21" y="183"/>
                    <a:pt x="51" y="366"/>
                    <a:pt x="83" y="546"/>
                  </a:cubicBezTo>
                  <a:lnTo>
                    <a:pt x="10359" y="546"/>
                  </a:lnTo>
                  <a:cubicBezTo>
                    <a:pt x="10392" y="366"/>
                    <a:pt x="10421" y="183"/>
                    <a:pt x="10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50274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1" y="1"/>
                    <a:pt x="0" y="191"/>
                    <a:pt x="0" y="426"/>
                  </a:cubicBezTo>
                  <a:cubicBezTo>
                    <a:pt x="0" y="661"/>
                    <a:pt x="191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649052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747831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846609" y="4947386"/>
              <a:ext cx="39512" cy="39557"/>
            </a:xfrm>
            <a:custGeom>
              <a:avLst/>
              <a:gdLst/>
              <a:ahLst/>
              <a:cxnLst/>
              <a:rect l="l" t="t" r="r" b="b"/>
              <a:pathLst>
                <a:path w="850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59" y="851"/>
                    <a:pt x="850" y="660"/>
                    <a:pt x="850" y="426"/>
                  </a:cubicBezTo>
                  <a:cubicBezTo>
                    <a:pt x="850" y="191"/>
                    <a:pt x="659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945295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6" y="1"/>
                  </a:moveTo>
                  <a:cubicBezTo>
                    <a:pt x="192" y="1"/>
                    <a:pt x="1" y="191"/>
                    <a:pt x="1" y="426"/>
                  </a:cubicBezTo>
                  <a:cubicBezTo>
                    <a:pt x="1" y="661"/>
                    <a:pt x="192" y="851"/>
                    <a:pt x="426" y="851"/>
                  </a:cubicBezTo>
                  <a:cubicBezTo>
                    <a:pt x="661" y="851"/>
                    <a:pt x="851" y="660"/>
                    <a:pt x="851" y="426"/>
                  </a:cubicBezTo>
                  <a:cubicBezTo>
                    <a:pt x="851" y="191"/>
                    <a:pt x="661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4"/>
          <p:cNvGrpSpPr/>
          <p:nvPr/>
        </p:nvGrpSpPr>
        <p:grpSpPr>
          <a:xfrm flipH="1">
            <a:off x="8529701" y="136086"/>
            <a:ext cx="419817" cy="330668"/>
            <a:chOff x="7162662" y="1366775"/>
            <a:chExt cx="519897" cy="409496"/>
          </a:xfrm>
        </p:grpSpPr>
        <p:sp>
          <p:nvSpPr>
            <p:cNvPr id="271" name="Google Shape;271;p24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4"/>
          <p:cNvGrpSpPr/>
          <p:nvPr/>
        </p:nvGrpSpPr>
        <p:grpSpPr>
          <a:xfrm>
            <a:off x="8183726" y="208836"/>
            <a:ext cx="419817" cy="330668"/>
            <a:chOff x="7162662" y="1366775"/>
            <a:chExt cx="519897" cy="409496"/>
          </a:xfrm>
        </p:grpSpPr>
        <p:sp>
          <p:nvSpPr>
            <p:cNvPr id="279" name="Google Shape;279;p24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1"/>
          </p:nvPr>
        </p:nvSpPr>
        <p:spPr>
          <a:xfrm>
            <a:off x="723700" y="2352867"/>
            <a:ext cx="236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2"/>
          </p:nvPr>
        </p:nvSpPr>
        <p:spPr>
          <a:xfrm>
            <a:off x="3390900" y="2352867"/>
            <a:ext cx="236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3"/>
          </p:nvPr>
        </p:nvSpPr>
        <p:spPr>
          <a:xfrm>
            <a:off x="723700" y="4071904"/>
            <a:ext cx="236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4"/>
          </p:nvPr>
        </p:nvSpPr>
        <p:spPr>
          <a:xfrm>
            <a:off x="3390900" y="4071904"/>
            <a:ext cx="2362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5"/>
          </p:nvPr>
        </p:nvSpPr>
        <p:spPr>
          <a:xfrm>
            <a:off x="6054500" y="2352867"/>
            <a:ext cx="236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6"/>
          </p:nvPr>
        </p:nvSpPr>
        <p:spPr>
          <a:xfrm>
            <a:off x="6054500" y="4071904"/>
            <a:ext cx="2365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7"/>
          </p:nvPr>
        </p:nvSpPr>
        <p:spPr>
          <a:xfrm>
            <a:off x="721900" y="1959150"/>
            <a:ext cx="23694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8"/>
          </p:nvPr>
        </p:nvSpPr>
        <p:spPr>
          <a:xfrm>
            <a:off x="3389100" y="1959150"/>
            <a:ext cx="23658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9"/>
          </p:nvPr>
        </p:nvSpPr>
        <p:spPr>
          <a:xfrm>
            <a:off x="6052700" y="1959150"/>
            <a:ext cx="23694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3"/>
          </p:nvPr>
        </p:nvSpPr>
        <p:spPr>
          <a:xfrm>
            <a:off x="721900" y="3623108"/>
            <a:ext cx="23694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14"/>
          </p:nvPr>
        </p:nvSpPr>
        <p:spPr>
          <a:xfrm>
            <a:off x="3389100" y="3623108"/>
            <a:ext cx="23658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5"/>
          </p:nvPr>
        </p:nvSpPr>
        <p:spPr>
          <a:xfrm>
            <a:off x="6052700" y="3623108"/>
            <a:ext cx="23694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8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1"/>
          <p:cNvGrpSpPr/>
          <p:nvPr/>
        </p:nvGrpSpPr>
        <p:grpSpPr>
          <a:xfrm flipH="1">
            <a:off x="605695" y="162449"/>
            <a:ext cx="498373" cy="392543"/>
            <a:chOff x="7162662" y="1366775"/>
            <a:chExt cx="519897" cy="409496"/>
          </a:xfrm>
        </p:grpSpPr>
        <p:sp>
          <p:nvSpPr>
            <p:cNvPr id="340" name="Google Shape;340;p31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1"/>
          <p:cNvGrpSpPr/>
          <p:nvPr/>
        </p:nvGrpSpPr>
        <p:grpSpPr>
          <a:xfrm>
            <a:off x="194781" y="339274"/>
            <a:ext cx="498373" cy="392543"/>
            <a:chOff x="7162662" y="1366775"/>
            <a:chExt cx="519897" cy="409496"/>
          </a:xfrm>
        </p:grpSpPr>
        <p:sp>
          <p:nvSpPr>
            <p:cNvPr id="348" name="Google Shape;348;p31"/>
            <p:cNvSpPr/>
            <p:nvPr/>
          </p:nvSpPr>
          <p:spPr>
            <a:xfrm>
              <a:off x="7183210" y="1392789"/>
              <a:ext cx="495203" cy="379398"/>
            </a:xfrm>
            <a:custGeom>
              <a:avLst/>
              <a:gdLst/>
              <a:ahLst/>
              <a:cxnLst/>
              <a:rect l="l" t="t" r="r" b="b"/>
              <a:pathLst>
                <a:path w="7881" h="6038" extrusionOk="0">
                  <a:moveTo>
                    <a:pt x="759" y="1"/>
                  </a:moveTo>
                  <a:cubicBezTo>
                    <a:pt x="339" y="1"/>
                    <a:pt x="0" y="341"/>
                    <a:pt x="0" y="760"/>
                  </a:cubicBezTo>
                  <a:lnTo>
                    <a:pt x="0" y="3994"/>
                  </a:lnTo>
                  <a:cubicBezTo>
                    <a:pt x="0" y="4395"/>
                    <a:pt x="314" y="4724"/>
                    <a:pt x="709" y="4749"/>
                  </a:cubicBezTo>
                  <a:lnTo>
                    <a:pt x="336" y="6038"/>
                  </a:lnTo>
                  <a:lnTo>
                    <a:pt x="2006" y="4751"/>
                  </a:lnTo>
                  <a:lnTo>
                    <a:pt x="7123" y="4751"/>
                  </a:lnTo>
                  <a:cubicBezTo>
                    <a:pt x="7542" y="4751"/>
                    <a:pt x="7881" y="4412"/>
                    <a:pt x="7881" y="3994"/>
                  </a:cubicBezTo>
                  <a:lnTo>
                    <a:pt x="7881" y="760"/>
                  </a:lnTo>
                  <a:cubicBezTo>
                    <a:pt x="7881" y="340"/>
                    <a:pt x="7542" y="1"/>
                    <a:pt x="7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179062" y="1388642"/>
              <a:ext cx="503497" cy="387629"/>
            </a:xfrm>
            <a:custGeom>
              <a:avLst/>
              <a:gdLst/>
              <a:ahLst/>
              <a:cxnLst/>
              <a:rect l="l" t="t" r="r" b="b"/>
              <a:pathLst>
                <a:path w="8013" h="6169" extrusionOk="0">
                  <a:moveTo>
                    <a:pt x="7189" y="132"/>
                  </a:moveTo>
                  <a:cubicBezTo>
                    <a:pt x="7571" y="132"/>
                    <a:pt x="7881" y="444"/>
                    <a:pt x="7881" y="826"/>
                  </a:cubicBezTo>
                  <a:lnTo>
                    <a:pt x="7881" y="4060"/>
                  </a:lnTo>
                  <a:cubicBezTo>
                    <a:pt x="7881" y="4442"/>
                    <a:pt x="7571" y="4752"/>
                    <a:pt x="7189" y="4752"/>
                  </a:cubicBezTo>
                  <a:lnTo>
                    <a:pt x="2072" y="4752"/>
                  </a:lnTo>
                  <a:cubicBezTo>
                    <a:pt x="2058" y="4752"/>
                    <a:pt x="2044" y="4757"/>
                    <a:pt x="2033" y="4766"/>
                  </a:cubicBezTo>
                  <a:lnTo>
                    <a:pt x="520" y="5930"/>
                  </a:lnTo>
                  <a:lnTo>
                    <a:pt x="520" y="5930"/>
                  </a:lnTo>
                  <a:lnTo>
                    <a:pt x="838" y="4834"/>
                  </a:lnTo>
                  <a:cubicBezTo>
                    <a:pt x="844" y="4814"/>
                    <a:pt x="840" y="4794"/>
                    <a:pt x="829" y="4777"/>
                  </a:cubicBezTo>
                  <a:cubicBezTo>
                    <a:pt x="817" y="4762"/>
                    <a:pt x="800" y="4751"/>
                    <a:pt x="780" y="4750"/>
                  </a:cubicBezTo>
                  <a:cubicBezTo>
                    <a:pt x="417" y="4726"/>
                    <a:pt x="131" y="4423"/>
                    <a:pt x="131" y="4060"/>
                  </a:cubicBezTo>
                  <a:lnTo>
                    <a:pt x="131" y="826"/>
                  </a:lnTo>
                  <a:cubicBezTo>
                    <a:pt x="131" y="444"/>
                    <a:pt x="443" y="132"/>
                    <a:pt x="825" y="132"/>
                  </a:cubicBezTo>
                  <a:close/>
                  <a:moveTo>
                    <a:pt x="825" y="1"/>
                  </a:moveTo>
                  <a:cubicBezTo>
                    <a:pt x="370" y="1"/>
                    <a:pt x="1" y="371"/>
                    <a:pt x="1" y="826"/>
                  </a:cubicBezTo>
                  <a:lnTo>
                    <a:pt x="1" y="4060"/>
                  </a:lnTo>
                  <a:cubicBezTo>
                    <a:pt x="1" y="4465"/>
                    <a:pt x="298" y="4807"/>
                    <a:pt x="690" y="4872"/>
                  </a:cubicBezTo>
                  <a:lnTo>
                    <a:pt x="339" y="6085"/>
                  </a:lnTo>
                  <a:cubicBezTo>
                    <a:pt x="330" y="6112"/>
                    <a:pt x="341" y="6141"/>
                    <a:pt x="364" y="6157"/>
                  </a:cubicBezTo>
                  <a:cubicBezTo>
                    <a:pt x="376" y="6165"/>
                    <a:pt x="388" y="6169"/>
                    <a:pt x="402" y="6169"/>
                  </a:cubicBezTo>
                  <a:cubicBezTo>
                    <a:pt x="415" y="6169"/>
                    <a:pt x="430" y="6165"/>
                    <a:pt x="442" y="6155"/>
                  </a:cubicBez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3" y="4514"/>
                    <a:pt x="8013" y="4060"/>
                  </a:cubicBezTo>
                  <a:lnTo>
                    <a:pt x="8013" y="826"/>
                  </a:lnTo>
                  <a:cubicBezTo>
                    <a:pt x="8013" y="371"/>
                    <a:pt x="7643" y="1"/>
                    <a:pt x="7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7166746" y="1370922"/>
              <a:ext cx="495265" cy="379398"/>
            </a:xfrm>
            <a:custGeom>
              <a:avLst/>
              <a:gdLst/>
              <a:ahLst/>
              <a:cxnLst/>
              <a:rect l="l" t="t" r="r" b="b"/>
              <a:pathLst>
                <a:path w="7882" h="6038" extrusionOk="0">
                  <a:moveTo>
                    <a:pt x="759" y="1"/>
                  </a:moveTo>
                  <a:cubicBezTo>
                    <a:pt x="340" y="1"/>
                    <a:pt x="1" y="339"/>
                    <a:pt x="1" y="759"/>
                  </a:cubicBezTo>
                  <a:lnTo>
                    <a:pt x="1" y="3993"/>
                  </a:lnTo>
                  <a:cubicBezTo>
                    <a:pt x="1" y="4395"/>
                    <a:pt x="315" y="4724"/>
                    <a:pt x="710" y="4749"/>
                  </a:cubicBezTo>
                  <a:lnTo>
                    <a:pt x="336" y="6037"/>
                  </a:lnTo>
                  <a:lnTo>
                    <a:pt x="336" y="6037"/>
                  </a:lnTo>
                  <a:lnTo>
                    <a:pt x="2007" y="4751"/>
                  </a:lnTo>
                  <a:lnTo>
                    <a:pt x="7124" y="4751"/>
                  </a:lnTo>
                  <a:cubicBezTo>
                    <a:pt x="7542" y="4751"/>
                    <a:pt x="7881" y="4412"/>
                    <a:pt x="7881" y="3993"/>
                  </a:cubicBezTo>
                  <a:lnTo>
                    <a:pt x="7881" y="759"/>
                  </a:lnTo>
                  <a:cubicBezTo>
                    <a:pt x="7881" y="339"/>
                    <a:pt x="7542" y="1"/>
                    <a:pt x="7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7162662" y="1366775"/>
              <a:ext cx="503497" cy="394415"/>
            </a:xfrm>
            <a:custGeom>
              <a:avLst/>
              <a:gdLst/>
              <a:ahLst/>
              <a:cxnLst/>
              <a:rect l="l" t="t" r="r" b="b"/>
              <a:pathLst>
                <a:path w="8013" h="6277" extrusionOk="0">
                  <a:moveTo>
                    <a:pt x="7189" y="132"/>
                  </a:moveTo>
                  <a:cubicBezTo>
                    <a:pt x="7571" y="132"/>
                    <a:pt x="7881" y="443"/>
                    <a:pt x="7881" y="825"/>
                  </a:cubicBezTo>
                  <a:lnTo>
                    <a:pt x="7881" y="4059"/>
                  </a:lnTo>
                  <a:cubicBezTo>
                    <a:pt x="7881" y="4441"/>
                    <a:pt x="7571" y="4752"/>
                    <a:pt x="7189" y="4752"/>
                  </a:cubicBezTo>
                  <a:lnTo>
                    <a:pt x="2050" y="4752"/>
                  </a:lnTo>
                  <a:lnTo>
                    <a:pt x="520" y="5929"/>
                  </a:lnTo>
                  <a:lnTo>
                    <a:pt x="520" y="5929"/>
                  </a:lnTo>
                  <a:lnTo>
                    <a:pt x="861" y="4755"/>
                  </a:lnTo>
                  <a:lnTo>
                    <a:pt x="779" y="4750"/>
                  </a:lnTo>
                  <a:cubicBezTo>
                    <a:pt x="416" y="4726"/>
                    <a:pt x="131" y="4422"/>
                    <a:pt x="131" y="4059"/>
                  </a:cubicBezTo>
                  <a:lnTo>
                    <a:pt x="131" y="825"/>
                  </a:lnTo>
                  <a:cubicBezTo>
                    <a:pt x="131" y="442"/>
                    <a:pt x="442" y="132"/>
                    <a:pt x="824" y="132"/>
                  </a:cubicBezTo>
                  <a:close/>
                  <a:moveTo>
                    <a:pt x="824" y="0"/>
                  </a:moveTo>
                  <a:cubicBezTo>
                    <a:pt x="370" y="0"/>
                    <a:pt x="1" y="371"/>
                    <a:pt x="1" y="825"/>
                  </a:cubicBezTo>
                  <a:lnTo>
                    <a:pt x="1" y="4059"/>
                  </a:lnTo>
                  <a:cubicBezTo>
                    <a:pt x="1" y="4464"/>
                    <a:pt x="298" y="4806"/>
                    <a:pt x="690" y="4871"/>
                  </a:cubicBezTo>
                  <a:lnTo>
                    <a:pt x="282" y="6276"/>
                  </a:lnTo>
                  <a:lnTo>
                    <a:pt x="2094" y="4883"/>
                  </a:lnTo>
                  <a:lnTo>
                    <a:pt x="7189" y="4883"/>
                  </a:lnTo>
                  <a:cubicBezTo>
                    <a:pt x="7643" y="4883"/>
                    <a:pt x="8012" y="4514"/>
                    <a:pt x="8012" y="4059"/>
                  </a:cubicBezTo>
                  <a:lnTo>
                    <a:pt x="8012" y="825"/>
                  </a:lnTo>
                  <a:cubicBezTo>
                    <a:pt x="8012" y="371"/>
                    <a:pt x="7643" y="0"/>
                    <a:pt x="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7300212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2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7398551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0"/>
                  </a:moveTo>
                  <a:cubicBezTo>
                    <a:pt x="114" y="0"/>
                    <a:pt x="0" y="113"/>
                    <a:pt x="0" y="252"/>
                  </a:cubicBezTo>
                  <a:cubicBezTo>
                    <a:pt x="0" y="391"/>
                    <a:pt x="114" y="503"/>
                    <a:pt x="252" y="503"/>
                  </a:cubicBezTo>
                  <a:cubicBezTo>
                    <a:pt x="391" y="503"/>
                    <a:pt x="504" y="391"/>
                    <a:pt x="504" y="252"/>
                  </a:cubicBezTo>
                  <a:cubicBezTo>
                    <a:pt x="504" y="113"/>
                    <a:pt x="392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7496890" y="1499109"/>
              <a:ext cx="31669" cy="31669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3" y="0"/>
                  </a:moveTo>
                  <a:cubicBezTo>
                    <a:pt x="113" y="0"/>
                    <a:pt x="1" y="113"/>
                    <a:pt x="1" y="252"/>
                  </a:cubicBezTo>
                  <a:cubicBezTo>
                    <a:pt x="1" y="391"/>
                    <a:pt x="113" y="503"/>
                    <a:pt x="253" y="503"/>
                  </a:cubicBezTo>
                  <a:cubicBezTo>
                    <a:pt x="391" y="503"/>
                    <a:pt x="503" y="391"/>
                    <a:pt x="503" y="252"/>
                  </a:cubicBezTo>
                  <a:cubicBezTo>
                    <a:pt x="503" y="113"/>
                    <a:pt x="391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8048550" y="4107150"/>
            <a:ext cx="1056357" cy="1036344"/>
            <a:chOff x="243200" y="4107150"/>
            <a:chExt cx="1056357" cy="1036344"/>
          </a:xfrm>
        </p:grpSpPr>
        <p:sp>
          <p:nvSpPr>
            <p:cNvPr id="356" name="Google Shape;356;p31"/>
            <p:cNvSpPr/>
            <p:nvPr/>
          </p:nvSpPr>
          <p:spPr>
            <a:xfrm>
              <a:off x="674433" y="4196817"/>
              <a:ext cx="172180" cy="451531"/>
            </a:xfrm>
            <a:custGeom>
              <a:avLst/>
              <a:gdLst/>
              <a:ahLst/>
              <a:cxnLst/>
              <a:rect l="l" t="t" r="r" b="b"/>
              <a:pathLst>
                <a:path w="3704" h="9714" extrusionOk="0">
                  <a:moveTo>
                    <a:pt x="1852" y="1"/>
                  </a:moveTo>
                  <a:cubicBezTo>
                    <a:pt x="830" y="1"/>
                    <a:pt x="1" y="2175"/>
                    <a:pt x="1" y="4857"/>
                  </a:cubicBezTo>
                  <a:cubicBezTo>
                    <a:pt x="1" y="6144"/>
                    <a:pt x="196" y="7381"/>
                    <a:pt x="543" y="8290"/>
                  </a:cubicBezTo>
                  <a:cubicBezTo>
                    <a:pt x="891" y="9201"/>
                    <a:pt x="1361" y="9713"/>
                    <a:pt x="1852" y="9713"/>
                  </a:cubicBezTo>
                  <a:cubicBezTo>
                    <a:pt x="2343" y="9713"/>
                    <a:pt x="2814" y="9201"/>
                    <a:pt x="3162" y="8290"/>
                  </a:cubicBezTo>
                  <a:cubicBezTo>
                    <a:pt x="3509" y="7381"/>
                    <a:pt x="3704" y="6144"/>
                    <a:pt x="3704" y="4857"/>
                  </a:cubicBezTo>
                  <a:cubicBezTo>
                    <a:pt x="3704" y="2175"/>
                    <a:pt x="2875" y="1"/>
                    <a:pt x="1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867760" y="4107150"/>
              <a:ext cx="187335" cy="309666"/>
            </a:xfrm>
            <a:custGeom>
              <a:avLst/>
              <a:gdLst/>
              <a:ahLst/>
              <a:cxnLst/>
              <a:rect l="l" t="t" r="r" b="b"/>
              <a:pathLst>
                <a:path w="4030" h="6662" extrusionOk="0">
                  <a:moveTo>
                    <a:pt x="2855" y="1"/>
                  </a:moveTo>
                  <a:cubicBezTo>
                    <a:pt x="2085" y="1"/>
                    <a:pt x="1109" y="1208"/>
                    <a:pt x="580" y="2875"/>
                  </a:cubicBezTo>
                  <a:cubicBezTo>
                    <a:pt x="0" y="4697"/>
                    <a:pt x="175" y="6378"/>
                    <a:pt x="967" y="6630"/>
                  </a:cubicBezTo>
                  <a:cubicBezTo>
                    <a:pt x="1034" y="6651"/>
                    <a:pt x="1104" y="6661"/>
                    <a:pt x="1175" y="6661"/>
                  </a:cubicBezTo>
                  <a:cubicBezTo>
                    <a:pt x="1945" y="6661"/>
                    <a:pt x="2921" y="5454"/>
                    <a:pt x="3451" y="3787"/>
                  </a:cubicBezTo>
                  <a:cubicBezTo>
                    <a:pt x="4030" y="1965"/>
                    <a:pt x="3856" y="284"/>
                    <a:pt x="3063" y="32"/>
                  </a:cubicBezTo>
                  <a:cubicBezTo>
                    <a:pt x="2996" y="11"/>
                    <a:pt x="2926" y="1"/>
                    <a:pt x="2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243200" y="4650449"/>
              <a:ext cx="330229" cy="148279"/>
            </a:xfrm>
            <a:custGeom>
              <a:avLst/>
              <a:gdLst/>
              <a:ahLst/>
              <a:cxnLst/>
              <a:rect l="l" t="t" r="r" b="b"/>
              <a:pathLst>
                <a:path w="7104" h="3190" extrusionOk="0">
                  <a:moveTo>
                    <a:pt x="2550" y="1"/>
                  </a:moveTo>
                  <a:cubicBezTo>
                    <a:pt x="1240" y="1"/>
                    <a:pt x="247" y="387"/>
                    <a:pt x="139" y="1017"/>
                  </a:cubicBezTo>
                  <a:cubicBezTo>
                    <a:pt x="1" y="1838"/>
                    <a:pt x="1415" y="2761"/>
                    <a:pt x="3300" y="3080"/>
                  </a:cubicBezTo>
                  <a:cubicBezTo>
                    <a:pt x="3736" y="3154"/>
                    <a:pt x="4159" y="3189"/>
                    <a:pt x="4554" y="3189"/>
                  </a:cubicBezTo>
                  <a:cubicBezTo>
                    <a:pt x="5864" y="3189"/>
                    <a:pt x="6858" y="2803"/>
                    <a:pt x="6964" y="2173"/>
                  </a:cubicBezTo>
                  <a:cubicBezTo>
                    <a:pt x="7104" y="1353"/>
                    <a:pt x="5688" y="430"/>
                    <a:pt x="3804" y="110"/>
                  </a:cubicBezTo>
                  <a:cubicBezTo>
                    <a:pt x="3367" y="36"/>
                    <a:pt x="2944" y="1"/>
                    <a:pt x="2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882402" y="4378893"/>
              <a:ext cx="331949" cy="289911"/>
            </a:xfrm>
            <a:custGeom>
              <a:avLst/>
              <a:gdLst/>
              <a:ahLst/>
              <a:cxnLst/>
              <a:rect l="l" t="t" r="r" b="b"/>
              <a:pathLst>
                <a:path w="7141" h="6237" extrusionOk="0">
                  <a:moveTo>
                    <a:pt x="5607" y="1"/>
                  </a:moveTo>
                  <a:cubicBezTo>
                    <a:pt x="4708" y="1"/>
                    <a:pt x="3412" y="669"/>
                    <a:pt x="2267" y="1805"/>
                  </a:cubicBezTo>
                  <a:cubicBezTo>
                    <a:pt x="693" y="3365"/>
                    <a:pt x="0" y="5219"/>
                    <a:pt x="721" y="5945"/>
                  </a:cubicBezTo>
                  <a:cubicBezTo>
                    <a:pt x="917" y="6143"/>
                    <a:pt x="1198" y="6237"/>
                    <a:pt x="1535" y="6237"/>
                  </a:cubicBezTo>
                  <a:cubicBezTo>
                    <a:pt x="2433" y="6237"/>
                    <a:pt x="3729" y="5569"/>
                    <a:pt x="4874" y="4433"/>
                  </a:cubicBezTo>
                  <a:cubicBezTo>
                    <a:pt x="6448" y="2872"/>
                    <a:pt x="7141" y="1019"/>
                    <a:pt x="6420" y="292"/>
                  </a:cubicBezTo>
                  <a:cubicBezTo>
                    <a:pt x="6224" y="95"/>
                    <a:pt x="5943" y="1"/>
                    <a:pt x="5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50950" y="4248088"/>
              <a:ext cx="345802" cy="388222"/>
            </a:xfrm>
            <a:custGeom>
              <a:avLst/>
              <a:gdLst/>
              <a:ahLst/>
              <a:cxnLst/>
              <a:rect l="l" t="t" r="r" b="b"/>
              <a:pathLst>
                <a:path w="7439" h="8352" extrusionOk="0">
                  <a:moveTo>
                    <a:pt x="1582" y="0"/>
                  </a:moveTo>
                  <a:cubicBezTo>
                    <a:pt x="1348" y="0"/>
                    <a:pt x="1139" y="57"/>
                    <a:pt x="964" y="178"/>
                  </a:cubicBezTo>
                  <a:cubicBezTo>
                    <a:pt x="1" y="841"/>
                    <a:pt x="454" y="3169"/>
                    <a:pt x="1977" y="5378"/>
                  </a:cubicBezTo>
                  <a:cubicBezTo>
                    <a:pt x="2707" y="6438"/>
                    <a:pt x="3593" y="7329"/>
                    <a:pt x="4436" y="7854"/>
                  </a:cubicBezTo>
                  <a:cubicBezTo>
                    <a:pt x="4967" y="8184"/>
                    <a:pt x="5455" y="8352"/>
                    <a:pt x="5858" y="8352"/>
                  </a:cubicBezTo>
                  <a:cubicBezTo>
                    <a:pt x="6096" y="8352"/>
                    <a:pt x="6304" y="8294"/>
                    <a:pt x="6475" y="8176"/>
                  </a:cubicBezTo>
                  <a:cubicBezTo>
                    <a:pt x="7438" y="7512"/>
                    <a:pt x="6985" y="5184"/>
                    <a:pt x="5463" y="2975"/>
                  </a:cubicBezTo>
                  <a:cubicBezTo>
                    <a:pt x="4217" y="1167"/>
                    <a:pt x="2641" y="0"/>
                    <a:pt x="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759684" y="4630229"/>
              <a:ext cx="20453" cy="323983"/>
            </a:xfrm>
            <a:custGeom>
              <a:avLst/>
              <a:gdLst/>
              <a:ahLst/>
              <a:cxnLst/>
              <a:rect l="l" t="t" r="r" b="b"/>
              <a:pathLst>
                <a:path w="440" h="6970" extrusionOk="0">
                  <a:moveTo>
                    <a:pt x="147" y="1"/>
                  </a:moveTo>
                  <a:cubicBezTo>
                    <a:pt x="146" y="1"/>
                    <a:pt x="146" y="1"/>
                    <a:pt x="145" y="1"/>
                  </a:cubicBezTo>
                  <a:cubicBezTo>
                    <a:pt x="64" y="2"/>
                    <a:pt x="0" y="69"/>
                    <a:pt x="2" y="150"/>
                  </a:cubicBezTo>
                  <a:lnTo>
                    <a:pt x="145" y="6827"/>
                  </a:lnTo>
                  <a:cubicBezTo>
                    <a:pt x="147" y="6907"/>
                    <a:pt x="212" y="6970"/>
                    <a:pt x="292" y="6970"/>
                  </a:cubicBezTo>
                  <a:lnTo>
                    <a:pt x="295" y="6970"/>
                  </a:lnTo>
                  <a:cubicBezTo>
                    <a:pt x="376" y="6969"/>
                    <a:pt x="440" y="6901"/>
                    <a:pt x="438" y="6821"/>
                  </a:cubicBezTo>
                  <a:lnTo>
                    <a:pt x="294" y="144"/>
                  </a:lnTo>
                  <a:cubicBezTo>
                    <a:pt x="293" y="64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751596" y="4331851"/>
              <a:ext cx="21848" cy="311991"/>
            </a:xfrm>
            <a:custGeom>
              <a:avLst/>
              <a:gdLst/>
              <a:ahLst/>
              <a:cxnLst/>
              <a:rect l="l" t="t" r="r" b="b"/>
              <a:pathLst>
                <a:path w="470" h="6712" extrusionOk="0">
                  <a:moveTo>
                    <a:pt x="148" y="0"/>
                  </a:moveTo>
                  <a:cubicBezTo>
                    <a:pt x="147" y="0"/>
                    <a:pt x="146" y="0"/>
                    <a:pt x="146" y="0"/>
                  </a:cubicBezTo>
                  <a:cubicBezTo>
                    <a:pt x="65" y="2"/>
                    <a:pt x="1" y="69"/>
                    <a:pt x="3" y="150"/>
                  </a:cubicBezTo>
                  <a:lnTo>
                    <a:pt x="176" y="6570"/>
                  </a:lnTo>
                  <a:cubicBezTo>
                    <a:pt x="178" y="6649"/>
                    <a:pt x="243" y="6712"/>
                    <a:pt x="322" y="6712"/>
                  </a:cubicBezTo>
                  <a:lnTo>
                    <a:pt x="326" y="6712"/>
                  </a:lnTo>
                  <a:cubicBezTo>
                    <a:pt x="407" y="6710"/>
                    <a:pt x="470" y="6642"/>
                    <a:pt x="468" y="6562"/>
                  </a:cubicBezTo>
                  <a:lnTo>
                    <a:pt x="296" y="142"/>
                  </a:lnTo>
                  <a:cubicBezTo>
                    <a:pt x="294" y="63"/>
                    <a:pt x="22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751596" y="4283137"/>
              <a:ext cx="14410" cy="36489"/>
            </a:xfrm>
            <a:custGeom>
              <a:avLst/>
              <a:gdLst/>
              <a:ahLst/>
              <a:cxnLst/>
              <a:rect l="l" t="t" r="r" b="b"/>
              <a:pathLst>
                <a:path w="310" h="785" extrusionOk="0">
                  <a:moveTo>
                    <a:pt x="157" y="1"/>
                  </a:moveTo>
                  <a:cubicBezTo>
                    <a:pt x="81" y="1"/>
                    <a:pt x="18" y="65"/>
                    <a:pt x="16" y="143"/>
                  </a:cubicBezTo>
                  <a:lnTo>
                    <a:pt x="3" y="635"/>
                  </a:lnTo>
                  <a:cubicBezTo>
                    <a:pt x="1" y="716"/>
                    <a:pt x="65" y="783"/>
                    <a:pt x="146" y="785"/>
                  </a:cubicBezTo>
                  <a:lnTo>
                    <a:pt x="150" y="785"/>
                  </a:lnTo>
                  <a:cubicBezTo>
                    <a:pt x="229" y="785"/>
                    <a:pt x="294" y="722"/>
                    <a:pt x="296" y="642"/>
                  </a:cubicBezTo>
                  <a:lnTo>
                    <a:pt x="308" y="150"/>
                  </a:lnTo>
                  <a:cubicBezTo>
                    <a:pt x="309" y="70"/>
                    <a:pt x="247" y="2"/>
                    <a:pt x="166" y="1"/>
                  </a:cubicBez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43753" y="4606476"/>
              <a:ext cx="99803" cy="339322"/>
            </a:xfrm>
            <a:custGeom>
              <a:avLst/>
              <a:gdLst/>
              <a:ahLst/>
              <a:cxnLst/>
              <a:rect l="l" t="t" r="r" b="b"/>
              <a:pathLst>
                <a:path w="2147" h="7300" extrusionOk="0">
                  <a:moveTo>
                    <a:pt x="167" y="0"/>
                  </a:moveTo>
                  <a:cubicBezTo>
                    <a:pt x="146" y="0"/>
                    <a:pt x="125" y="5"/>
                    <a:pt x="105" y="15"/>
                  </a:cubicBezTo>
                  <a:cubicBezTo>
                    <a:pt x="31" y="49"/>
                    <a:pt x="1" y="136"/>
                    <a:pt x="36" y="209"/>
                  </a:cubicBezTo>
                  <a:cubicBezTo>
                    <a:pt x="1112" y="2470"/>
                    <a:pt x="1723" y="4809"/>
                    <a:pt x="1850" y="7161"/>
                  </a:cubicBezTo>
                  <a:cubicBezTo>
                    <a:pt x="1854" y="7238"/>
                    <a:pt x="1919" y="7299"/>
                    <a:pt x="1996" y="7299"/>
                  </a:cubicBezTo>
                  <a:cubicBezTo>
                    <a:pt x="1999" y="7299"/>
                    <a:pt x="2002" y="7299"/>
                    <a:pt x="2004" y="7298"/>
                  </a:cubicBezTo>
                  <a:cubicBezTo>
                    <a:pt x="2085" y="7294"/>
                    <a:pt x="2147" y="7226"/>
                    <a:pt x="2143" y="7145"/>
                  </a:cubicBezTo>
                  <a:cubicBezTo>
                    <a:pt x="2012" y="4754"/>
                    <a:pt x="1392" y="2379"/>
                    <a:pt x="300" y="84"/>
                  </a:cubicBezTo>
                  <a:cubicBezTo>
                    <a:pt x="274" y="31"/>
                    <a:pt x="22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96073" y="4380287"/>
              <a:ext cx="163255" cy="239803"/>
            </a:xfrm>
            <a:custGeom>
              <a:avLst/>
              <a:gdLst/>
              <a:ahLst/>
              <a:cxnLst/>
              <a:rect l="l" t="t" r="r" b="b"/>
              <a:pathLst>
                <a:path w="3512" h="5159" extrusionOk="0">
                  <a:moveTo>
                    <a:pt x="164" y="0"/>
                  </a:moveTo>
                  <a:cubicBezTo>
                    <a:pt x="130" y="0"/>
                    <a:pt x="96" y="12"/>
                    <a:pt x="69" y="36"/>
                  </a:cubicBezTo>
                  <a:cubicBezTo>
                    <a:pt x="8" y="89"/>
                    <a:pt x="0" y="182"/>
                    <a:pt x="54" y="243"/>
                  </a:cubicBezTo>
                  <a:cubicBezTo>
                    <a:pt x="923" y="1246"/>
                    <a:pt x="2176" y="2898"/>
                    <a:pt x="3213" y="5075"/>
                  </a:cubicBezTo>
                  <a:cubicBezTo>
                    <a:pt x="3238" y="5127"/>
                    <a:pt x="3290" y="5159"/>
                    <a:pt x="3345" y="5159"/>
                  </a:cubicBezTo>
                  <a:cubicBezTo>
                    <a:pt x="3366" y="5159"/>
                    <a:pt x="3387" y="5154"/>
                    <a:pt x="3408" y="5144"/>
                  </a:cubicBezTo>
                  <a:cubicBezTo>
                    <a:pt x="3480" y="5109"/>
                    <a:pt x="3512" y="5022"/>
                    <a:pt x="3477" y="4950"/>
                  </a:cubicBezTo>
                  <a:cubicBezTo>
                    <a:pt x="2427" y="2743"/>
                    <a:pt x="1156" y="1068"/>
                    <a:pt x="274" y="51"/>
                  </a:cubicBezTo>
                  <a:cubicBezTo>
                    <a:pt x="246" y="17"/>
                    <a:pt x="205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49636" y="4331108"/>
              <a:ext cx="38676" cy="37418"/>
            </a:xfrm>
            <a:custGeom>
              <a:avLst/>
              <a:gdLst/>
              <a:ahLst/>
              <a:cxnLst/>
              <a:rect l="l" t="t" r="r" b="b"/>
              <a:pathLst>
                <a:path w="832" h="805" extrusionOk="0">
                  <a:moveTo>
                    <a:pt x="162" y="1"/>
                  </a:moveTo>
                  <a:cubicBezTo>
                    <a:pt x="123" y="1"/>
                    <a:pt x="83" y="17"/>
                    <a:pt x="55" y="49"/>
                  </a:cubicBezTo>
                  <a:cubicBezTo>
                    <a:pt x="1" y="107"/>
                    <a:pt x="5" y="200"/>
                    <a:pt x="63" y="254"/>
                  </a:cubicBezTo>
                  <a:cubicBezTo>
                    <a:pt x="66" y="256"/>
                    <a:pt x="257" y="432"/>
                    <a:pt x="564" y="758"/>
                  </a:cubicBezTo>
                  <a:cubicBezTo>
                    <a:pt x="592" y="788"/>
                    <a:pt x="631" y="804"/>
                    <a:pt x="670" y="804"/>
                  </a:cubicBezTo>
                  <a:cubicBezTo>
                    <a:pt x="706" y="804"/>
                    <a:pt x="742" y="791"/>
                    <a:pt x="771" y="764"/>
                  </a:cubicBezTo>
                  <a:cubicBezTo>
                    <a:pt x="829" y="709"/>
                    <a:pt x="832" y="616"/>
                    <a:pt x="777" y="558"/>
                  </a:cubicBezTo>
                  <a:cubicBezTo>
                    <a:pt x="461" y="222"/>
                    <a:pt x="269" y="47"/>
                    <a:pt x="261" y="39"/>
                  </a:cubicBezTo>
                  <a:cubicBezTo>
                    <a:pt x="233" y="14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774001" y="4638317"/>
              <a:ext cx="154935" cy="290516"/>
            </a:xfrm>
            <a:custGeom>
              <a:avLst/>
              <a:gdLst/>
              <a:ahLst/>
              <a:cxnLst/>
              <a:rect l="l" t="t" r="r" b="b"/>
              <a:pathLst>
                <a:path w="3333" h="6250" extrusionOk="0">
                  <a:moveTo>
                    <a:pt x="3167" y="1"/>
                  </a:moveTo>
                  <a:cubicBezTo>
                    <a:pt x="3122" y="1"/>
                    <a:pt x="3077" y="22"/>
                    <a:pt x="3049" y="61"/>
                  </a:cubicBezTo>
                  <a:cubicBezTo>
                    <a:pt x="1790" y="1801"/>
                    <a:pt x="773" y="3819"/>
                    <a:pt x="27" y="6057"/>
                  </a:cubicBezTo>
                  <a:cubicBezTo>
                    <a:pt x="1" y="6133"/>
                    <a:pt x="43" y="6216"/>
                    <a:pt x="119" y="6242"/>
                  </a:cubicBezTo>
                  <a:cubicBezTo>
                    <a:pt x="135" y="6247"/>
                    <a:pt x="151" y="6250"/>
                    <a:pt x="165" y="6250"/>
                  </a:cubicBezTo>
                  <a:cubicBezTo>
                    <a:pt x="226" y="6250"/>
                    <a:pt x="284" y="6211"/>
                    <a:pt x="304" y="6149"/>
                  </a:cubicBezTo>
                  <a:cubicBezTo>
                    <a:pt x="1040" y="3939"/>
                    <a:pt x="2044" y="1949"/>
                    <a:pt x="3285" y="232"/>
                  </a:cubicBezTo>
                  <a:cubicBezTo>
                    <a:pt x="3332" y="167"/>
                    <a:pt x="3318" y="76"/>
                    <a:pt x="3252" y="28"/>
                  </a:cubicBezTo>
                  <a:cubicBezTo>
                    <a:pt x="3227" y="10"/>
                    <a:pt x="3197" y="1"/>
                    <a:pt x="3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913453" y="4524572"/>
              <a:ext cx="114307" cy="127362"/>
            </a:xfrm>
            <a:custGeom>
              <a:avLst/>
              <a:gdLst/>
              <a:ahLst/>
              <a:cxnLst/>
              <a:rect l="l" t="t" r="r" b="b"/>
              <a:pathLst>
                <a:path w="2459" h="2740" extrusionOk="0">
                  <a:moveTo>
                    <a:pt x="2296" y="0"/>
                  </a:moveTo>
                  <a:cubicBezTo>
                    <a:pt x="2260" y="0"/>
                    <a:pt x="2224" y="13"/>
                    <a:pt x="2196" y="40"/>
                  </a:cubicBezTo>
                  <a:cubicBezTo>
                    <a:pt x="1430" y="767"/>
                    <a:pt x="708" y="1597"/>
                    <a:pt x="49" y="2508"/>
                  </a:cubicBezTo>
                  <a:cubicBezTo>
                    <a:pt x="1" y="2573"/>
                    <a:pt x="15" y="2664"/>
                    <a:pt x="81" y="2713"/>
                  </a:cubicBezTo>
                  <a:cubicBezTo>
                    <a:pt x="107" y="2730"/>
                    <a:pt x="137" y="2740"/>
                    <a:pt x="166" y="2740"/>
                  </a:cubicBezTo>
                  <a:cubicBezTo>
                    <a:pt x="213" y="2740"/>
                    <a:pt x="257" y="2719"/>
                    <a:pt x="285" y="2679"/>
                  </a:cubicBezTo>
                  <a:cubicBezTo>
                    <a:pt x="934" y="1783"/>
                    <a:pt x="1644" y="967"/>
                    <a:pt x="2397" y="252"/>
                  </a:cubicBezTo>
                  <a:cubicBezTo>
                    <a:pt x="2456" y="196"/>
                    <a:pt x="2458" y="104"/>
                    <a:pt x="2403" y="45"/>
                  </a:cubicBezTo>
                  <a:cubicBezTo>
                    <a:pt x="2374" y="15"/>
                    <a:pt x="2335" y="0"/>
                    <a:pt x="2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042912" y="4443970"/>
              <a:ext cx="90832" cy="67074"/>
            </a:xfrm>
            <a:custGeom>
              <a:avLst/>
              <a:gdLst/>
              <a:ahLst/>
              <a:cxnLst/>
              <a:rect l="l" t="t" r="r" b="b"/>
              <a:pathLst>
                <a:path w="1954" h="1443" extrusionOk="0">
                  <a:moveTo>
                    <a:pt x="1786" y="0"/>
                  </a:moveTo>
                  <a:cubicBezTo>
                    <a:pt x="1764" y="0"/>
                    <a:pt x="1741" y="5"/>
                    <a:pt x="1719" y="16"/>
                  </a:cubicBezTo>
                  <a:cubicBezTo>
                    <a:pt x="1692" y="31"/>
                    <a:pt x="1033" y="372"/>
                    <a:pt x="70" y="1184"/>
                  </a:cubicBezTo>
                  <a:cubicBezTo>
                    <a:pt x="8" y="1237"/>
                    <a:pt x="1" y="1329"/>
                    <a:pt x="53" y="1391"/>
                  </a:cubicBezTo>
                  <a:cubicBezTo>
                    <a:pt x="81" y="1425"/>
                    <a:pt x="123" y="1442"/>
                    <a:pt x="164" y="1442"/>
                  </a:cubicBezTo>
                  <a:cubicBezTo>
                    <a:pt x="198" y="1442"/>
                    <a:pt x="231" y="1431"/>
                    <a:pt x="259" y="1408"/>
                  </a:cubicBezTo>
                  <a:cubicBezTo>
                    <a:pt x="1194" y="620"/>
                    <a:pt x="1846" y="281"/>
                    <a:pt x="1853" y="277"/>
                  </a:cubicBezTo>
                  <a:cubicBezTo>
                    <a:pt x="1925" y="240"/>
                    <a:pt x="1953" y="152"/>
                    <a:pt x="1917" y="80"/>
                  </a:cubicBezTo>
                  <a:cubicBezTo>
                    <a:pt x="1891" y="29"/>
                    <a:pt x="1840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68749" y="4387725"/>
              <a:ext cx="156469" cy="577824"/>
            </a:xfrm>
            <a:custGeom>
              <a:avLst/>
              <a:gdLst/>
              <a:ahLst/>
              <a:cxnLst/>
              <a:rect l="l" t="t" r="r" b="b"/>
              <a:pathLst>
                <a:path w="3366" h="12431" extrusionOk="0">
                  <a:moveTo>
                    <a:pt x="3202" y="0"/>
                  </a:moveTo>
                  <a:cubicBezTo>
                    <a:pt x="3140" y="0"/>
                    <a:pt x="3083" y="39"/>
                    <a:pt x="3062" y="101"/>
                  </a:cubicBezTo>
                  <a:cubicBezTo>
                    <a:pt x="2025" y="3366"/>
                    <a:pt x="654" y="8125"/>
                    <a:pt x="13" y="12261"/>
                  </a:cubicBezTo>
                  <a:cubicBezTo>
                    <a:pt x="0" y="12341"/>
                    <a:pt x="55" y="12415"/>
                    <a:pt x="135" y="12428"/>
                  </a:cubicBezTo>
                  <a:cubicBezTo>
                    <a:pt x="142" y="12429"/>
                    <a:pt x="150" y="12430"/>
                    <a:pt x="158" y="12430"/>
                  </a:cubicBezTo>
                  <a:cubicBezTo>
                    <a:pt x="228" y="12430"/>
                    <a:pt x="290" y="12379"/>
                    <a:pt x="301" y="12306"/>
                  </a:cubicBezTo>
                  <a:cubicBezTo>
                    <a:pt x="940" y="8189"/>
                    <a:pt x="2307" y="3445"/>
                    <a:pt x="3341" y="191"/>
                  </a:cubicBezTo>
                  <a:cubicBezTo>
                    <a:pt x="3365" y="113"/>
                    <a:pt x="3324" y="31"/>
                    <a:pt x="3246" y="7"/>
                  </a:cubicBezTo>
                  <a:cubicBezTo>
                    <a:pt x="3231" y="2"/>
                    <a:pt x="3216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909967" y="4298662"/>
              <a:ext cx="44300" cy="102680"/>
            </a:xfrm>
            <a:custGeom>
              <a:avLst/>
              <a:gdLst/>
              <a:ahLst/>
              <a:cxnLst/>
              <a:rect l="l" t="t" r="r" b="b"/>
              <a:pathLst>
                <a:path w="953" h="2209" extrusionOk="0">
                  <a:moveTo>
                    <a:pt x="790" y="1"/>
                  </a:moveTo>
                  <a:cubicBezTo>
                    <a:pt x="728" y="1"/>
                    <a:pt x="671" y="40"/>
                    <a:pt x="650" y="100"/>
                  </a:cubicBezTo>
                  <a:cubicBezTo>
                    <a:pt x="440" y="729"/>
                    <a:pt x="229" y="1373"/>
                    <a:pt x="24" y="2017"/>
                  </a:cubicBezTo>
                  <a:cubicBezTo>
                    <a:pt x="0" y="2095"/>
                    <a:pt x="43" y="2177"/>
                    <a:pt x="120" y="2201"/>
                  </a:cubicBezTo>
                  <a:cubicBezTo>
                    <a:pt x="134" y="2206"/>
                    <a:pt x="149" y="2208"/>
                    <a:pt x="164" y="2208"/>
                  </a:cubicBezTo>
                  <a:cubicBezTo>
                    <a:pt x="226" y="2208"/>
                    <a:pt x="283" y="2169"/>
                    <a:pt x="303" y="2106"/>
                  </a:cubicBezTo>
                  <a:cubicBezTo>
                    <a:pt x="507" y="1463"/>
                    <a:pt x="718" y="820"/>
                    <a:pt x="928" y="194"/>
                  </a:cubicBezTo>
                  <a:cubicBezTo>
                    <a:pt x="953" y="117"/>
                    <a:pt x="912" y="34"/>
                    <a:pt x="835" y="8"/>
                  </a:cubicBezTo>
                  <a:cubicBezTo>
                    <a:pt x="820" y="3"/>
                    <a:pt x="805" y="1"/>
                    <a:pt x="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946968" y="4212621"/>
              <a:ext cx="37142" cy="75999"/>
            </a:xfrm>
            <a:custGeom>
              <a:avLst/>
              <a:gdLst/>
              <a:ahLst/>
              <a:cxnLst/>
              <a:rect l="l" t="t" r="r" b="b"/>
              <a:pathLst>
                <a:path w="799" h="1635" extrusionOk="0">
                  <a:moveTo>
                    <a:pt x="633" y="0"/>
                  </a:moveTo>
                  <a:cubicBezTo>
                    <a:pt x="573" y="0"/>
                    <a:pt x="517" y="37"/>
                    <a:pt x="496" y="96"/>
                  </a:cubicBezTo>
                  <a:cubicBezTo>
                    <a:pt x="494" y="101"/>
                    <a:pt x="312" y="602"/>
                    <a:pt x="27" y="1441"/>
                  </a:cubicBezTo>
                  <a:cubicBezTo>
                    <a:pt x="1" y="1517"/>
                    <a:pt x="41" y="1600"/>
                    <a:pt x="118" y="1626"/>
                  </a:cubicBezTo>
                  <a:cubicBezTo>
                    <a:pt x="134" y="1631"/>
                    <a:pt x="150" y="1634"/>
                    <a:pt x="165" y="1634"/>
                  </a:cubicBezTo>
                  <a:cubicBezTo>
                    <a:pt x="226" y="1634"/>
                    <a:pt x="283" y="1596"/>
                    <a:pt x="304" y="1535"/>
                  </a:cubicBezTo>
                  <a:cubicBezTo>
                    <a:pt x="588" y="699"/>
                    <a:pt x="769" y="201"/>
                    <a:pt x="771" y="196"/>
                  </a:cubicBezTo>
                  <a:cubicBezTo>
                    <a:pt x="798" y="120"/>
                    <a:pt x="759" y="36"/>
                    <a:pt x="683" y="9"/>
                  </a:cubicBezTo>
                  <a:cubicBezTo>
                    <a:pt x="666" y="3"/>
                    <a:pt x="649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554643" y="4724219"/>
              <a:ext cx="161349" cy="162317"/>
            </a:xfrm>
            <a:custGeom>
              <a:avLst/>
              <a:gdLst/>
              <a:ahLst/>
              <a:cxnLst/>
              <a:rect l="l" t="t" r="r" b="b"/>
              <a:pathLst>
                <a:path w="3471" h="3492" extrusionOk="0">
                  <a:moveTo>
                    <a:pt x="166" y="0"/>
                  </a:moveTo>
                  <a:cubicBezTo>
                    <a:pt x="107" y="0"/>
                    <a:pt x="51" y="36"/>
                    <a:pt x="29" y="94"/>
                  </a:cubicBezTo>
                  <a:cubicBezTo>
                    <a:pt x="1" y="170"/>
                    <a:pt x="39" y="254"/>
                    <a:pt x="114" y="282"/>
                  </a:cubicBezTo>
                  <a:cubicBezTo>
                    <a:pt x="1630" y="858"/>
                    <a:pt x="2658" y="1905"/>
                    <a:pt x="3168" y="3392"/>
                  </a:cubicBezTo>
                  <a:cubicBezTo>
                    <a:pt x="3189" y="3453"/>
                    <a:pt x="3245" y="3491"/>
                    <a:pt x="3306" y="3491"/>
                  </a:cubicBezTo>
                  <a:cubicBezTo>
                    <a:pt x="3322" y="3491"/>
                    <a:pt x="3338" y="3489"/>
                    <a:pt x="3353" y="3483"/>
                  </a:cubicBezTo>
                  <a:cubicBezTo>
                    <a:pt x="3430" y="3457"/>
                    <a:pt x="3471" y="3374"/>
                    <a:pt x="3445" y="3297"/>
                  </a:cubicBezTo>
                  <a:cubicBezTo>
                    <a:pt x="2905" y="1723"/>
                    <a:pt x="1819" y="617"/>
                    <a:pt x="217" y="9"/>
                  </a:cubicBezTo>
                  <a:cubicBezTo>
                    <a:pt x="200" y="3"/>
                    <a:pt x="183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45313" y="4701814"/>
              <a:ext cx="124766" cy="36024"/>
            </a:xfrm>
            <a:custGeom>
              <a:avLst/>
              <a:gdLst/>
              <a:ahLst/>
              <a:cxnLst/>
              <a:rect l="l" t="t" r="r" b="b"/>
              <a:pathLst>
                <a:path w="2684" h="775" extrusionOk="0">
                  <a:moveTo>
                    <a:pt x="148" y="1"/>
                  </a:moveTo>
                  <a:cubicBezTo>
                    <a:pt x="72" y="1"/>
                    <a:pt x="9" y="62"/>
                    <a:pt x="4" y="138"/>
                  </a:cubicBezTo>
                  <a:cubicBezTo>
                    <a:pt x="0" y="219"/>
                    <a:pt x="61" y="288"/>
                    <a:pt x="142" y="293"/>
                  </a:cubicBezTo>
                  <a:cubicBezTo>
                    <a:pt x="990" y="342"/>
                    <a:pt x="1771" y="501"/>
                    <a:pt x="2466" y="765"/>
                  </a:cubicBezTo>
                  <a:cubicBezTo>
                    <a:pt x="2483" y="772"/>
                    <a:pt x="2501" y="775"/>
                    <a:pt x="2517" y="775"/>
                  </a:cubicBezTo>
                  <a:cubicBezTo>
                    <a:pt x="2576" y="775"/>
                    <a:pt x="2632" y="738"/>
                    <a:pt x="2655" y="680"/>
                  </a:cubicBezTo>
                  <a:cubicBezTo>
                    <a:pt x="2683" y="605"/>
                    <a:pt x="2646" y="520"/>
                    <a:pt x="2570" y="491"/>
                  </a:cubicBezTo>
                  <a:cubicBezTo>
                    <a:pt x="1847" y="218"/>
                    <a:pt x="1036" y="53"/>
                    <a:pt x="160" y="1"/>
                  </a:cubicBezTo>
                  <a:cubicBezTo>
                    <a:pt x="156" y="1"/>
                    <a:pt x="152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73727" y="4701349"/>
              <a:ext cx="42348" cy="15851"/>
            </a:xfrm>
            <a:custGeom>
              <a:avLst/>
              <a:gdLst/>
              <a:ahLst/>
              <a:cxnLst/>
              <a:rect l="l" t="t" r="r" b="b"/>
              <a:pathLst>
                <a:path w="911" h="341" extrusionOk="0">
                  <a:moveTo>
                    <a:pt x="766" y="0"/>
                  </a:moveTo>
                  <a:cubicBezTo>
                    <a:pt x="762" y="0"/>
                    <a:pt x="759" y="1"/>
                    <a:pt x="755" y="1"/>
                  </a:cubicBezTo>
                  <a:cubicBezTo>
                    <a:pt x="375" y="17"/>
                    <a:pt x="146" y="48"/>
                    <a:pt x="136" y="50"/>
                  </a:cubicBezTo>
                  <a:cubicBezTo>
                    <a:pt x="55" y="62"/>
                    <a:pt x="1" y="135"/>
                    <a:pt x="12" y="215"/>
                  </a:cubicBezTo>
                  <a:cubicBezTo>
                    <a:pt x="22" y="288"/>
                    <a:pt x="85" y="341"/>
                    <a:pt x="156" y="341"/>
                  </a:cubicBezTo>
                  <a:cubicBezTo>
                    <a:pt x="163" y="341"/>
                    <a:pt x="170" y="340"/>
                    <a:pt x="177" y="340"/>
                  </a:cubicBezTo>
                  <a:cubicBezTo>
                    <a:pt x="179" y="339"/>
                    <a:pt x="404" y="307"/>
                    <a:pt x="767" y="294"/>
                  </a:cubicBezTo>
                  <a:cubicBezTo>
                    <a:pt x="848" y="291"/>
                    <a:pt x="911" y="222"/>
                    <a:pt x="906" y="142"/>
                  </a:cubicBezTo>
                  <a:cubicBezTo>
                    <a:pt x="904" y="64"/>
                    <a:pt x="842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969374" y="4651193"/>
              <a:ext cx="330183" cy="148233"/>
            </a:xfrm>
            <a:custGeom>
              <a:avLst/>
              <a:gdLst/>
              <a:ahLst/>
              <a:cxnLst/>
              <a:rect l="l" t="t" r="r" b="b"/>
              <a:pathLst>
                <a:path w="7103" h="3189" extrusionOk="0">
                  <a:moveTo>
                    <a:pt x="4556" y="1"/>
                  </a:moveTo>
                  <a:cubicBezTo>
                    <a:pt x="4160" y="1"/>
                    <a:pt x="3736" y="36"/>
                    <a:pt x="3299" y="110"/>
                  </a:cubicBezTo>
                  <a:cubicBezTo>
                    <a:pt x="1415" y="429"/>
                    <a:pt x="0" y="1353"/>
                    <a:pt x="139" y="2173"/>
                  </a:cubicBezTo>
                  <a:cubicBezTo>
                    <a:pt x="245" y="2803"/>
                    <a:pt x="1239" y="3189"/>
                    <a:pt x="2549" y="3189"/>
                  </a:cubicBezTo>
                  <a:cubicBezTo>
                    <a:pt x="2943" y="3189"/>
                    <a:pt x="3367" y="3154"/>
                    <a:pt x="3803" y="3080"/>
                  </a:cubicBezTo>
                  <a:cubicBezTo>
                    <a:pt x="5688" y="2761"/>
                    <a:pt x="7102" y="1838"/>
                    <a:pt x="6964" y="1017"/>
                  </a:cubicBezTo>
                  <a:cubicBezTo>
                    <a:pt x="6857" y="387"/>
                    <a:pt x="5864" y="1"/>
                    <a:pt x="45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26528" y="4723475"/>
              <a:ext cx="163255" cy="163061"/>
            </a:xfrm>
            <a:custGeom>
              <a:avLst/>
              <a:gdLst/>
              <a:ahLst/>
              <a:cxnLst/>
              <a:rect l="l" t="t" r="r" b="b"/>
              <a:pathLst>
                <a:path w="3512" h="3508" extrusionOk="0">
                  <a:moveTo>
                    <a:pt x="3346" y="1"/>
                  </a:moveTo>
                  <a:cubicBezTo>
                    <a:pt x="3329" y="1"/>
                    <a:pt x="3312" y="4"/>
                    <a:pt x="3296" y="10"/>
                  </a:cubicBezTo>
                  <a:cubicBezTo>
                    <a:pt x="1671" y="614"/>
                    <a:pt x="572" y="1725"/>
                    <a:pt x="27" y="3314"/>
                  </a:cubicBezTo>
                  <a:cubicBezTo>
                    <a:pt x="1" y="3390"/>
                    <a:pt x="42" y="3474"/>
                    <a:pt x="118" y="3500"/>
                  </a:cubicBezTo>
                  <a:cubicBezTo>
                    <a:pt x="134" y="3505"/>
                    <a:pt x="150" y="3507"/>
                    <a:pt x="165" y="3507"/>
                  </a:cubicBezTo>
                  <a:cubicBezTo>
                    <a:pt x="226" y="3507"/>
                    <a:pt x="283" y="3469"/>
                    <a:pt x="304" y="3408"/>
                  </a:cubicBezTo>
                  <a:cubicBezTo>
                    <a:pt x="818" y="1907"/>
                    <a:pt x="1859" y="855"/>
                    <a:pt x="3397" y="284"/>
                  </a:cubicBezTo>
                  <a:cubicBezTo>
                    <a:pt x="3473" y="255"/>
                    <a:pt x="3512" y="171"/>
                    <a:pt x="3483" y="96"/>
                  </a:cubicBezTo>
                  <a:cubicBezTo>
                    <a:pt x="3461" y="37"/>
                    <a:pt x="3405" y="1"/>
                    <a:pt x="3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974394" y="4701349"/>
              <a:ext cx="132017" cy="35792"/>
            </a:xfrm>
            <a:custGeom>
              <a:avLst/>
              <a:gdLst/>
              <a:ahLst/>
              <a:cxnLst/>
              <a:rect l="l" t="t" r="r" b="b"/>
              <a:pathLst>
                <a:path w="2840" h="770" extrusionOk="0">
                  <a:moveTo>
                    <a:pt x="2690" y="1"/>
                  </a:moveTo>
                  <a:cubicBezTo>
                    <a:pt x="2688" y="1"/>
                    <a:pt x="2686" y="1"/>
                    <a:pt x="2684" y="1"/>
                  </a:cubicBezTo>
                  <a:cubicBezTo>
                    <a:pt x="1750" y="37"/>
                    <a:pt x="885" y="199"/>
                    <a:pt x="115" y="486"/>
                  </a:cubicBezTo>
                  <a:cubicBezTo>
                    <a:pt x="39" y="514"/>
                    <a:pt x="0" y="598"/>
                    <a:pt x="29" y="674"/>
                  </a:cubicBezTo>
                  <a:cubicBezTo>
                    <a:pt x="51" y="732"/>
                    <a:pt x="106" y="769"/>
                    <a:pt x="166" y="769"/>
                  </a:cubicBezTo>
                  <a:cubicBezTo>
                    <a:pt x="183" y="769"/>
                    <a:pt x="200" y="766"/>
                    <a:pt x="216" y="760"/>
                  </a:cubicBezTo>
                  <a:cubicBezTo>
                    <a:pt x="957" y="485"/>
                    <a:pt x="1791" y="327"/>
                    <a:pt x="2696" y="293"/>
                  </a:cubicBezTo>
                  <a:cubicBezTo>
                    <a:pt x="2777" y="291"/>
                    <a:pt x="2840" y="222"/>
                    <a:pt x="2837" y="142"/>
                  </a:cubicBezTo>
                  <a:cubicBezTo>
                    <a:pt x="2834" y="63"/>
                    <a:pt x="2772" y="1"/>
                    <a:pt x="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30564" y="4857115"/>
              <a:ext cx="490975" cy="286379"/>
            </a:xfrm>
            <a:custGeom>
              <a:avLst/>
              <a:gdLst/>
              <a:ahLst/>
              <a:cxnLst/>
              <a:rect l="l" t="t" r="r" b="b"/>
              <a:pathLst>
                <a:path w="10562" h="6161" extrusionOk="0">
                  <a:moveTo>
                    <a:pt x="350" y="0"/>
                  </a:moveTo>
                  <a:cubicBezTo>
                    <a:pt x="125" y="726"/>
                    <a:pt x="0" y="1514"/>
                    <a:pt x="0" y="2337"/>
                  </a:cubicBezTo>
                  <a:cubicBezTo>
                    <a:pt x="0" y="3667"/>
                    <a:pt x="323" y="5003"/>
                    <a:pt x="876" y="6160"/>
                  </a:cubicBezTo>
                  <a:lnTo>
                    <a:pt x="9687" y="6160"/>
                  </a:lnTo>
                  <a:cubicBezTo>
                    <a:pt x="10240" y="5003"/>
                    <a:pt x="10562" y="3667"/>
                    <a:pt x="10562" y="2337"/>
                  </a:cubicBezTo>
                  <a:cubicBezTo>
                    <a:pt x="10562" y="1514"/>
                    <a:pt x="10438" y="727"/>
                    <a:pt x="10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531959" y="4907875"/>
              <a:ext cx="488139" cy="25472"/>
            </a:xfrm>
            <a:custGeom>
              <a:avLst/>
              <a:gdLst/>
              <a:ahLst/>
              <a:cxnLst/>
              <a:rect l="l" t="t" r="r" b="b"/>
              <a:pathLst>
                <a:path w="10501" h="548" extrusionOk="0">
                  <a:moveTo>
                    <a:pt x="67" y="1"/>
                  </a:moveTo>
                  <a:cubicBezTo>
                    <a:pt x="39" y="180"/>
                    <a:pt x="18" y="363"/>
                    <a:pt x="1" y="547"/>
                  </a:cubicBezTo>
                  <a:lnTo>
                    <a:pt x="10500" y="547"/>
                  </a:lnTo>
                  <a:cubicBezTo>
                    <a:pt x="10485" y="363"/>
                    <a:pt x="10463" y="180"/>
                    <a:pt x="10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533353" y="5012324"/>
              <a:ext cx="485443" cy="25426"/>
            </a:xfrm>
            <a:custGeom>
              <a:avLst/>
              <a:gdLst/>
              <a:ahLst/>
              <a:cxnLst/>
              <a:rect l="l" t="t" r="r" b="b"/>
              <a:pathLst>
                <a:path w="10443" h="547" extrusionOk="0">
                  <a:moveTo>
                    <a:pt x="0" y="0"/>
                  </a:moveTo>
                  <a:cubicBezTo>
                    <a:pt x="21" y="183"/>
                    <a:pt x="51" y="366"/>
                    <a:pt x="83" y="546"/>
                  </a:cubicBezTo>
                  <a:lnTo>
                    <a:pt x="10359" y="546"/>
                  </a:lnTo>
                  <a:cubicBezTo>
                    <a:pt x="10392" y="366"/>
                    <a:pt x="10421" y="183"/>
                    <a:pt x="10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50274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1" y="1"/>
                    <a:pt x="0" y="191"/>
                    <a:pt x="0" y="426"/>
                  </a:cubicBezTo>
                  <a:cubicBezTo>
                    <a:pt x="0" y="661"/>
                    <a:pt x="191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649052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47831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60" y="851"/>
                    <a:pt x="850" y="660"/>
                    <a:pt x="850" y="426"/>
                  </a:cubicBezTo>
                  <a:cubicBezTo>
                    <a:pt x="850" y="191"/>
                    <a:pt x="660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846609" y="4947386"/>
              <a:ext cx="39512" cy="39557"/>
            </a:xfrm>
            <a:custGeom>
              <a:avLst/>
              <a:gdLst/>
              <a:ahLst/>
              <a:cxnLst/>
              <a:rect l="l" t="t" r="r" b="b"/>
              <a:pathLst>
                <a:path w="850" h="851" extrusionOk="0">
                  <a:moveTo>
                    <a:pt x="425" y="1"/>
                  </a:moveTo>
                  <a:cubicBezTo>
                    <a:pt x="190" y="1"/>
                    <a:pt x="0" y="191"/>
                    <a:pt x="0" y="426"/>
                  </a:cubicBezTo>
                  <a:cubicBezTo>
                    <a:pt x="0" y="661"/>
                    <a:pt x="190" y="851"/>
                    <a:pt x="425" y="851"/>
                  </a:cubicBezTo>
                  <a:cubicBezTo>
                    <a:pt x="659" y="851"/>
                    <a:pt x="850" y="660"/>
                    <a:pt x="850" y="426"/>
                  </a:cubicBezTo>
                  <a:cubicBezTo>
                    <a:pt x="850" y="191"/>
                    <a:pt x="659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945295" y="4947386"/>
              <a:ext cx="39559" cy="39557"/>
            </a:xfrm>
            <a:custGeom>
              <a:avLst/>
              <a:gdLst/>
              <a:ahLst/>
              <a:cxnLst/>
              <a:rect l="l" t="t" r="r" b="b"/>
              <a:pathLst>
                <a:path w="851" h="851" extrusionOk="0">
                  <a:moveTo>
                    <a:pt x="426" y="1"/>
                  </a:moveTo>
                  <a:cubicBezTo>
                    <a:pt x="192" y="1"/>
                    <a:pt x="1" y="191"/>
                    <a:pt x="1" y="426"/>
                  </a:cubicBezTo>
                  <a:cubicBezTo>
                    <a:pt x="1" y="661"/>
                    <a:pt x="192" y="851"/>
                    <a:pt x="426" y="851"/>
                  </a:cubicBezTo>
                  <a:cubicBezTo>
                    <a:pt x="661" y="851"/>
                    <a:pt x="851" y="660"/>
                    <a:pt x="851" y="426"/>
                  </a:cubicBezTo>
                  <a:cubicBezTo>
                    <a:pt x="851" y="191"/>
                    <a:pt x="661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●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●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●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 Medium"/>
              <a:buChar char="○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 Medium"/>
              <a:buChar char="■"/>
              <a:defRPr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64" r:id="rId6"/>
    <p:sldLayoutId id="2147483670" r:id="rId7"/>
    <p:sldLayoutId id="2147483671" r:id="rId8"/>
    <p:sldLayoutId id="2147483677" r:id="rId9"/>
    <p:sldLayoutId id="2147483678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/>
          <p:nvPr/>
        </p:nvSpPr>
        <p:spPr>
          <a:xfrm>
            <a:off x="728332" y="299190"/>
            <a:ext cx="7576500" cy="2027100"/>
          </a:xfrm>
          <a:prstGeom prst="wedgeRectCallout">
            <a:avLst>
              <a:gd name="adj1" fmla="val -656"/>
              <a:gd name="adj2" fmla="val 65449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1" name="Google Shape;431;p36"/>
          <p:cNvSpPr txBox="1">
            <a:spLocks noGrp="1"/>
          </p:cNvSpPr>
          <p:nvPr>
            <p:ph type="ctrTitle"/>
          </p:nvPr>
        </p:nvSpPr>
        <p:spPr>
          <a:xfrm>
            <a:off x="1074450" y="682575"/>
            <a:ext cx="6995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UnityChat </a:t>
            </a:r>
            <a:r>
              <a:rPr lang="en" sz="4000" dirty="0"/>
              <a:t>a </a:t>
            </a:r>
            <a:r>
              <a:rPr lang="en-GB" sz="4000" dirty="0">
                <a:solidFill>
                  <a:schemeClr val="accent1"/>
                </a:solidFill>
              </a:rPr>
              <a:t> Collaborative Group</a:t>
            </a:r>
            <a:br>
              <a:rPr lang="en-GB" sz="4000" dirty="0">
                <a:solidFill>
                  <a:schemeClr val="accent1"/>
                </a:solidFill>
              </a:rPr>
            </a:br>
            <a:r>
              <a:rPr lang="en-GB" sz="4000" dirty="0">
                <a:solidFill>
                  <a:schemeClr val="accent1"/>
                </a:solidFill>
              </a:rPr>
              <a:t>Messaging Hub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105417" y="3058645"/>
            <a:ext cx="5019760" cy="1329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Presented 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Masum Hossain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ID:221902164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Science and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Green University of Bangladesh.</a:t>
            </a:r>
          </a:p>
        </p:txBody>
      </p:sp>
      <p:grpSp>
        <p:nvGrpSpPr>
          <p:cNvPr id="433" name="Google Shape;433;p36"/>
          <p:cNvGrpSpPr/>
          <p:nvPr/>
        </p:nvGrpSpPr>
        <p:grpSpPr>
          <a:xfrm>
            <a:off x="5350877" y="1914586"/>
            <a:ext cx="3371125" cy="2929724"/>
            <a:chOff x="4124750" y="2130897"/>
            <a:chExt cx="3371125" cy="2929724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4124750" y="4604000"/>
              <a:ext cx="3371125" cy="0"/>
              <a:chOff x="4124750" y="4604000"/>
              <a:chExt cx="3371125" cy="0"/>
            </a:xfrm>
          </p:grpSpPr>
          <p:cxnSp>
            <p:nvCxnSpPr>
              <p:cNvPr id="435" name="Google Shape;435;p36"/>
              <p:cNvCxnSpPr/>
              <p:nvPr/>
            </p:nvCxnSpPr>
            <p:spPr>
              <a:xfrm>
                <a:off x="4124750" y="4604000"/>
                <a:ext cx="265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36"/>
              <p:cNvCxnSpPr/>
              <p:nvPr/>
            </p:nvCxnSpPr>
            <p:spPr>
              <a:xfrm>
                <a:off x="6915975" y="4604000"/>
                <a:ext cx="579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7" name="Google Shape;437;p36"/>
            <p:cNvGrpSpPr/>
            <p:nvPr/>
          </p:nvGrpSpPr>
          <p:grpSpPr>
            <a:xfrm>
              <a:off x="4623122" y="2130897"/>
              <a:ext cx="2382199" cy="2929724"/>
              <a:chOff x="4268024" y="2583899"/>
              <a:chExt cx="2081250" cy="2559605"/>
            </a:xfrm>
          </p:grpSpPr>
          <p:sp>
            <p:nvSpPr>
              <p:cNvPr id="438" name="Google Shape;438;p36"/>
              <p:cNvSpPr/>
              <p:nvPr/>
            </p:nvSpPr>
            <p:spPr>
              <a:xfrm>
                <a:off x="5079985" y="2759088"/>
                <a:ext cx="63418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36" extrusionOk="0">
                    <a:moveTo>
                      <a:pt x="23" y="0"/>
                    </a:moveTo>
                    <a:lnTo>
                      <a:pt x="0" y="92"/>
                    </a:lnTo>
                    <a:lnTo>
                      <a:pt x="974" y="336"/>
                    </a:lnTo>
                    <a:lnTo>
                      <a:pt x="997" y="244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5178668" y="2636831"/>
                <a:ext cx="23639" cy="43846"/>
              </a:xfrm>
              <a:custGeom>
                <a:avLst/>
                <a:gdLst/>
                <a:ahLst/>
                <a:cxnLst/>
                <a:rect l="l" t="t" r="r" b="b"/>
                <a:pathLst>
                  <a:path w="372" h="690" extrusionOk="0">
                    <a:moveTo>
                      <a:pt x="87" y="1"/>
                    </a:moveTo>
                    <a:lnTo>
                      <a:pt x="0" y="38"/>
                    </a:lnTo>
                    <a:lnTo>
                      <a:pt x="285" y="689"/>
                    </a:lnTo>
                    <a:lnTo>
                      <a:pt x="372" y="650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5485076" y="2759024"/>
                <a:ext cx="63481" cy="2135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336" extrusionOk="0">
                    <a:moveTo>
                      <a:pt x="976" y="0"/>
                    </a:moveTo>
                    <a:lnTo>
                      <a:pt x="1" y="243"/>
                    </a:lnTo>
                    <a:lnTo>
                      <a:pt x="24" y="336"/>
                    </a:lnTo>
                    <a:lnTo>
                      <a:pt x="999" y="92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5426298" y="2636831"/>
                <a:ext cx="23639" cy="43719"/>
              </a:xfrm>
              <a:custGeom>
                <a:avLst/>
                <a:gdLst/>
                <a:ahLst/>
                <a:cxnLst/>
                <a:rect l="l" t="t" r="r" b="b"/>
                <a:pathLst>
                  <a:path w="372" h="688" extrusionOk="0">
                    <a:moveTo>
                      <a:pt x="285" y="1"/>
                    </a:moveTo>
                    <a:lnTo>
                      <a:pt x="0" y="650"/>
                    </a:lnTo>
                    <a:lnTo>
                      <a:pt x="88" y="688"/>
                    </a:lnTo>
                    <a:lnTo>
                      <a:pt x="372" y="38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5315160" y="2583899"/>
                <a:ext cx="6037" cy="51662"/>
              </a:xfrm>
              <a:custGeom>
                <a:avLst/>
                <a:gdLst/>
                <a:ahLst/>
                <a:cxnLst/>
                <a:rect l="l" t="t" r="r" b="b"/>
                <a:pathLst>
                  <a:path w="95" h="813" extrusionOk="0">
                    <a:moveTo>
                      <a:pt x="0" y="0"/>
                    </a:moveTo>
                    <a:lnTo>
                      <a:pt x="0" y="813"/>
                    </a:lnTo>
                    <a:lnTo>
                      <a:pt x="95" y="813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5290886" y="2702979"/>
                <a:ext cx="108026" cy="268033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4218" extrusionOk="0">
                    <a:moveTo>
                      <a:pt x="643" y="1"/>
                    </a:moveTo>
                    <a:cubicBezTo>
                      <a:pt x="632" y="1"/>
                      <a:pt x="620" y="6"/>
                      <a:pt x="607" y="19"/>
                    </a:cubicBezTo>
                    <a:cubicBezTo>
                      <a:pt x="507" y="119"/>
                      <a:pt x="495" y="256"/>
                      <a:pt x="495" y="256"/>
                    </a:cubicBezTo>
                    <a:cubicBezTo>
                      <a:pt x="495" y="256"/>
                      <a:pt x="383" y="455"/>
                      <a:pt x="333" y="703"/>
                    </a:cubicBezTo>
                    <a:cubicBezTo>
                      <a:pt x="313" y="806"/>
                      <a:pt x="296" y="973"/>
                      <a:pt x="285" y="1134"/>
                    </a:cubicBezTo>
                    <a:lnTo>
                      <a:pt x="222" y="1051"/>
                    </a:lnTo>
                    <a:cubicBezTo>
                      <a:pt x="222" y="1051"/>
                      <a:pt x="184" y="641"/>
                      <a:pt x="171" y="554"/>
                    </a:cubicBezTo>
                    <a:cubicBezTo>
                      <a:pt x="169" y="534"/>
                      <a:pt x="159" y="524"/>
                      <a:pt x="147" y="524"/>
                    </a:cubicBezTo>
                    <a:cubicBezTo>
                      <a:pt x="103" y="524"/>
                      <a:pt x="20" y="637"/>
                      <a:pt x="11" y="877"/>
                    </a:cubicBezTo>
                    <a:cubicBezTo>
                      <a:pt x="0" y="1119"/>
                      <a:pt x="142" y="1740"/>
                      <a:pt x="205" y="2001"/>
                    </a:cubicBezTo>
                    <a:cubicBezTo>
                      <a:pt x="171" y="2280"/>
                      <a:pt x="142" y="2628"/>
                      <a:pt x="184" y="2790"/>
                    </a:cubicBezTo>
                    <a:cubicBezTo>
                      <a:pt x="258" y="3075"/>
                      <a:pt x="407" y="3262"/>
                      <a:pt x="458" y="3336"/>
                    </a:cubicBezTo>
                    <a:cubicBezTo>
                      <a:pt x="507" y="3411"/>
                      <a:pt x="805" y="4218"/>
                      <a:pt x="805" y="4218"/>
                    </a:cubicBezTo>
                    <a:lnTo>
                      <a:pt x="1699" y="3820"/>
                    </a:lnTo>
                    <a:lnTo>
                      <a:pt x="1290" y="2765"/>
                    </a:lnTo>
                    <a:lnTo>
                      <a:pt x="1091" y="1535"/>
                    </a:lnTo>
                    <a:cubicBezTo>
                      <a:pt x="1091" y="1535"/>
                      <a:pt x="992" y="703"/>
                      <a:pt x="992" y="430"/>
                    </a:cubicBezTo>
                    <a:cubicBezTo>
                      <a:pt x="992" y="227"/>
                      <a:pt x="937" y="161"/>
                      <a:pt x="893" y="161"/>
                    </a:cubicBezTo>
                    <a:cubicBezTo>
                      <a:pt x="878" y="161"/>
                      <a:pt x="865" y="169"/>
                      <a:pt x="855" y="181"/>
                    </a:cubicBezTo>
                    <a:lnTo>
                      <a:pt x="743" y="243"/>
                    </a:lnTo>
                    <a:cubicBezTo>
                      <a:pt x="743" y="243"/>
                      <a:pt x="716" y="1"/>
                      <a:pt x="643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5287900" y="2699993"/>
                <a:ext cx="114826" cy="275086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4329" extrusionOk="0">
                    <a:moveTo>
                      <a:pt x="689" y="100"/>
                    </a:moveTo>
                    <a:cubicBezTo>
                      <a:pt x="709" y="125"/>
                      <a:pt x="734" y="212"/>
                      <a:pt x="743" y="296"/>
                    </a:cubicBezTo>
                    <a:lnTo>
                      <a:pt x="751" y="367"/>
                    </a:lnTo>
                    <a:lnTo>
                      <a:pt x="926" y="270"/>
                    </a:lnTo>
                    <a:lnTo>
                      <a:pt x="939" y="255"/>
                    </a:lnTo>
                    <a:cubicBezTo>
                      <a:pt x="950" y="257"/>
                      <a:pt x="992" y="306"/>
                      <a:pt x="992" y="477"/>
                    </a:cubicBezTo>
                    <a:cubicBezTo>
                      <a:pt x="992" y="750"/>
                      <a:pt x="1087" y="1553"/>
                      <a:pt x="1091" y="1589"/>
                    </a:cubicBezTo>
                    <a:lnTo>
                      <a:pt x="1290" y="2819"/>
                    </a:lnTo>
                    <a:lnTo>
                      <a:pt x="1686" y="3842"/>
                    </a:lnTo>
                    <a:lnTo>
                      <a:pt x="879" y="4201"/>
                    </a:lnTo>
                    <a:cubicBezTo>
                      <a:pt x="811" y="4016"/>
                      <a:pt x="590" y="3425"/>
                      <a:pt x="545" y="3356"/>
                    </a:cubicBezTo>
                    <a:cubicBezTo>
                      <a:pt x="537" y="3347"/>
                      <a:pt x="530" y="3335"/>
                      <a:pt x="521" y="3322"/>
                    </a:cubicBezTo>
                    <a:cubicBezTo>
                      <a:pt x="458" y="3232"/>
                      <a:pt x="340" y="3065"/>
                      <a:pt x="277" y="2824"/>
                    </a:cubicBezTo>
                    <a:cubicBezTo>
                      <a:pt x="255" y="2739"/>
                      <a:pt x="241" y="2538"/>
                      <a:pt x="299" y="2053"/>
                    </a:cubicBezTo>
                    <a:lnTo>
                      <a:pt x="300" y="2044"/>
                    </a:lnTo>
                    <a:lnTo>
                      <a:pt x="298" y="2036"/>
                    </a:lnTo>
                    <a:cubicBezTo>
                      <a:pt x="237" y="1781"/>
                      <a:pt x="96" y="1162"/>
                      <a:pt x="105" y="926"/>
                    </a:cubicBezTo>
                    <a:cubicBezTo>
                      <a:pt x="111" y="773"/>
                      <a:pt x="149" y="682"/>
                      <a:pt x="176" y="642"/>
                    </a:cubicBezTo>
                    <a:cubicBezTo>
                      <a:pt x="191" y="769"/>
                      <a:pt x="221" y="1098"/>
                      <a:pt x="221" y="1102"/>
                    </a:cubicBezTo>
                    <a:lnTo>
                      <a:pt x="223" y="1116"/>
                    </a:lnTo>
                    <a:lnTo>
                      <a:pt x="369" y="1311"/>
                    </a:lnTo>
                    <a:lnTo>
                      <a:pt x="379" y="1185"/>
                    </a:lnTo>
                    <a:cubicBezTo>
                      <a:pt x="394" y="990"/>
                      <a:pt x="409" y="846"/>
                      <a:pt x="427" y="759"/>
                    </a:cubicBezTo>
                    <a:cubicBezTo>
                      <a:pt x="474" y="522"/>
                      <a:pt x="582" y="328"/>
                      <a:pt x="583" y="326"/>
                    </a:cubicBezTo>
                    <a:lnTo>
                      <a:pt x="590" y="307"/>
                    </a:lnTo>
                    <a:cubicBezTo>
                      <a:pt x="590" y="306"/>
                      <a:pt x="601" y="190"/>
                      <a:pt x="689" y="100"/>
                    </a:cubicBezTo>
                    <a:close/>
                    <a:moveTo>
                      <a:pt x="690" y="0"/>
                    </a:moveTo>
                    <a:cubicBezTo>
                      <a:pt x="671" y="0"/>
                      <a:pt x="646" y="7"/>
                      <a:pt x="620" y="33"/>
                    </a:cubicBezTo>
                    <a:cubicBezTo>
                      <a:pt x="525" y="128"/>
                      <a:pt x="501" y="251"/>
                      <a:pt x="495" y="288"/>
                    </a:cubicBezTo>
                    <a:cubicBezTo>
                      <a:pt x="473" y="329"/>
                      <a:pt x="379" y="514"/>
                      <a:pt x="334" y="740"/>
                    </a:cubicBezTo>
                    <a:cubicBezTo>
                      <a:pt x="323" y="794"/>
                      <a:pt x="313" y="866"/>
                      <a:pt x="303" y="957"/>
                    </a:cubicBezTo>
                    <a:cubicBezTo>
                      <a:pt x="291" y="829"/>
                      <a:pt x="274" y="650"/>
                      <a:pt x="266" y="594"/>
                    </a:cubicBezTo>
                    <a:cubicBezTo>
                      <a:pt x="258" y="544"/>
                      <a:pt x="223" y="523"/>
                      <a:pt x="192" y="523"/>
                    </a:cubicBezTo>
                    <a:cubicBezTo>
                      <a:pt x="191" y="523"/>
                      <a:pt x="191" y="523"/>
                      <a:pt x="190" y="523"/>
                    </a:cubicBezTo>
                    <a:cubicBezTo>
                      <a:pt x="110" y="527"/>
                      <a:pt x="20" y="669"/>
                      <a:pt x="9" y="922"/>
                    </a:cubicBezTo>
                    <a:cubicBezTo>
                      <a:pt x="0" y="1168"/>
                      <a:pt x="141" y="1786"/>
                      <a:pt x="204" y="2051"/>
                    </a:cubicBezTo>
                    <a:cubicBezTo>
                      <a:pt x="156" y="2446"/>
                      <a:pt x="150" y="2715"/>
                      <a:pt x="186" y="2848"/>
                    </a:cubicBezTo>
                    <a:cubicBezTo>
                      <a:pt x="253" y="3106"/>
                      <a:pt x="381" y="3289"/>
                      <a:pt x="443" y="3377"/>
                    </a:cubicBezTo>
                    <a:cubicBezTo>
                      <a:pt x="451" y="3390"/>
                      <a:pt x="459" y="3400"/>
                      <a:pt x="465" y="3410"/>
                    </a:cubicBezTo>
                    <a:cubicBezTo>
                      <a:pt x="500" y="3460"/>
                      <a:pt x="694" y="3971"/>
                      <a:pt x="808" y="4282"/>
                    </a:cubicBezTo>
                    <a:lnTo>
                      <a:pt x="826" y="4329"/>
                    </a:lnTo>
                    <a:lnTo>
                      <a:pt x="1807" y="3892"/>
                    </a:lnTo>
                    <a:lnTo>
                      <a:pt x="1383" y="2799"/>
                    </a:lnTo>
                    <a:lnTo>
                      <a:pt x="1185" y="1576"/>
                    </a:lnTo>
                    <a:cubicBezTo>
                      <a:pt x="1184" y="1568"/>
                      <a:pt x="1086" y="744"/>
                      <a:pt x="1086" y="477"/>
                    </a:cubicBezTo>
                    <a:cubicBezTo>
                      <a:pt x="1086" y="240"/>
                      <a:pt x="1013" y="180"/>
                      <a:pt x="970" y="165"/>
                    </a:cubicBezTo>
                    <a:cubicBezTo>
                      <a:pt x="960" y="162"/>
                      <a:pt x="950" y="161"/>
                      <a:pt x="941" y="161"/>
                    </a:cubicBezTo>
                    <a:cubicBezTo>
                      <a:pt x="915" y="161"/>
                      <a:pt x="890" y="171"/>
                      <a:pt x="871" y="191"/>
                    </a:cubicBezTo>
                    <a:lnTo>
                      <a:pt x="827" y="216"/>
                    </a:lnTo>
                    <a:cubicBezTo>
                      <a:pt x="811" y="128"/>
                      <a:pt x="779" y="27"/>
                      <a:pt x="717" y="5"/>
                    </a:cubicBezTo>
                    <a:cubicBezTo>
                      <a:pt x="710" y="2"/>
                      <a:pt x="701" y="0"/>
                      <a:pt x="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5290315" y="2765315"/>
                <a:ext cx="61257" cy="12601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983" extrusionOk="0">
                    <a:moveTo>
                      <a:pt x="163" y="1"/>
                    </a:moveTo>
                    <a:cubicBezTo>
                      <a:pt x="86" y="1"/>
                      <a:pt x="0" y="196"/>
                      <a:pt x="56" y="355"/>
                    </a:cubicBezTo>
                    <a:cubicBezTo>
                      <a:pt x="131" y="566"/>
                      <a:pt x="429" y="951"/>
                      <a:pt x="429" y="951"/>
                    </a:cubicBezTo>
                    <a:cubicBezTo>
                      <a:pt x="429" y="951"/>
                      <a:pt x="330" y="1287"/>
                      <a:pt x="467" y="1573"/>
                    </a:cubicBezTo>
                    <a:cubicBezTo>
                      <a:pt x="603" y="1858"/>
                      <a:pt x="877" y="1983"/>
                      <a:pt x="877" y="1983"/>
                    </a:cubicBezTo>
                    <a:lnTo>
                      <a:pt x="963" y="1287"/>
                    </a:lnTo>
                    <a:cubicBezTo>
                      <a:pt x="963" y="1287"/>
                      <a:pt x="703" y="802"/>
                      <a:pt x="653" y="715"/>
                    </a:cubicBezTo>
                    <a:cubicBezTo>
                      <a:pt x="603" y="628"/>
                      <a:pt x="305" y="268"/>
                      <a:pt x="231" y="70"/>
                    </a:cubicBezTo>
                    <a:cubicBezTo>
                      <a:pt x="212" y="21"/>
                      <a:pt x="188" y="1"/>
                      <a:pt x="163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5287264" y="2762329"/>
                <a:ext cx="66976" cy="131729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073" extrusionOk="0">
                    <a:moveTo>
                      <a:pt x="211" y="0"/>
                    </a:moveTo>
                    <a:cubicBezTo>
                      <a:pt x="199" y="0"/>
                      <a:pt x="188" y="3"/>
                      <a:pt x="177" y="7"/>
                    </a:cubicBezTo>
                    <a:cubicBezTo>
                      <a:pt x="75" y="44"/>
                      <a:pt x="1" y="249"/>
                      <a:pt x="59" y="418"/>
                    </a:cubicBezTo>
                    <a:cubicBezTo>
                      <a:pt x="128" y="609"/>
                      <a:pt x="364" y="928"/>
                      <a:pt x="426" y="1009"/>
                    </a:cubicBezTo>
                    <a:cubicBezTo>
                      <a:pt x="405" y="1094"/>
                      <a:pt x="349" y="1382"/>
                      <a:pt x="472" y="1641"/>
                    </a:cubicBezTo>
                    <a:cubicBezTo>
                      <a:pt x="614" y="1938"/>
                      <a:pt x="893" y="2068"/>
                      <a:pt x="905" y="2073"/>
                    </a:cubicBezTo>
                    <a:lnTo>
                      <a:pt x="944" y="1986"/>
                    </a:lnTo>
                    <a:cubicBezTo>
                      <a:pt x="941" y="1985"/>
                      <a:pt x="684" y="1865"/>
                      <a:pt x="557" y="1599"/>
                    </a:cubicBezTo>
                    <a:cubicBezTo>
                      <a:pt x="431" y="1334"/>
                      <a:pt x="522" y="1015"/>
                      <a:pt x="522" y="1012"/>
                    </a:cubicBezTo>
                    <a:lnTo>
                      <a:pt x="529" y="989"/>
                    </a:lnTo>
                    <a:lnTo>
                      <a:pt x="515" y="969"/>
                    </a:lnTo>
                    <a:cubicBezTo>
                      <a:pt x="512" y="966"/>
                      <a:pt x="220" y="588"/>
                      <a:pt x="150" y="387"/>
                    </a:cubicBezTo>
                    <a:cubicBezTo>
                      <a:pt x="117" y="295"/>
                      <a:pt x="139" y="187"/>
                      <a:pt x="178" y="127"/>
                    </a:cubicBezTo>
                    <a:cubicBezTo>
                      <a:pt x="195" y="101"/>
                      <a:pt x="208" y="95"/>
                      <a:pt x="210" y="95"/>
                    </a:cubicBezTo>
                    <a:cubicBezTo>
                      <a:pt x="214" y="96"/>
                      <a:pt x="223" y="105"/>
                      <a:pt x="234" y="134"/>
                    </a:cubicBezTo>
                    <a:cubicBezTo>
                      <a:pt x="288" y="276"/>
                      <a:pt x="444" y="490"/>
                      <a:pt x="559" y="645"/>
                    </a:cubicBezTo>
                    <a:cubicBezTo>
                      <a:pt x="605" y="708"/>
                      <a:pt x="645" y="761"/>
                      <a:pt x="660" y="786"/>
                    </a:cubicBezTo>
                    <a:cubicBezTo>
                      <a:pt x="708" y="871"/>
                      <a:pt x="967" y="1352"/>
                      <a:pt x="969" y="1356"/>
                    </a:cubicBezTo>
                    <a:lnTo>
                      <a:pt x="1053" y="1311"/>
                    </a:lnTo>
                    <a:cubicBezTo>
                      <a:pt x="1043" y="1291"/>
                      <a:pt x="792" y="825"/>
                      <a:pt x="741" y="739"/>
                    </a:cubicBezTo>
                    <a:cubicBezTo>
                      <a:pt x="726" y="710"/>
                      <a:pt x="686" y="656"/>
                      <a:pt x="635" y="588"/>
                    </a:cubicBezTo>
                    <a:cubicBezTo>
                      <a:pt x="531" y="445"/>
                      <a:pt x="372" y="231"/>
                      <a:pt x="323" y="100"/>
                    </a:cubicBezTo>
                    <a:cubicBezTo>
                      <a:pt x="295" y="27"/>
                      <a:pt x="252" y="0"/>
                      <a:pt x="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5329521" y="2718102"/>
                <a:ext cx="11629" cy="8591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352" extrusionOk="0">
                    <a:moveTo>
                      <a:pt x="88" y="1"/>
                    </a:moveTo>
                    <a:cubicBezTo>
                      <a:pt x="85" y="41"/>
                      <a:pt x="1" y="979"/>
                      <a:pt x="39" y="1351"/>
                    </a:cubicBezTo>
                    <a:lnTo>
                      <a:pt x="133" y="1342"/>
                    </a:lnTo>
                    <a:cubicBezTo>
                      <a:pt x="96" y="978"/>
                      <a:pt x="181" y="20"/>
                      <a:pt x="182" y="9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5313762" y="2718865"/>
                <a:ext cx="11565" cy="7034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107" extrusionOk="0">
                    <a:moveTo>
                      <a:pt x="87" y="0"/>
                    </a:moveTo>
                    <a:cubicBezTo>
                      <a:pt x="84" y="33"/>
                      <a:pt x="0" y="781"/>
                      <a:pt x="51" y="1106"/>
                    </a:cubicBezTo>
                    <a:lnTo>
                      <a:pt x="145" y="1092"/>
                    </a:lnTo>
                    <a:cubicBezTo>
                      <a:pt x="97" y="779"/>
                      <a:pt x="181" y="19"/>
                      <a:pt x="182" y="11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5325518" y="2939106"/>
                <a:ext cx="465276" cy="519163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8170" extrusionOk="0">
                    <a:moveTo>
                      <a:pt x="1203" y="0"/>
                    </a:moveTo>
                    <a:lnTo>
                      <a:pt x="1" y="585"/>
                    </a:lnTo>
                    <a:cubicBezTo>
                      <a:pt x="1" y="585"/>
                      <a:pt x="430" y="2803"/>
                      <a:pt x="774" y="4023"/>
                    </a:cubicBezTo>
                    <a:cubicBezTo>
                      <a:pt x="1117" y="5244"/>
                      <a:pt x="1510" y="5947"/>
                      <a:pt x="1510" y="5947"/>
                    </a:cubicBezTo>
                    <a:lnTo>
                      <a:pt x="4243" y="7980"/>
                    </a:lnTo>
                    <a:lnTo>
                      <a:pt x="4381" y="8169"/>
                    </a:lnTo>
                    <a:lnTo>
                      <a:pt x="7321" y="5419"/>
                    </a:lnTo>
                    <a:cubicBezTo>
                      <a:pt x="7321" y="5419"/>
                      <a:pt x="5790" y="4886"/>
                      <a:pt x="5687" y="4886"/>
                    </a:cubicBezTo>
                    <a:cubicBezTo>
                      <a:pt x="5584" y="4886"/>
                      <a:pt x="4514" y="4809"/>
                      <a:pt x="4514" y="4809"/>
                    </a:cubicBezTo>
                    <a:lnTo>
                      <a:pt x="3247" y="4147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5322086" y="2935103"/>
                <a:ext cx="474363" cy="527678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8304" extrusionOk="0">
                    <a:moveTo>
                      <a:pt x="1236" y="127"/>
                    </a:moveTo>
                    <a:lnTo>
                      <a:pt x="3265" y="4245"/>
                    </a:lnTo>
                    <a:lnTo>
                      <a:pt x="4546" y="4914"/>
                    </a:lnTo>
                    <a:lnTo>
                      <a:pt x="4565" y="4920"/>
                    </a:lnTo>
                    <a:cubicBezTo>
                      <a:pt x="4608" y="4923"/>
                      <a:pt x="5637" y="4996"/>
                      <a:pt x="5741" y="4996"/>
                    </a:cubicBezTo>
                    <a:cubicBezTo>
                      <a:pt x="5819" y="5000"/>
                      <a:pt x="6699" y="5297"/>
                      <a:pt x="7285" y="5501"/>
                    </a:cubicBezTo>
                    <a:lnTo>
                      <a:pt x="4441" y="8161"/>
                    </a:lnTo>
                    <a:lnTo>
                      <a:pt x="4335" y="8015"/>
                    </a:lnTo>
                    <a:lnTo>
                      <a:pt x="1601" y="5978"/>
                    </a:lnTo>
                    <a:cubicBezTo>
                      <a:pt x="1555" y="5893"/>
                      <a:pt x="1191" y="5202"/>
                      <a:pt x="874" y="4074"/>
                    </a:cubicBezTo>
                    <a:cubicBezTo>
                      <a:pt x="559" y="2953"/>
                      <a:pt x="165" y="966"/>
                      <a:pt x="108" y="675"/>
                    </a:cubicBezTo>
                    <a:lnTo>
                      <a:pt x="1236" y="127"/>
                    </a:lnTo>
                    <a:close/>
                    <a:moveTo>
                      <a:pt x="1279" y="0"/>
                    </a:moveTo>
                    <a:lnTo>
                      <a:pt x="0" y="622"/>
                    </a:lnTo>
                    <a:lnTo>
                      <a:pt x="8" y="657"/>
                    </a:lnTo>
                    <a:cubicBezTo>
                      <a:pt x="12" y="679"/>
                      <a:pt x="442" y="2890"/>
                      <a:pt x="782" y="4099"/>
                    </a:cubicBezTo>
                    <a:cubicBezTo>
                      <a:pt x="1124" y="5311"/>
                      <a:pt x="1519" y="6026"/>
                      <a:pt x="1523" y="6033"/>
                    </a:cubicBezTo>
                    <a:lnTo>
                      <a:pt x="1528" y="6042"/>
                    </a:lnTo>
                    <a:lnTo>
                      <a:pt x="4263" y="8077"/>
                    </a:lnTo>
                    <a:lnTo>
                      <a:pt x="4429" y="8304"/>
                    </a:lnTo>
                    <a:lnTo>
                      <a:pt x="7464" y="5463"/>
                    </a:lnTo>
                    <a:lnTo>
                      <a:pt x="7391" y="5437"/>
                    </a:lnTo>
                    <a:cubicBezTo>
                      <a:pt x="7134" y="5348"/>
                      <a:pt x="5847" y="4902"/>
                      <a:pt x="5741" y="4902"/>
                    </a:cubicBezTo>
                    <a:cubicBezTo>
                      <a:pt x="5646" y="4902"/>
                      <a:pt x="4689" y="4834"/>
                      <a:pt x="4581" y="4825"/>
                    </a:cubicBezTo>
                    <a:lnTo>
                      <a:pt x="3336" y="4175"/>
                    </a:lnTo>
                    <a:lnTo>
                      <a:pt x="1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5479293" y="3385053"/>
                <a:ext cx="212050" cy="58131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9148" extrusionOk="0">
                    <a:moveTo>
                      <a:pt x="3337" y="0"/>
                    </a:moveTo>
                    <a:cubicBezTo>
                      <a:pt x="3336" y="0"/>
                      <a:pt x="1892" y="1237"/>
                      <a:pt x="1497" y="1668"/>
                    </a:cubicBezTo>
                    <a:cubicBezTo>
                      <a:pt x="1101" y="2098"/>
                      <a:pt x="1136" y="2115"/>
                      <a:pt x="964" y="2441"/>
                    </a:cubicBezTo>
                    <a:cubicBezTo>
                      <a:pt x="792" y="2767"/>
                      <a:pt x="568" y="3421"/>
                      <a:pt x="568" y="3421"/>
                    </a:cubicBezTo>
                    <a:cubicBezTo>
                      <a:pt x="568" y="3421"/>
                      <a:pt x="1" y="5896"/>
                      <a:pt x="1" y="7221"/>
                    </a:cubicBezTo>
                    <a:cubicBezTo>
                      <a:pt x="1" y="8544"/>
                      <a:pt x="35" y="8888"/>
                      <a:pt x="121" y="8940"/>
                    </a:cubicBezTo>
                    <a:cubicBezTo>
                      <a:pt x="203" y="8989"/>
                      <a:pt x="1099" y="9147"/>
                      <a:pt x="1256" y="9147"/>
                    </a:cubicBezTo>
                    <a:cubicBezTo>
                      <a:pt x="1264" y="9147"/>
                      <a:pt x="1270" y="9147"/>
                      <a:pt x="1274" y="9146"/>
                    </a:cubicBezTo>
                    <a:cubicBezTo>
                      <a:pt x="1360" y="9128"/>
                      <a:pt x="1617" y="9042"/>
                      <a:pt x="1617" y="9042"/>
                    </a:cubicBezTo>
                    <a:cubicBezTo>
                      <a:pt x="1617" y="9042"/>
                      <a:pt x="2872" y="3095"/>
                      <a:pt x="3009" y="2355"/>
                    </a:cubicBezTo>
                    <a:cubicBezTo>
                      <a:pt x="3148" y="1616"/>
                      <a:pt x="3337" y="0"/>
                      <a:pt x="3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5476307" y="3377682"/>
                <a:ext cx="218913" cy="591667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9311" extrusionOk="0">
                    <a:moveTo>
                      <a:pt x="3322" y="232"/>
                    </a:moveTo>
                    <a:cubicBezTo>
                      <a:pt x="3274" y="621"/>
                      <a:pt x="3123" y="1851"/>
                      <a:pt x="3010" y="2463"/>
                    </a:cubicBezTo>
                    <a:cubicBezTo>
                      <a:pt x="2879" y="3168"/>
                      <a:pt x="1715" y="8687"/>
                      <a:pt x="1623" y="9123"/>
                    </a:cubicBezTo>
                    <a:cubicBezTo>
                      <a:pt x="1557" y="9145"/>
                      <a:pt x="1377" y="9202"/>
                      <a:pt x="1311" y="9215"/>
                    </a:cubicBezTo>
                    <a:cubicBezTo>
                      <a:pt x="1308" y="9216"/>
                      <a:pt x="1303" y="9216"/>
                      <a:pt x="1297" y="9216"/>
                    </a:cubicBezTo>
                    <a:cubicBezTo>
                      <a:pt x="1147" y="9216"/>
                      <a:pt x="265" y="9057"/>
                      <a:pt x="192" y="9015"/>
                    </a:cubicBezTo>
                    <a:cubicBezTo>
                      <a:pt x="108" y="8963"/>
                      <a:pt x="96" y="8178"/>
                      <a:pt x="96" y="7337"/>
                    </a:cubicBezTo>
                    <a:cubicBezTo>
                      <a:pt x="96" y="6051"/>
                      <a:pt x="641" y="3640"/>
                      <a:pt x="662" y="3550"/>
                    </a:cubicBezTo>
                    <a:cubicBezTo>
                      <a:pt x="676" y="3507"/>
                      <a:pt x="889" y="2889"/>
                      <a:pt x="1053" y="2579"/>
                    </a:cubicBezTo>
                    <a:cubicBezTo>
                      <a:pt x="1085" y="2517"/>
                      <a:pt x="1112" y="2466"/>
                      <a:pt x="1134" y="2421"/>
                    </a:cubicBezTo>
                    <a:cubicBezTo>
                      <a:pt x="1225" y="2235"/>
                      <a:pt x="1263" y="2158"/>
                      <a:pt x="1579" y="1816"/>
                    </a:cubicBezTo>
                    <a:cubicBezTo>
                      <a:pt x="1910" y="1456"/>
                      <a:pt x="2996" y="512"/>
                      <a:pt x="3322" y="232"/>
                    </a:cubicBezTo>
                    <a:close/>
                    <a:moveTo>
                      <a:pt x="3444" y="1"/>
                    </a:moveTo>
                    <a:lnTo>
                      <a:pt x="3352" y="80"/>
                    </a:lnTo>
                    <a:cubicBezTo>
                      <a:pt x="3293" y="131"/>
                      <a:pt x="1902" y="1324"/>
                      <a:pt x="1508" y="1751"/>
                    </a:cubicBezTo>
                    <a:cubicBezTo>
                      <a:pt x="1184" y="2105"/>
                      <a:pt x="1144" y="2184"/>
                      <a:pt x="1049" y="2379"/>
                    </a:cubicBezTo>
                    <a:cubicBezTo>
                      <a:pt x="1027" y="2423"/>
                      <a:pt x="1002" y="2473"/>
                      <a:pt x="969" y="2535"/>
                    </a:cubicBezTo>
                    <a:cubicBezTo>
                      <a:pt x="797" y="2861"/>
                      <a:pt x="580" y="3495"/>
                      <a:pt x="570" y="3521"/>
                    </a:cubicBezTo>
                    <a:lnTo>
                      <a:pt x="569" y="3527"/>
                    </a:lnTo>
                    <a:cubicBezTo>
                      <a:pt x="563" y="3551"/>
                      <a:pt x="0" y="6023"/>
                      <a:pt x="0" y="7337"/>
                    </a:cubicBezTo>
                    <a:cubicBezTo>
                      <a:pt x="0" y="8845"/>
                      <a:pt x="47" y="9038"/>
                      <a:pt x="144" y="9096"/>
                    </a:cubicBezTo>
                    <a:cubicBezTo>
                      <a:pt x="233" y="9150"/>
                      <a:pt x="1118" y="9311"/>
                      <a:pt x="1304" y="9311"/>
                    </a:cubicBezTo>
                    <a:cubicBezTo>
                      <a:pt x="1315" y="9311"/>
                      <a:pt x="1324" y="9309"/>
                      <a:pt x="1330" y="9308"/>
                    </a:cubicBezTo>
                    <a:cubicBezTo>
                      <a:pt x="1417" y="9291"/>
                      <a:pt x="1669" y="9207"/>
                      <a:pt x="1679" y="9203"/>
                    </a:cubicBezTo>
                    <a:lnTo>
                      <a:pt x="1705" y="9195"/>
                    </a:lnTo>
                    <a:lnTo>
                      <a:pt x="1711" y="9169"/>
                    </a:lnTo>
                    <a:cubicBezTo>
                      <a:pt x="1723" y="9109"/>
                      <a:pt x="2967" y="3211"/>
                      <a:pt x="3103" y="2479"/>
                    </a:cubicBezTo>
                    <a:cubicBezTo>
                      <a:pt x="3240" y="1747"/>
                      <a:pt x="3429" y="137"/>
                      <a:pt x="3431" y="121"/>
                    </a:cubicBezTo>
                    <a:lnTo>
                      <a:pt x="344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5430428" y="4800353"/>
                <a:ext cx="254498" cy="139291"/>
              </a:xfrm>
              <a:custGeom>
                <a:avLst/>
                <a:gdLst/>
                <a:ahLst/>
                <a:cxnLst/>
                <a:rect l="l" t="t" r="r" b="b"/>
                <a:pathLst>
                  <a:path w="4005" h="2192" extrusionOk="0">
                    <a:moveTo>
                      <a:pt x="2013" y="114"/>
                    </a:moveTo>
                    <a:lnTo>
                      <a:pt x="3716" y="656"/>
                    </a:lnTo>
                    <a:cubicBezTo>
                      <a:pt x="3741" y="761"/>
                      <a:pt x="3836" y="1161"/>
                      <a:pt x="3870" y="1349"/>
                    </a:cubicBezTo>
                    <a:cubicBezTo>
                      <a:pt x="3908" y="1562"/>
                      <a:pt x="3784" y="2033"/>
                      <a:pt x="3677" y="2078"/>
                    </a:cubicBezTo>
                    <a:cubicBezTo>
                      <a:pt x="3647" y="2091"/>
                      <a:pt x="3592" y="2096"/>
                      <a:pt x="3526" y="2096"/>
                    </a:cubicBezTo>
                    <a:cubicBezTo>
                      <a:pt x="3347" y="2096"/>
                      <a:pt x="3083" y="2059"/>
                      <a:pt x="2964" y="2035"/>
                    </a:cubicBezTo>
                    <a:cubicBezTo>
                      <a:pt x="2927" y="2028"/>
                      <a:pt x="2877" y="2026"/>
                      <a:pt x="2821" y="2026"/>
                    </a:cubicBezTo>
                    <a:cubicBezTo>
                      <a:pt x="2766" y="2026"/>
                      <a:pt x="2704" y="2028"/>
                      <a:pt x="2647" y="2031"/>
                    </a:cubicBezTo>
                    <a:cubicBezTo>
                      <a:pt x="2597" y="2032"/>
                      <a:pt x="2550" y="2034"/>
                      <a:pt x="2514" y="2034"/>
                    </a:cubicBezTo>
                    <a:cubicBezTo>
                      <a:pt x="2468" y="2034"/>
                      <a:pt x="2301" y="2042"/>
                      <a:pt x="2089" y="2053"/>
                    </a:cubicBezTo>
                    <a:cubicBezTo>
                      <a:pt x="1740" y="2071"/>
                      <a:pt x="1263" y="2095"/>
                      <a:pt x="1050" y="2095"/>
                    </a:cubicBezTo>
                    <a:cubicBezTo>
                      <a:pt x="633" y="2095"/>
                      <a:pt x="95" y="1972"/>
                      <a:pt x="95" y="1841"/>
                    </a:cubicBezTo>
                    <a:cubicBezTo>
                      <a:pt x="95" y="1644"/>
                      <a:pt x="366" y="1541"/>
                      <a:pt x="482" y="1506"/>
                    </a:cubicBezTo>
                    <a:cubicBezTo>
                      <a:pt x="683" y="1446"/>
                      <a:pt x="1395" y="1022"/>
                      <a:pt x="1484" y="933"/>
                    </a:cubicBezTo>
                    <a:cubicBezTo>
                      <a:pt x="1560" y="858"/>
                      <a:pt x="1918" y="272"/>
                      <a:pt x="2013" y="114"/>
                    </a:cubicBezTo>
                    <a:close/>
                    <a:moveTo>
                      <a:pt x="1971" y="0"/>
                    </a:moveTo>
                    <a:lnTo>
                      <a:pt x="1952" y="33"/>
                    </a:lnTo>
                    <a:cubicBezTo>
                      <a:pt x="1768" y="337"/>
                      <a:pt x="1474" y="809"/>
                      <a:pt x="1417" y="865"/>
                    </a:cubicBezTo>
                    <a:cubicBezTo>
                      <a:pt x="1348" y="935"/>
                      <a:pt x="658" y="1354"/>
                      <a:pt x="455" y="1415"/>
                    </a:cubicBezTo>
                    <a:cubicBezTo>
                      <a:pt x="286" y="1466"/>
                      <a:pt x="1" y="1589"/>
                      <a:pt x="1" y="1841"/>
                    </a:cubicBezTo>
                    <a:cubicBezTo>
                      <a:pt x="1" y="2107"/>
                      <a:pt x="770" y="2189"/>
                      <a:pt x="1050" y="2189"/>
                    </a:cubicBezTo>
                    <a:cubicBezTo>
                      <a:pt x="1265" y="2189"/>
                      <a:pt x="1745" y="2165"/>
                      <a:pt x="2094" y="2148"/>
                    </a:cubicBezTo>
                    <a:cubicBezTo>
                      <a:pt x="2304" y="2138"/>
                      <a:pt x="2470" y="2130"/>
                      <a:pt x="2514" y="2130"/>
                    </a:cubicBezTo>
                    <a:cubicBezTo>
                      <a:pt x="2551" y="2130"/>
                      <a:pt x="2600" y="2127"/>
                      <a:pt x="2650" y="2125"/>
                    </a:cubicBezTo>
                    <a:cubicBezTo>
                      <a:pt x="2705" y="2123"/>
                      <a:pt x="2767" y="2121"/>
                      <a:pt x="2822" y="2121"/>
                    </a:cubicBezTo>
                    <a:cubicBezTo>
                      <a:pt x="2871" y="2121"/>
                      <a:pt x="2915" y="2123"/>
                      <a:pt x="2945" y="2128"/>
                    </a:cubicBezTo>
                    <a:cubicBezTo>
                      <a:pt x="2949" y="2130"/>
                      <a:pt x="3283" y="2191"/>
                      <a:pt x="3522" y="2191"/>
                    </a:cubicBezTo>
                    <a:cubicBezTo>
                      <a:pt x="3602" y="2191"/>
                      <a:pt x="3672" y="2184"/>
                      <a:pt x="3715" y="2165"/>
                    </a:cubicBezTo>
                    <a:cubicBezTo>
                      <a:pt x="3886" y="2093"/>
                      <a:pt x="4005" y="1561"/>
                      <a:pt x="3964" y="1332"/>
                    </a:cubicBezTo>
                    <a:cubicBezTo>
                      <a:pt x="3924" y="1113"/>
                      <a:pt x="3804" y="612"/>
                      <a:pt x="3802" y="608"/>
                    </a:cubicBezTo>
                    <a:lnTo>
                      <a:pt x="3796" y="582"/>
                    </a:lnTo>
                    <a:lnTo>
                      <a:pt x="19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5862271" y="4808296"/>
                <a:ext cx="210969" cy="155558"/>
              </a:xfrm>
              <a:custGeom>
                <a:avLst/>
                <a:gdLst/>
                <a:ahLst/>
                <a:cxnLst/>
                <a:rect l="l" t="t" r="r" b="b"/>
                <a:pathLst>
                  <a:path w="3320" h="2448" extrusionOk="0">
                    <a:moveTo>
                      <a:pt x="2006" y="95"/>
                    </a:moveTo>
                    <a:cubicBezTo>
                      <a:pt x="2328" y="95"/>
                      <a:pt x="2767" y="206"/>
                      <a:pt x="2979" y="272"/>
                    </a:cubicBezTo>
                    <a:cubicBezTo>
                      <a:pt x="3015" y="354"/>
                      <a:pt x="3154" y="682"/>
                      <a:pt x="3188" y="902"/>
                    </a:cubicBezTo>
                    <a:cubicBezTo>
                      <a:pt x="3228" y="1159"/>
                      <a:pt x="3204" y="1355"/>
                      <a:pt x="2965" y="1539"/>
                    </a:cubicBezTo>
                    <a:cubicBezTo>
                      <a:pt x="2709" y="1735"/>
                      <a:pt x="2047" y="2177"/>
                      <a:pt x="1891" y="2255"/>
                    </a:cubicBezTo>
                    <a:cubicBezTo>
                      <a:pt x="1777" y="2312"/>
                      <a:pt x="1428" y="2328"/>
                      <a:pt x="1173" y="2339"/>
                    </a:cubicBezTo>
                    <a:cubicBezTo>
                      <a:pt x="1089" y="2342"/>
                      <a:pt x="1012" y="2346"/>
                      <a:pt x="947" y="2351"/>
                    </a:cubicBezTo>
                    <a:cubicBezTo>
                      <a:pt x="925" y="2352"/>
                      <a:pt x="903" y="2353"/>
                      <a:pt x="880" y="2353"/>
                    </a:cubicBezTo>
                    <a:cubicBezTo>
                      <a:pt x="596" y="2353"/>
                      <a:pt x="177" y="2248"/>
                      <a:pt x="128" y="2097"/>
                    </a:cubicBezTo>
                    <a:cubicBezTo>
                      <a:pt x="100" y="2012"/>
                      <a:pt x="213" y="1920"/>
                      <a:pt x="313" y="1857"/>
                    </a:cubicBezTo>
                    <a:cubicBezTo>
                      <a:pt x="567" y="1698"/>
                      <a:pt x="1003" y="1307"/>
                      <a:pt x="1021" y="1291"/>
                    </a:cubicBezTo>
                    <a:lnTo>
                      <a:pt x="1377" y="709"/>
                    </a:lnTo>
                    <a:lnTo>
                      <a:pt x="1378" y="697"/>
                    </a:lnTo>
                    <a:cubicBezTo>
                      <a:pt x="1378" y="694"/>
                      <a:pt x="1401" y="393"/>
                      <a:pt x="1681" y="169"/>
                    </a:cubicBezTo>
                    <a:cubicBezTo>
                      <a:pt x="1748" y="116"/>
                      <a:pt x="1867" y="95"/>
                      <a:pt x="2006" y="95"/>
                    </a:cubicBezTo>
                    <a:close/>
                    <a:moveTo>
                      <a:pt x="2013" y="0"/>
                    </a:moveTo>
                    <a:cubicBezTo>
                      <a:pt x="1851" y="0"/>
                      <a:pt x="1708" y="26"/>
                      <a:pt x="1621" y="96"/>
                    </a:cubicBezTo>
                    <a:cubicBezTo>
                      <a:pt x="1338" y="322"/>
                      <a:pt x="1291" y="614"/>
                      <a:pt x="1284" y="679"/>
                    </a:cubicBezTo>
                    <a:lnTo>
                      <a:pt x="953" y="1225"/>
                    </a:lnTo>
                    <a:cubicBezTo>
                      <a:pt x="902" y="1270"/>
                      <a:pt x="495" y="1631"/>
                      <a:pt x="262" y="1776"/>
                    </a:cubicBezTo>
                    <a:cubicBezTo>
                      <a:pt x="76" y="1893"/>
                      <a:pt x="0" y="2011"/>
                      <a:pt x="37" y="2125"/>
                    </a:cubicBezTo>
                    <a:cubicBezTo>
                      <a:pt x="109" y="2349"/>
                      <a:pt x="596" y="2447"/>
                      <a:pt x="884" y="2447"/>
                    </a:cubicBezTo>
                    <a:cubicBezTo>
                      <a:pt x="908" y="2447"/>
                      <a:pt x="931" y="2446"/>
                      <a:pt x="953" y="2445"/>
                    </a:cubicBezTo>
                    <a:cubicBezTo>
                      <a:pt x="1017" y="2441"/>
                      <a:pt x="1094" y="2437"/>
                      <a:pt x="1177" y="2434"/>
                    </a:cubicBezTo>
                    <a:cubicBezTo>
                      <a:pt x="1469" y="2421"/>
                      <a:pt x="1801" y="2406"/>
                      <a:pt x="1933" y="2340"/>
                    </a:cubicBezTo>
                    <a:cubicBezTo>
                      <a:pt x="2097" y="2258"/>
                      <a:pt x="2759" y="1817"/>
                      <a:pt x="3023" y="1613"/>
                    </a:cubicBezTo>
                    <a:cubicBezTo>
                      <a:pt x="3314" y="1390"/>
                      <a:pt x="3319" y="1133"/>
                      <a:pt x="3281" y="887"/>
                    </a:cubicBezTo>
                    <a:cubicBezTo>
                      <a:pt x="3240" y="624"/>
                      <a:pt x="3065" y="230"/>
                      <a:pt x="3058" y="213"/>
                    </a:cubicBezTo>
                    <a:lnTo>
                      <a:pt x="3048" y="194"/>
                    </a:lnTo>
                    <a:lnTo>
                      <a:pt x="3028" y="188"/>
                    </a:lnTo>
                    <a:cubicBezTo>
                      <a:pt x="2996" y="177"/>
                      <a:pt x="2438" y="0"/>
                      <a:pt x="2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5493781" y="3922756"/>
                <a:ext cx="568855" cy="937543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14754" extrusionOk="0">
                    <a:moveTo>
                      <a:pt x="1251" y="0"/>
                    </a:moveTo>
                    <a:lnTo>
                      <a:pt x="797" y="2389"/>
                    </a:lnTo>
                    <a:cubicBezTo>
                      <a:pt x="797" y="2389"/>
                      <a:pt x="0" y="7373"/>
                      <a:pt x="22" y="7554"/>
                    </a:cubicBezTo>
                    <a:cubicBezTo>
                      <a:pt x="46" y="7737"/>
                      <a:pt x="1001" y="12884"/>
                      <a:pt x="1025" y="13088"/>
                    </a:cubicBezTo>
                    <a:cubicBezTo>
                      <a:pt x="1048" y="13293"/>
                      <a:pt x="820" y="13498"/>
                      <a:pt x="820" y="13498"/>
                    </a:cubicBezTo>
                    <a:lnTo>
                      <a:pt x="865" y="13998"/>
                    </a:lnTo>
                    <a:cubicBezTo>
                      <a:pt x="865" y="13998"/>
                      <a:pt x="1434" y="14385"/>
                      <a:pt x="1821" y="14476"/>
                    </a:cubicBezTo>
                    <a:cubicBezTo>
                      <a:pt x="2208" y="14567"/>
                      <a:pt x="2799" y="14590"/>
                      <a:pt x="2799" y="14590"/>
                    </a:cubicBezTo>
                    <a:cubicBezTo>
                      <a:pt x="2799" y="14590"/>
                      <a:pt x="3005" y="14158"/>
                      <a:pt x="3005" y="14089"/>
                    </a:cubicBezTo>
                    <a:cubicBezTo>
                      <a:pt x="3005" y="14021"/>
                      <a:pt x="2868" y="13566"/>
                      <a:pt x="2868" y="13498"/>
                    </a:cubicBezTo>
                    <a:cubicBezTo>
                      <a:pt x="2868" y="13429"/>
                      <a:pt x="2503" y="7418"/>
                      <a:pt x="2503" y="7418"/>
                    </a:cubicBezTo>
                    <a:lnTo>
                      <a:pt x="3390" y="3982"/>
                    </a:lnTo>
                    <a:cubicBezTo>
                      <a:pt x="3390" y="3982"/>
                      <a:pt x="4596" y="7622"/>
                      <a:pt x="4710" y="7873"/>
                    </a:cubicBezTo>
                    <a:cubicBezTo>
                      <a:pt x="4823" y="8123"/>
                      <a:pt x="7018" y="13684"/>
                      <a:pt x="7018" y="13684"/>
                    </a:cubicBezTo>
                    <a:cubicBezTo>
                      <a:pt x="7018" y="13684"/>
                      <a:pt x="6813" y="13957"/>
                      <a:pt x="6882" y="14163"/>
                    </a:cubicBezTo>
                    <a:cubicBezTo>
                      <a:pt x="6950" y="14368"/>
                      <a:pt x="7040" y="14754"/>
                      <a:pt x="7040" y="14754"/>
                    </a:cubicBezTo>
                    <a:cubicBezTo>
                      <a:pt x="7040" y="14754"/>
                      <a:pt x="7412" y="14331"/>
                      <a:pt x="7675" y="14331"/>
                    </a:cubicBezTo>
                    <a:cubicBezTo>
                      <a:pt x="7718" y="14331"/>
                      <a:pt x="7757" y="14342"/>
                      <a:pt x="7792" y="14368"/>
                    </a:cubicBezTo>
                    <a:cubicBezTo>
                      <a:pt x="8041" y="14549"/>
                      <a:pt x="8088" y="14754"/>
                      <a:pt x="8088" y="14754"/>
                    </a:cubicBezTo>
                    <a:lnTo>
                      <a:pt x="8884" y="14436"/>
                    </a:lnTo>
                    <a:cubicBezTo>
                      <a:pt x="8884" y="14436"/>
                      <a:pt x="8951" y="14117"/>
                      <a:pt x="8906" y="13957"/>
                    </a:cubicBezTo>
                    <a:cubicBezTo>
                      <a:pt x="8861" y="13799"/>
                      <a:pt x="8747" y="14003"/>
                      <a:pt x="8747" y="13412"/>
                    </a:cubicBezTo>
                    <a:cubicBezTo>
                      <a:pt x="8747" y="12820"/>
                      <a:pt x="7964" y="9284"/>
                      <a:pt x="7804" y="8738"/>
                    </a:cubicBezTo>
                    <a:cubicBezTo>
                      <a:pt x="7645" y="8191"/>
                      <a:pt x="6985" y="7168"/>
                      <a:pt x="6985" y="7168"/>
                    </a:cubicBezTo>
                    <a:lnTo>
                      <a:pt x="6689" y="1661"/>
                    </a:lnTo>
                    <a:lnTo>
                      <a:pt x="6689" y="387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5490795" y="3919579"/>
                <a:ext cx="574955" cy="947138"/>
              </a:xfrm>
              <a:custGeom>
                <a:avLst/>
                <a:gdLst/>
                <a:ahLst/>
                <a:cxnLst/>
                <a:rect l="l" t="t" r="r" b="b"/>
                <a:pathLst>
                  <a:path w="9048" h="14905" extrusionOk="0">
                    <a:moveTo>
                      <a:pt x="1337" y="100"/>
                    </a:moveTo>
                    <a:lnTo>
                      <a:pt x="6689" y="481"/>
                    </a:lnTo>
                    <a:lnTo>
                      <a:pt x="6689" y="1714"/>
                    </a:lnTo>
                    <a:lnTo>
                      <a:pt x="6985" y="7220"/>
                    </a:lnTo>
                    <a:lnTo>
                      <a:pt x="6986" y="7233"/>
                    </a:lnTo>
                    <a:lnTo>
                      <a:pt x="6992" y="7243"/>
                    </a:lnTo>
                    <a:cubicBezTo>
                      <a:pt x="6999" y="7254"/>
                      <a:pt x="7650" y="8267"/>
                      <a:pt x="7806" y="8802"/>
                    </a:cubicBezTo>
                    <a:cubicBezTo>
                      <a:pt x="7977" y="9389"/>
                      <a:pt x="8746" y="12892"/>
                      <a:pt x="8746" y="13462"/>
                    </a:cubicBezTo>
                    <a:cubicBezTo>
                      <a:pt x="8746" y="13859"/>
                      <a:pt x="8798" y="13923"/>
                      <a:pt x="8869" y="13968"/>
                    </a:cubicBezTo>
                    <a:cubicBezTo>
                      <a:pt x="8889" y="13981"/>
                      <a:pt x="8899" y="13987"/>
                      <a:pt x="8908" y="14021"/>
                    </a:cubicBezTo>
                    <a:cubicBezTo>
                      <a:pt x="8943" y="14143"/>
                      <a:pt x="8904" y="14376"/>
                      <a:pt x="8889" y="14451"/>
                    </a:cubicBezTo>
                    <a:lnTo>
                      <a:pt x="8164" y="14742"/>
                    </a:lnTo>
                    <a:cubicBezTo>
                      <a:pt x="8133" y="14664"/>
                      <a:pt x="8054" y="14515"/>
                      <a:pt x="7866" y="14379"/>
                    </a:cubicBezTo>
                    <a:cubicBezTo>
                      <a:pt x="7823" y="14347"/>
                      <a:pt x="7774" y="14334"/>
                      <a:pt x="7722" y="14334"/>
                    </a:cubicBezTo>
                    <a:cubicBezTo>
                      <a:pt x="7503" y="14334"/>
                      <a:pt x="7235" y="14581"/>
                      <a:pt x="7114" y="14707"/>
                    </a:cubicBezTo>
                    <a:cubicBezTo>
                      <a:pt x="7082" y="14580"/>
                      <a:pt x="7022" y="14344"/>
                      <a:pt x="6974" y="14197"/>
                    </a:cubicBezTo>
                    <a:cubicBezTo>
                      <a:pt x="6914" y="14019"/>
                      <a:pt x="7101" y="13766"/>
                      <a:pt x="7103" y="13763"/>
                    </a:cubicBezTo>
                    <a:lnTo>
                      <a:pt x="7119" y="13742"/>
                    </a:lnTo>
                    <a:lnTo>
                      <a:pt x="7109" y="13717"/>
                    </a:lnTo>
                    <a:cubicBezTo>
                      <a:pt x="7019" y="13490"/>
                      <a:pt x="4913" y="8152"/>
                      <a:pt x="4800" y="7903"/>
                    </a:cubicBezTo>
                    <a:cubicBezTo>
                      <a:pt x="4689" y="7658"/>
                      <a:pt x="3494" y="4053"/>
                      <a:pt x="3482" y="4017"/>
                    </a:cubicBezTo>
                    <a:lnTo>
                      <a:pt x="3431" y="3863"/>
                    </a:lnTo>
                    <a:lnTo>
                      <a:pt x="2504" y="7455"/>
                    </a:lnTo>
                    <a:lnTo>
                      <a:pt x="2502" y="7463"/>
                    </a:lnTo>
                    <a:lnTo>
                      <a:pt x="2503" y="7471"/>
                    </a:lnTo>
                    <a:cubicBezTo>
                      <a:pt x="2506" y="7531"/>
                      <a:pt x="2866" y="13457"/>
                      <a:pt x="2867" y="13548"/>
                    </a:cubicBezTo>
                    <a:cubicBezTo>
                      <a:pt x="2867" y="13585"/>
                      <a:pt x="2893" y="13689"/>
                      <a:pt x="2937" y="13855"/>
                    </a:cubicBezTo>
                    <a:cubicBezTo>
                      <a:pt x="2965" y="13963"/>
                      <a:pt x="3003" y="14111"/>
                      <a:pt x="3003" y="14138"/>
                    </a:cubicBezTo>
                    <a:cubicBezTo>
                      <a:pt x="3001" y="14177"/>
                      <a:pt x="2908" y="14398"/>
                      <a:pt x="2817" y="14591"/>
                    </a:cubicBezTo>
                    <a:cubicBezTo>
                      <a:pt x="2690" y="14584"/>
                      <a:pt x="2206" y="14557"/>
                      <a:pt x="1878" y="14479"/>
                    </a:cubicBezTo>
                    <a:cubicBezTo>
                      <a:pt x="1544" y="14401"/>
                      <a:pt x="1058" y="14087"/>
                      <a:pt x="957" y="14021"/>
                    </a:cubicBezTo>
                    <a:lnTo>
                      <a:pt x="916" y="13566"/>
                    </a:lnTo>
                    <a:cubicBezTo>
                      <a:pt x="973" y="13510"/>
                      <a:pt x="1140" y="13325"/>
                      <a:pt x="1119" y="13133"/>
                    </a:cubicBezTo>
                    <a:cubicBezTo>
                      <a:pt x="1106" y="13020"/>
                      <a:pt x="827" y="11497"/>
                      <a:pt x="556" y="10024"/>
                    </a:cubicBezTo>
                    <a:cubicBezTo>
                      <a:pt x="336" y="8819"/>
                      <a:pt x="127" y="7681"/>
                      <a:pt x="117" y="7599"/>
                    </a:cubicBezTo>
                    <a:cubicBezTo>
                      <a:pt x="103" y="7456"/>
                      <a:pt x="572" y="4439"/>
                      <a:pt x="890" y="2449"/>
                    </a:cubicBezTo>
                    <a:lnTo>
                      <a:pt x="1337" y="100"/>
                    </a:lnTo>
                    <a:close/>
                    <a:moveTo>
                      <a:pt x="1259" y="1"/>
                    </a:moveTo>
                    <a:lnTo>
                      <a:pt x="797" y="2432"/>
                    </a:lnTo>
                    <a:cubicBezTo>
                      <a:pt x="715" y="2943"/>
                      <a:pt x="0" y="7427"/>
                      <a:pt x="22" y="7611"/>
                    </a:cubicBezTo>
                    <a:cubicBezTo>
                      <a:pt x="34" y="7696"/>
                      <a:pt x="233" y="8783"/>
                      <a:pt x="464" y="10042"/>
                    </a:cubicBezTo>
                    <a:cubicBezTo>
                      <a:pt x="721" y="11445"/>
                      <a:pt x="1013" y="13035"/>
                      <a:pt x="1024" y="13144"/>
                    </a:cubicBezTo>
                    <a:cubicBezTo>
                      <a:pt x="1044" y="13321"/>
                      <a:pt x="838" y="13511"/>
                      <a:pt x="835" y="13513"/>
                    </a:cubicBezTo>
                    <a:lnTo>
                      <a:pt x="818" y="13529"/>
                    </a:lnTo>
                    <a:lnTo>
                      <a:pt x="867" y="14075"/>
                    </a:lnTo>
                    <a:lnTo>
                      <a:pt x="886" y="14088"/>
                    </a:lnTo>
                    <a:cubicBezTo>
                      <a:pt x="909" y="14104"/>
                      <a:pt x="1466" y="14481"/>
                      <a:pt x="1857" y="14573"/>
                    </a:cubicBezTo>
                    <a:cubicBezTo>
                      <a:pt x="2244" y="14664"/>
                      <a:pt x="2820" y="14686"/>
                      <a:pt x="2845" y="14687"/>
                    </a:cubicBezTo>
                    <a:lnTo>
                      <a:pt x="2876" y="14688"/>
                    </a:lnTo>
                    <a:lnTo>
                      <a:pt x="2889" y="14660"/>
                    </a:lnTo>
                    <a:cubicBezTo>
                      <a:pt x="2952" y="14528"/>
                      <a:pt x="3099" y="14211"/>
                      <a:pt x="3099" y="14139"/>
                    </a:cubicBezTo>
                    <a:cubicBezTo>
                      <a:pt x="3099" y="14102"/>
                      <a:pt x="3073" y="13998"/>
                      <a:pt x="3029" y="13832"/>
                    </a:cubicBezTo>
                    <a:cubicBezTo>
                      <a:pt x="3001" y="13724"/>
                      <a:pt x="2962" y="13576"/>
                      <a:pt x="2962" y="13548"/>
                    </a:cubicBezTo>
                    <a:cubicBezTo>
                      <a:pt x="2962" y="13479"/>
                      <a:pt x="2618" y="7809"/>
                      <a:pt x="2597" y="7473"/>
                    </a:cubicBezTo>
                    <a:lnTo>
                      <a:pt x="3443" y="4200"/>
                    </a:lnTo>
                    <a:cubicBezTo>
                      <a:pt x="3676" y="4903"/>
                      <a:pt x="4612" y="7720"/>
                      <a:pt x="4714" y="7943"/>
                    </a:cubicBezTo>
                    <a:cubicBezTo>
                      <a:pt x="4822" y="8180"/>
                      <a:pt x="6854" y="13330"/>
                      <a:pt x="7012" y="13728"/>
                    </a:cubicBezTo>
                    <a:cubicBezTo>
                      <a:pt x="6963" y="13801"/>
                      <a:pt x="6820" y="14036"/>
                      <a:pt x="6884" y="14228"/>
                    </a:cubicBezTo>
                    <a:cubicBezTo>
                      <a:pt x="6950" y="14428"/>
                      <a:pt x="7040" y="14811"/>
                      <a:pt x="7041" y="14815"/>
                    </a:cubicBezTo>
                    <a:lnTo>
                      <a:pt x="7062" y="14904"/>
                    </a:lnTo>
                    <a:lnTo>
                      <a:pt x="7124" y="14835"/>
                    </a:lnTo>
                    <a:cubicBezTo>
                      <a:pt x="7236" y="14708"/>
                      <a:pt x="7528" y="14428"/>
                      <a:pt x="7721" y="14428"/>
                    </a:cubicBezTo>
                    <a:cubicBezTo>
                      <a:pt x="7754" y="14428"/>
                      <a:pt x="7784" y="14437"/>
                      <a:pt x="7810" y="14455"/>
                    </a:cubicBezTo>
                    <a:cubicBezTo>
                      <a:pt x="8042" y="14623"/>
                      <a:pt x="8087" y="14813"/>
                      <a:pt x="8088" y="14814"/>
                    </a:cubicBezTo>
                    <a:lnTo>
                      <a:pt x="8100" y="14869"/>
                    </a:lnTo>
                    <a:lnTo>
                      <a:pt x="8972" y="14520"/>
                    </a:lnTo>
                    <a:lnTo>
                      <a:pt x="8977" y="14495"/>
                    </a:lnTo>
                    <a:cubicBezTo>
                      <a:pt x="8980" y="14483"/>
                      <a:pt x="9048" y="14164"/>
                      <a:pt x="8999" y="13995"/>
                    </a:cubicBezTo>
                    <a:cubicBezTo>
                      <a:pt x="8980" y="13926"/>
                      <a:pt x="8946" y="13904"/>
                      <a:pt x="8921" y="13889"/>
                    </a:cubicBezTo>
                    <a:cubicBezTo>
                      <a:pt x="8887" y="13868"/>
                      <a:pt x="8842" y="13838"/>
                      <a:pt x="8842" y="13462"/>
                    </a:cubicBezTo>
                    <a:cubicBezTo>
                      <a:pt x="8842" y="12855"/>
                      <a:pt x="8039" y="9262"/>
                      <a:pt x="7897" y="8774"/>
                    </a:cubicBezTo>
                    <a:cubicBezTo>
                      <a:pt x="7744" y="8252"/>
                      <a:pt x="7153" y="7319"/>
                      <a:pt x="7079" y="7202"/>
                    </a:cubicBezTo>
                    <a:lnTo>
                      <a:pt x="6784" y="1711"/>
                    </a:lnTo>
                    <a:lnTo>
                      <a:pt x="6784" y="393"/>
                    </a:ln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5537944" y="3293932"/>
                <a:ext cx="405163" cy="70141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1038" extrusionOk="0">
                    <a:moveTo>
                      <a:pt x="3760" y="0"/>
                    </a:moveTo>
                    <a:cubicBezTo>
                      <a:pt x="3682" y="0"/>
                      <a:pt x="3611" y="9"/>
                      <a:pt x="3557" y="33"/>
                    </a:cubicBezTo>
                    <a:cubicBezTo>
                      <a:pt x="3318" y="139"/>
                      <a:pt x="1348" y="2230"/>
                      <a:pt x="1322" y="2363"/>
                    </a:cubicBezTo>
                    <a:cubicBezTo>
                      <a:pt x="1295" y="2495"/>
                      <a:pt x="319" y="9039"/>
                      <a:pt x="160" y="9544"/>
                    </a:cubicBezTo>
                    <a:cubicBezTo>
                      <a:pt x="0" y="10048"/>
                      <a:pt x="876" y="10685"/>
                      <a:pt x="876" y="10685"/>
                    </a:cubicBezTo>
                    <a:lnTo>
                      <a:pt x="1408" y="10924"/>
                    </a:lnTo>
                    <a:lnTo>
                      <a:pt x="1859" y="10393"/>
                    </a:lnTo>
                    <a:lnTo>
                      <a:pt x="1833" y="11030"/>
                    </a:lnTo>
                    <a:cubicBezTo>
                      <a:pt x="1833" y="11030"/>
                      <a:pt x="2185" y="11037"/>
                      <a:pt x="2588" y="11037"/>
                    </a:cubicBezTo>
                    <a:cubicBezTo>
                      <a:pt x="2984" y="11037"/>
                      <a:pt x="3429" y="11031"/>
                      <a:pt x="3639" y="11004"/>
                    </a:cubicBezTo>
                    <a:cubicBezTo>
                      <a:pt x="4064" y="10952"/>
                      <a:pt x="5712" y="10526"/>
                      <a:pt x="5712" y="10526"/>
                    </a:cubicBezTo>
                    <a:cubicBezTo>
                      <a:pt x="5712" y="10526"/>
                      <a:pt x="6057" y="4788"/>
                      <a:pt x="6083" y="4682"/>
                    </a:cubicBezTo>
                    <a:cubicBezTo>
                      <a:pt x="6110" y="4576"/>
                      <a:pt x="6376" y="936"/>
                      <a:pt x="6376" y="936"/>
                    </a:cubicBezTo>
                    <a:lnTo>
                      <a:pt x="5871" y="617"/>
                    </a:lnTo>
                    <a:lnTo>
                      <a:pt x="4383" y="112"/>
                    </a:lnTo>
                    <a:cubicBezTo>
                      <a:pt x="4383" y="112"/>
                      <a:pt x="4030" y="0"/>
                      <a:pt x="3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534513" y="3290882"/>
                <a:ext cx="411772" cy="707446"/>
              </a:xfrm>
              <a:custGeom>
                <a:avLst/>
                <a:gdLst/>
                <a:ahLst/>
                <a:cxnLst/>
                <a:rect l="l" t="t" r="r" b="b"/>
                <a:pathLst>
                  <a:path w="6480" h="11133" extrusionOk="0">
                    <a:moveTo>
                      <a:pt x="3810" y="96"/>
                    </a:moveTo>
                    <a:cubicBezTo>
                      <a:pt x="4021" y="96"/>
                      <a:pt x="4304" y="168"/>
                      <a:pt x="4422" y="205"/>
                    </a:cubicBezTo>
                    <a:lnTo>
                      <a:pt x="5904" y="709"/>
                    </a:lnTo>
                    <a:lnTo>
                      <a:pt x="6380" y="1009"/>
                    </a:lnTo>
                    <a:cubicBezTo>
                      <a:pt x="6305" y="2035"/>
                      <a:pt x="6113" y="4619"/>
                      <a:pt x="6092" y="4718"/>
                    </a:cubicBezTo>
                    <a:cubicBezTo>
                      <a:pt x="6065" y="4823"/>
                      <a:pt x="5765" y="9807"/>
                      <a:pt x="5720" y="10537"/>
                    </a:cubicBezTo>
                    <a:cubicBezTo>
                      <a:pt x="5484" y="10597"/>
                      <a:pt x="4071" y="10957"/>
                      <a:pt x="3688" y="11005"/>
                    </a:cubicBezTo>
                    <a:cubicBezTo>
                      <a:pt x="3476" y="11031"/>
                      <a:pt x="3018" y="11038"/>
                      <a:pt x="2617" y="11038"/>
                    </a:cubicBezTo>
                    <a:cubicBezTo>
                      <a:pt x="2314" y="11038"/>
                      <a:pt x="2044" y="11034"/>
                      <a:pt x="1937" y="11032"/>
                    </a:cubicBezTo>
                    <a:lnTo>
                      <a:pt x="1967" y="10305"/>
                    </a:lnTo>
                    <a:lnTo>
                      <a:pt x="1449" y="10915"/>
                    </a:lnTo>
                    <a:lnTo>
                      <a:pt x="954" y="10692"/>
                    </a:lnTo>
                    <a:cubicBezTo>
                      <a:pt x="892" y="10646"/>
                      <a:pt x="116" y="10056"/>
                      <a:pt x="259" y="9605"/>
                    </a:cubicBezTo>
                    <a:cubicBezTo>
                      <a:pt x="385" y="9206"/>
                      <a:pt x="996" y="5203"/>
                      <a:pt x="1290" y="3280"/>
                    </a:cubicBezTo>
                    <a:cubicBezTo>
                      <a:pt x="1364" y="2797"/>
                      <a:pt x="1417" y="2448"/>
                      <a:pt x="1421" y="2422"/>
                    </a:cubicBezTo>
                    <a:cubicBezTo>
                      <a:pt x="1470" y="2299"/>
                      <a:pt x="3377" y="237"/>
                      <a:pt x="3630" y="124"/>
                    </a:cubicBezTo>
                    <a:cubicBezTo>
                      <a:pt x="3676" y="104"/>
                      <a:pt x="3739" y="96"/>
                      <a:pt x="3810" y="96"/>
                    </a:cubicBezTo>
                    <a:close/>
                    <a:moveTo>
                      <a:pt x="3812" y="1"/>
                    </a:moveTo>
                    <a:cubicBezTo>
                      <a:pt x="3728" y="1"/>
                      <a:pt x="3651" y="11"/>
                      <a:pt x="3592" y="37"/>
                    </a:cubicBezTo>
                    <a:cubicBezTo>
                      <a:pt x="3372" y="136"/>
                      <a:pt x="1363" y="2235"/>
                      <a:pt x="1329" y="2401"/>
                    </a:cubicBezTo>
                    <a:cubicBezTo>
                      <a:pt x="1324" y="2431"/>
                      <a:pt x="1275" y="2746"/>
                      <a:pt x="1196" y="3265"/>
                    </a:cubicBezTo>
                    <a:cubicBezTo>
                      <a:pt x="925" y="5036"/>
                      <a:pt x="292" y="9185"/>
                      <a:pt x="168" y="9577"/>
                    </a:cubicBezTo>
                    <a:cubicBezTo>
                      <a:pt x="1" y="10108"/>
                      <a:pt x="866" y="10745"/>
                      <a:pt x="903" y="10772"/>
                    </a:cubicBezTo>
                    <a:lnTo>
                      <a:pt x="1475" y="11030"/>
                    </a:lnTo>
                    <a:lnTo>
                      <a:pt x="1860" y="10577"/>
                    </a:lnTo>
                    <a:lnTo>
                      <a:pt x="1838" y="11126"/>
                    </a:lnTo>
                    <a:lnTo>
                      <a:pt x="1886" y="11127"/>
                    </a:lnTo>
                    <a:cubicBezTo>
                      <a:pt x="1913" y="11127"/>
                      <a:pt x="2249" y="11133"/>
                      <a:pt x="2633" y="11133"/>
                    </a:cubicBezTo>
                    <a:cubicBezTo>
                      <a:pt x="3032" y="11133"/>
                      <a:pt x="3483" y="11127"/>
                      <a:pt x="3699" y="11099"/>
                    </a:cubicBezTo>
                    <a:cubicBezTo>
                      <a:pt x="4122" y="11047"/>
                      <a:pt x="5710" y="10638"/>
                      <a:pt x="5777" y="10621"/>
                    </a:cubicBezTo>
                    <a:lnTo>
                      <a:pt x="5811" y="10611"/>
                    </a:lnTo>
                    <a:lnTo>
                      <a:pt x="5813" y="10577"/>
                    </a:lnTo>
                    <a:cubicBezTo>
                      <a:pt x="5931" y="8609"/>
                      <a:pt x="6161" y="4857"/>
                      <a:pt x="6183" y="4741"/>
                    </a:cubicBezTo>
                    <a:cubicBezTo>
                      <a:pt x="6210" y="4634"/>
                      <a:pt x="6450" y="1361"/>
                      <a:pt x="6477" y="988"/>
                    </a:cubicBezTo>
                    <a:lnTo>
                      <a:pt x="6479" y="960"/>
                    </a:lnTo>
                    <a:lnTo>
                      <a:pt x="5950" y="625"/>
                    </a:lnTo>
                    <a:lnTo>
                      <a:pt x="4453" y="116"/>
                    </a:lnTo>
                    <a:lnTo>
                      <a:pt x="4452" y="116"/>
                    </a:lnTo>
                    <a:cubicBezTo>
                      <a:pt x="4433" y="110"/>
                      <a:pt x="4086" y="1"/>
                      <a:pt x="3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737217" y="3303336"/>
                <a:ext cx="193431" cy="145899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2296" extrusionOk="0">
                    <a:moveTo>
                      <a:pt x="1883" y="0"/>
                    </a:moveTo>
                    <a:cubicBezTo>
                      <a:pt x="1443" y="0"/>
                      <a:pt x="975" y="14"/>
                      <a:pt x="868" y="67"/>
                    </a:cubicBezTo>
                    <a:cubicBezTo>
                      <a:pt x="655" y="173"/>
                      <a:pt x="72" y="1500"/>
                      <a:pt x="36" y="1588"/>
                    </a:cubicBezTo>
                    <a:lnTo>
                      <a:pt x="1" y="1677"/>
                    </a:lnTo>
                    <a:lnTo>
                      <a:pt x="1115" y="1482"/>
                    </a:lnTo>
                    <a:lnTo>
                      <a:pt x="1240" y="1553"/>
                    </a:lnTo>
                    <a:lnTo>
                      <a:pt x="1611" y="2296"/>
                    </a:lnTo>
                    <a:cubicBezTo>
                      <a:pt x="1611" y="2296"/>
                      <a:pt x="2690" y="1128"/>
                      <a:pt x="2814" y="846"/>
                    </a:cubicBezTo>
                    <a:cubicBezTo>
                      <a:pt x="2938" y="562"/>
                      <a:pt x="3044" y="544"/>
                      <a:pt x="2973" y="368"/>
                    </a:cubicBezTo>
                    <a:cubicBezTo>
                      <a:pt x="2902" y="191"/>
                      <a:pt x="2726" y="13"/>
                      <a:pt x="2726" y="13"/>
                    </a:cubicBezTo>
                    <a:cubicBezTo>
                      <a:pt x="2726" y="13"/>
                      <a:pt x="2318" y="0"/>
                      <a:pt x="18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732388" y="3300286"/>
                <a:ext cx="200040" cy="154224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2427" extrusionOk="0">
                    <a:moveTo>
                      <a:pt x="1970" y="96"/>
                    </a:moveTo>
                    <a:cubicBezTo>
                      <a:pt x="2248" y="96"/>
                      <a:pt x="2538" y="101"/>
                      <a:pt x="2781" y="109"/>
                    </a:cubicBezTo>
                    <a:cubicBezTo>
                      <a:pt x="2822" y="152"/>
                      <a:pt x="2950" y="294"/>
                      <a:pt x="3004" y="433"/>
                    </a:cubicBezTo>
                    <a:cubicBezTo>
                      <a:pt x="3042" y="526"/>
                      <a:pt x="3024" y="556"/>
                      <a:pt x="2964" y="652"/>
                    </a:cubicBezTo>
                    <a:cubicBezTo>
                      <a:pt x="2932" y="706"/>
                      <a:pt x="2890" y="773"/>
                      <a:pt x="2846" y="875"/>
                    </a:cubicBezTo>
                    <a:cubicBezTo>
                      <a:pt x="2741" y="1114"/>
                      <a:pt x="1906" y="2034"/>
                      <a:pt x="1699" y="2261"/>
                    </a:cubicBezTo>
                    <a:lnTo>
                      <a:pt x="1351" y="1567"/>
                    </a:lnTo>
                    <a:lnTo>
                      <a:pt x="1200" y="1480"/>
                    </a:lnTo>
                    <a:lnTo>
                      <a:pt x="153" y="1663"/>
                    </a:lnTo>
                    <a:lnTo>
                      <a:pt x="156" y="1653"/>
                    </a:lnTo>
                    <a:cubicBezTo>
                      <a:pt x="249" y="1423"/>
                      <a:pt x="791" y="244"/>
                      <a:pt x="965" y="157"/>
                    </a:cubicBezTo>
                    <a:cubicBezTo>
                      <a:pt x="1057" y="111"/>
                      <a:pt x="1495" y="96"/>
                      <a:pt x="1970" y="96"/>
                    </a:cubicBezTo>
                    <a:close/>
                    <a:moveTo>
                      <a:pt x="1954" y="0"/>
                    </a:moveTo>
                    <a:cubicBezTo>
                      <a:pt x="1510" y="0"/>
                      <a:pt x="1037" y="15"/>
                      <a:pt x="922" y="72"/>
                    </a:cubicBezTo>
                    <a:cubicBezTo>
                      <a:pt x="678" y="195"/>
                      <a:pt x="74" y="1605"/>
                      <a:pt x="68" y="1619"/>
                    </a:cubicBezTo>
                    <a:lnTo>
                      <a:pt x="1" y="1787"/>
                    </a:lnTo>
                    <a:lnTo>
                      <a:pt x="1" y="1787"/>
                    </a:lnTo>
                    <a:lnTo>
                      <a:pt x="1183" y="1580"/>
                    </a:lnTo>
                    <a:lnTo>
                      <a:pt x="1279" y="1635"/>
                    </a:lnTo>
                    <a:lnTo>
                      <a:pt x="1675" y="2427"/>
                    </a:lnTo>
                    <a:lnTo>
                      <a:pt x="1722" y="2376"/>
                    </a:lnTo>
                    <a:cubicBezTo>
                      <a:pt x="1766" y="2328"/>
                      <a:pt x="2808" y="1200"/>
                      <a:pt x="2933" y="912"/>
                    </a:cubicBezTo>
                    <a:cubicBezTo>
                      <a:pt x="2975" y="817"/>
                      <a:pt x="3015" y="754"/>
                      <a:pt x="3046" y="702"/>
                    </a:cubicBezTo>
                    <a:cubicBezTo>
                      <a:pt x="3107" y="602"/>
                      <a:pt x="3148" y="536"/>
                      <a:pt x="3093" y="398"/>
                    </a:cubicBezTo>
                    <a:cubicBezTo>
                      <a:pt x="3020" y="215"/>
                      <a:pt x="2843" y="36"/>
                      <a:pt x="2835" y="28"/>
                    </a:cubicBezTo>
                    <a:lnTo>
                      <a:pt x="2822" y="15"/>
                    </a:lnTo>
                    <a:lnTo>
                      <a:pt x="2803" y="14"/>
                    </a:lnTo>
                    <a:cubicBezTo>
                      <a:pt x="2723" y="12"/>
                      <a:pt x="2349" y="0"/>
                      <a:pt x="195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515386" y="3283447"/>
                <a:ext cx="288431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539" h="5021" extrusionOk="0">
                    <a:moveTo>
                      <a:pt x="3835" y="0"/>
                    </a:moveTo>
                    <a:lnTo>
                      <a:pt x="3146" y="482"/>
                    </a:lnTo>
                    <a:cubicBezTo>
                      <a:pt x="3146" y="482"/>
                      <a:pt x="568" y="3129"/>
                      <a:pt x="447" y="3353"/>
                    </a:cubicBezTo>
                    <a:cubicBezTo>
                      <a:pt x="327" y="3576"/>
                      <a:pt x="0" y="5020"/>
                      <a:pt x="0" y="5020"/>
                    </a:cubicBezTo>
                    <a:cubicBezTo>
                      <a:pt x="0" y="5020"/>
                      <a:pt x="207" y="4264"/>
                      <a:pt x="396" y="4040"/>
                    </a:cubicBezTo>
                    <a:cubicBezTo>
                      <a:pt x="585" y="3816"/>
                      <a:pt x="4229" y="430"/>
                      <a:pt x="4229" y="430"/>
                    </a:cubicBezTo>
                    <a:lnTo>
                      <a:pt x="4539" y="172"/>
                    </a:lnTo>
                    <a:lnTo>
                      <a:pt x="38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5512463" y="3280143"/>
                <a:ext cx="297899" cy="323126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5085" extrusionOk="0">
                    <a:moveTo>
                      <a:pt x="3890" y="103"/>
                    </a:moveTo>
                    <a:lnTo>
                      <a:pt x="4482" y="247"/>
                    </a:lnTo>
                    <a:lnTo>
                      <a:pt x="4245" y="446"/>
                    </a:lnTo>
                    <a:lnTo>
                      <a:pt x="4243" y="447"/>
                    </a:lnTo>
                    <a:cubicBezTo>
                      <a:pt x="4095" y="585"/>
                      <a:pt x="594" y="3838"/>
                      <a:pt x="405" y="4062"/>
                    </a:cubicBezTo>
                    <a:cubicBezTo>
                      <a:pt x="367" y="4106"/>
                      <a:pt x="331" y="4169"/>
                      <a:pt x="294" y="4243"/>
                    </a:cubicBezTo>
                    <a:cubicBezTo>
                      <a:pt x="383" y="3884"/>
                      <a:pt x="482" y="3526"/>
                      <a:pt x="535" y="3427"/>
                    </a:cubicBezTo>
                    <a:cubicBezTo>
                      <a:pt x="631" y="3248"/>
                      <a:pt x="2510" y="1302"/>
                      <a:pt x="3220" y="573"/>
                    </a:cubicBezTo>
                    <a:lnTo>
                      <a:pt x="3890" y="103"/>
                    </a:lnTo>
                    <a:close/>
                    <a:moveTo>
                      <a:pt x="3870" y="1"/>
                    </a:moveTo>
                    <a:lnTo>
                      <a:pt x="3159" y="500"/>
                    </a:lnTo>
                    <a:cubicBezTo>
                      <a:pt x="3053" y="608"/>
                      <a:pt x="573" y="3155"/>
                      <a:pt x="451" y="3382"/>
                    </a:cubicBezTo>
                    <a:cubicBezTo>
                      <a:pt x="330" y="3608"/>
                      <a:pt x="13" y="5002"/>
                      <a:pt x="0" y="5062"/>
                    </a:cubicBezTo>
                    <a:lnTo>
                      <a:pt x="93" y="5085"/>
                    </a:lnTo>
                    <a:cubicBezTo>
                      <a:pt x="95" y="5077"/>
                      <a:pt x="298" y="4335"/>
                      <a:pt x="478" y="4122"/>
                    </a:cubicBezTo>
                    <a:cubicBezTo>
                      <a:pt x="662" y="3905"/>
                      <a:pt x="4231" y="587"/>
                      <a:pt x="4307" y="517"/>
                    </a:cubicBezTo>
                    <a:lnTo>
                      <a:pt x="4688" y="200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5699027" y="3013134"/>
                <a:ext cx="305842" cy="393344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6190" extrusionOk="0">
                    <a:moveTo>
                      <a:pt x="2064" y="1"/>
                    </a:moveTo>
                    <a:cubicBezTo>
                      <a:pt x="1964" y="1"/>
                      <a:pt x="1832" y="25"/>
                      <a:pt x="1734" y="123"/>
                    </a:cubicBezTo>
                    <a:cubicBezTo>
                      <a:pt x="1734" y="123"/>
                      <a:pt x="1009" y="884"/>
                      <a:pt x="1026" y="1025"/>
                    </a:cubicBezTo>
                    <a:cubicBezTo>
                      <a:pt x="1044" y="1167"/>
                      <a:pt x="1009" y="1361"/>
                      <a:pt x="1009" y="1361"/>
                    </a:cubicBezTo>
                    <a:cubicBezTo>
                      <a:pt x="1009" y="1361"/>
                      <a:pt x="248" y="1980"/>
                      <a:pt x="178" y="1998"/>
                    </a:cubicBezTo>
                    <a:cubicBezTo>
                      <a:pt x="107" y="2016"/>
                      <a:pt x="107" y="2140"/>
                      <a:pt x="160" y="2246"/>
                    </a:cubicBezTo>
                    <a:cubicBezTo>
                      <a:pt x="213" y="2352"/>
                      <a:pt x="301" y="2369"/>
                      <a:pt x="337" y="2458"/>
                    </a:cubicBezTo>
                    <a:cubicBezTo>
                      <a:pt x="372" y="2547"/>
                      <a:pt x="355" y="2794"/>
                      <a:pt x="213" y="3290"/>
                    </a:cubicBezTo>
                    <a:cubicBezTo>
                      <a:pt x="72" y="3785"/>
                      <a:pt x="0" y="3855"/>
                      <a:pt x="142" y="3945"/>
                    </a:cubicBezTo>
                    <a:cubicBezTo>
                      <a:pt x="284" y="4033"/>
                      <a:pt x="1310" y="4386"/>
                      <a:pt x="1310" y="4386"/>
                    </a:cubicBezTo>
                    <a:cubicBezTo>
                      <a:pt x="1310" y="4386"/>
                      <a:pt x="1345" y="5872"/>
                      <a:pt x="1416" y="6084"/>
                    </a:cubicBezTo>
                    <a:cubicBezTo>
                      <a:pt x="1442" y="6164"/>
                      <a:pt x="1509" y="6189"/>
                      <a:pt x="1581" y="6189"/>
                    </a:cubicBezTo>
                    <a:cubicBezTo>
                      <a:pt x="1702" y="6189"/>
                      <a:pt x="1841" y="6120"/>
                      <a:pt x="1841" y="6120"/>
                    </a:cubicBezTo>
                    <a:lnTo>
                      <a:pt x="3327" y="4705"/>
                    </a:lnTo>
                    <a:lnTo>
                      <a:pt x="3327" y="4458"/>
                    </a:lnTo>
                    <a:lnTo>
                      <a:pt x="4493" y="3060"/>
                    </a:lnTo>
                    <a:cubicBezTo>
                      <a:pt x="4493" y="3060"/>
                      <a:pt x="4812" y="1910"/>
                      <a:pt x="4459" y="1361"/>
                    </a:cubicBezTo>
                    <a:cubicBezTo>
                      <a:pt x="4104" y="813"/>
                      <a:pt x="2247" y="35"/>
                      <a:pt x="2194" y="17"/>
                    </a:cubicBezTo>
                    <a:cubicBezTo>
                      <a:pt x="2174" y="10"/>
                      <a:pt x="2125" y="1"/>
                      <a:pt x="2064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5697502" y="3010147"/>
                <a:ext cx="310354" cy="399317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6284" extrusionOk="0">
                    <a:moveTo>
                      <a:pt x="2088" y="96"/>
                    </a:moveTo>
                    <a:cubicBezTo>
                      <a:pt x="2144" y="96"/>
                      <a:pt x="2188" y="104"/>
                      <a:pt x="2204" y="109"/>
                    </a:cubicBezTo>
                    <a:cubicBezTo>
                      <a:pt x="2324" y="151"/>
                      <a:pt x="4111" y="921"/>
                      <a:pt x="4443" y="1434"/>
                    </a:cubicBezTo>
                    <a:cubicBezTo>
                      <a:pt x="4764" y="1933"/>
                      <a:pt x="4504" y="2973"/>
                      <a:pt x="4474" y="3084"/>
                    </a:cubicBezTo>
                    <a:lnTo>
                      <a:pt x="3302" y="4487"/>
                    </a:lnTo>
                    <a:lnTo>
                      <a:pt x="3302" y="4731"/>
                    </a:lnTo>
                    <a:lnTo>
                      <a:pt x="1836" y="6128"/>
                    </a:lnTo>
                    <a:cubicBezTo>
                      <a:pt x="1790" y="6150"/>
                      <a:pt x="1689" y="6189"/>
                      <a:pt x="1606" y="6189"/>
                    </a:cubicBezTo>
                    <a:cubicBezTo>
                      <a:pt x="1581" y="6189"/>
                      <a:pt x="1559" y="6185"/>
                      <a:pt x="1539" y="6177"/>
                    </a:cubicBezTo>
                    <a:cubicBezTo>
                      <a:pt x="1512" y="6166"/>
                      <a:pt x="1494" y="6147"/>
                      <a:pt x="1485" y="6116"/>
                    </a:cubicBezTo>
                    <a:cubicBezTo>
                      <a:pt x="1428" y="5947"/>
                      <a:pt x="1390" y="4844"/>
                      <a:pt x="1381" y="4432"/>
                    </a:cubicBezTo>
                    <a:lnTo>
                      <a:pt x="1380" y="4399"/>
                    </a:lnTo>
                    <a:lnTo>
                      <a:pt x="1350" y="4388"/>
                    </a:lnTo>
                    <a:cubicBezTo>
                      <a:pt x="1065" y="4291"/>
                      <a:pt x="303" y="4021"/>
                      <a:pt x="191" y="3951"/>
                    </a:cubicBezTo>
                    <a:cubicBezTo>
                      <a:pt x="117" y="3904"/>
                      <a:pt x="118" y="3886"/>
                      <a:pt x="199" y="3623"/>
                    </a:cubicBezTo>
                    <a:cubicBezTo>
                      <a:pt x="223" y="3550"/>
                      <a:pt x="251" y="3461"/>
                      <a:pt x="282" y="3349"/>
                    </a:cubicBezTo>
                    <a:cubicBezTo>
                      <a:pt x="372" y="3039"/>
                      <a:pt x="465" y="2637"/>
                      <a:pt x="405" y="2488"/>
                    </a:cubicBezTo>
                    <a:cubicBezTo>
                      <a:pt x="383" y="2433"/>
                      <a:pt x="346" y="2402"/>
                      <a:pt x="311" y="2370"/>
                    </a:cubicBezTo>
                    <a:cubicBezTo>
                      <a:pt x="279" y="2343"/>
                      <a:pt x="249" y="2317"/>
                      <a:pt x="227" y="2272"/>
                    </a:cubicBezTo>
                    <a:cubicBezTo>
                      <a:pt x="191" y="2202"/>
                      <a:pt x="187" y="2133"/>
                      <a:pt x="201" y="2104"/>
                    </a:cubicBezTo>
                    <a:cubicBezTo>
                      <a:pt x="206" y="2093"/>
                      <a:pt x="211" y="2092"/>
                      <a:pt x="213" y="2091"/>
                    </a:cubicBezTo>
                    <a:cubicBezTo>
                      <a:pt x="287" y="2073"/>
                      <a:pt x="832" y="1634"/>
                      <a:pt x="1063" y="1446"/>
                    </a:cubicBezTo>
                    <a:lnTo>
                      <a:pt x="1077" y="1434"/>
                    </a:lnTo>
                    <a:lnTo>
                      <a:pt x="1080" y="1416"/>
                    </a:lnTo>
                    <a:cubicBezTo>
                      <a:pt x="1081" y="1409"/>
                      <a:pt x="1117" y="1214"/>
                      <a:pt x="1098" y="1067"/>
                    </a:cubicBezTo>
                    <a:cubicBezTo>
                      <a:pt x="1096" y="985"/>
                      <a:pt x="1457" y="555"/>
                      <a:pt x="1792" y="203"/>
                    </a:cubicBezTo>
                    <a:cubicBezTo>
                      <a:pt x="1880" y="116"/>
                      <a:pt x="1999" y="96"/>
                      <a:pt x="2088" y="96"/>
                    </a:cubicBezTo>
                    <a:close/>
                    <a:moveTo>
                      <a:pt x="2087" y="1"/>
                    </a:moveTo>
                    <a:cubicBezTo>
                      <a:pt x="1978" y="1"/>
                      <a:pt x="1833" y="27"/>
                      <a:pt x="1725" y="136"/>
                    </a:cubicBezTo>
                    <a:lnTo>
                      <a:pt x="1724" y="137"/>
                    </a:lnTo>
                    <a:cubicBezTo>
                      <a:pt x="1502" y="371"/>
                      <a:pt x="985" y="931"/>
                      <a:pt x="1003" y="1079"/>
                    </a:cubicBezTo>
                    <a:cubicBezTo>
                      <a:pt x="1017" y="1188"/>
                      <a:pt x="997" y="1334"/>
                      <a:pt x="990" y="1383"/>
                    </a:cubicBezTo>
                    <a:cubicBezTo>
                      <a:pt x="637" y="1668"/>
                      <a:pt x="241" y="1979"/>
                      <a:pt x="190" y="1999"/>
                    </a:cubicBezTo>
                    <a:cubicBezTo>
                      <a:pt x="156" y="2007"/>
                      <a:pt x="130" y="2030"/>
                      <a:pt x="114" y="2064"/>
                    </a:cubicBezTo>
                    <a:cubicBezTo>
                      <a:pt x="86" y="2126"/>
                      <a:pt x="97" y="2224"/>
                      <a:pt x="142" y="2314"/>
                    </a:cubicBezTo>
                    <a:cubicBezTo>
                      <a:pt x="172" y="2376"/>
                      <a:pt x="213" y="2411"/>
                      <a:pt x="249" y="2443"/>
                    </a:cubicBezTo>
                    <a:cubicBezTo>
                      <a:pt x="279" y="2469"/>
                      <a:pt x="303" y="2490"/>
                      <a:pt x="317" y="2522"/>
                    </a:cubicBezTo>
                    <a:cubicBezTo>
                      <a:pt x="331" y="2558"/>
                      <a:pt x="363" y="2721"/>
                      <a:pt x="191" y="3323"/>
                    </a:cubicBezTo>
                    <a:cubicBezTo>
                      <a:pt x="160" y="3433"/>
                      <a:pt x="132" y="3522"/>
                      <a:pt x="109" y="3595"/>
                    </a:cubicBezTo>
                    <a:cubicBezTo>
                      <a:pt x="27" y="3855"/>
                      <a:pt x="0" y="3943"/>
                      <a:pt x="141" y="4031"/>
                    </a:cubicBezTo>
                    <a:cubicBezTo>
                      <a:pt x="273" y="4113"/>
                      <a:pt x="1110" y="4406"/>
                      <a:pt x="1287" y="4468"/>
                    </a:cubicBezTo>
                    <a:cubicBezTo>
                      <a:pt x="1293" y="4694"/>
                      <a:pt x="1328" y="5945"/>
                      <a:pt x="1395" y="6147"/>
                    </a:cubicBezTo>
                    <a:cubicBezTo>
                      <a:pt x="1414" y="6202"/>
                      <a:pt x="1450" y="6243"/>
                      <a:pt x="1503" y="6265"/>
                    </a:cubicBezTo>
                    <a:cubicBezTo>
                      <a:pt x="1534" y="6278"/>
                      <a:pt x="1570" y="6283"/>
                      <a:pt x="1606" y="6283"/>
                    </a:cubicBezTo>
                    <a:cubicBezTo>
                      <a:pt x="1733" y="6283"/>
                      <a:pt x="1867" y="6219"/>
                      <a:pt x="1886" y="6210"/>
                    </a:cubicBezTo>
                    <a:lnTo>
                      <a:pt x="3398" y="4772"/>
                    </a:lnTo>
                    <a:lnTo>
                      <a:pt x="3398" y="4521"/>
                    </a:lnTo>
                    <a:lnTo>
                      <a:pt x="4554" y="3137"/>
                    </a:lnTo>
                    <a:lnTo>
                      <a:pt x="4564" y="3120"/>
                    </a:lnTo>
                    <a:cubicBezTo>
                      <a:pt x="4577" y="3071"/>
                      <a:pt x="4884" y="1942"/>
                      <a:pt x="4523" y="1383"/>
                    </a:cubicBezTo>
                    <a:cubicBezTo>
                      <a:pt x="4151" y="807"/>
                      <a:pt x="2251" y="25"/>
                      <a:pt x="2233" y="19"/>
                    </a:cubicBezTo>
                    <a:cubicBezTo>
                      <a:pt x="2211" y="11"/>
                      <a:pt x="2156" y="1"/>
                      <a:pt x="2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5797965" y="2950544"/>
                <a:ext cx="229397" cy="345875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5443" extrusionOk="0">
                    <a:moveTo>
                      <a:pt x="963" y="0"/>
                    </a:moveTo>
                    <a:cubicBezTo>
                      <a:pt x="937" y="0"/>
                      <a:pt x="905" y="9"/>
                      <a:pt x="867" y="29"/>
                    </a:cubicBezTo>
                    <a:cubicBezTo>
                      <a:pt x="566" y="189"/>
                      <a:pt x="177" y="578"/>
                      <a:pt x="89" y="842"/>
                    </a:cubicBezTo>
                    <a:cubicBezTo>
                      <a:pt x="0" y="1108"/>
                      <a:pt x="266" y="1621"/>
                      <a:pt x="496" y="1657"/>
                    </a:cubicBezTo>
                    <a:cubicBezTo>
                      <a:pt x="726" y="1692"/>
                      <a:pt x="1239" y="1869"/>
                      <a:pt x="1239" y="1869"/>
                    </a:cubicBezTo>
                    <a:cubicBezTo>
                      <a:pt x="1239" y="1869"/>
                      <a:pt x="1380" y="1975"/>
                      <a:pt x="1292" y="2170"/>
                    </a:cubicBezTo>
                    <a:cubicBezTo>
                      <a:pt x="1203" y="2364"/>
                      <a:pt x="690" y="2753"/>
                      <a:pt x="761" y="2859"/>
                    </a:cubicBezTo>
                    <a:cubicBezTo>
                      <a:pt x="832" y="2965"/>
                      <a:pt x="1009" y="3213"/>
                      <a:pt x="1009" y="3213"/>
                    </a:cubicBezTo>
                    <a:cubicBezTo>
                      <a:pt x="1009" y="3213"/>
                      <a:pt x="832" y="3532"/>
                      <a:pt x="867" y="3620"/>
                    </a:cubicBezTo>
                    <a:cubicBezTo>
                      <a:pt x="903" y="3708"/>
                      <a:pt x="1009" y="3744"/>
                      <a:pt x="1009" y="3744"/>
                    </a:cubicBezTo>
                    <a:cubicBezTo>
                      <a:pt x="1009" y="3744"/>
                      <a:pt x="1237" y="3605"/>
                      <a:pt x="1468" y="3605"/>
                    </a:cubicBezTo>
                    <a:cubicBezTo>
                      <a:pt x="1510" y="3605"/>
                      <a:pt x="1552" y="3609"/>
                      <a:pt x="1592" y="3620"/>
                    </a:cubicBezTo>
                    <a:cubicBezTo>
                      <a:pt x="1858" y="3691"/>
                      <a:pt x="1752" y="4133"/>
                      <a:pt x="1646" y="4327"/>
                    </a:cubicBezTo>
                    <a:cubicBezTo>
                      <a:pt x="1540" y="4522"/>
                      <a:pt x="1398" y="4752"/>
                      <a:pt x="1398" y="4752"/>
                    </a:cubicBezTo>
                    <a:cubicBezTo>
                      <a:pt x="1398" y="4752"/>
                      <a:pt x="1698" y="5443"/>
                      <a:pt x="1770" y="5443"/>
                    </a:cubicBezTo>
                    <a:cubicBezTo>
                      <a:pt x="1840" y="5443"/>
                      <a:pt x="2707" y="4576"/>
                      <a:pt x="3078" y="4187"/>
                    </a:cubicBezTo>
                    <a:cubicBezTo>
                      <a:pt x="3450" y="3797"/>
                      <a:pt x="3609" y="3125"/>
                      <a:pt x="3521" y="2559"/>
                    </a:cubicBezTo>
                    <a:cubicBezTo>
                      <a:pt x="3432" y="1992"/>
                      <a:pt x="2495" y="1232"/>
                      <a:pt x="2194" y="1055"/>
                    </a:cubicBezTo>
                    <a:cubicBezTo>
                      <a:pt x="1893" y="878"/>
                      <a:pt x="1468" y="666"/>
                      <a:pt x="1468" y="666"/>
                    </a:cubicBezTo>
                    <a:cubicBezTo>
                      <a:pt x="1468" y="666"/>
                      <a:pt x="1770" y="489"/>
                      <a:pt x="1574" y="401"/>
                    </a:cubicBezTo>
                    <a:cubicBezTo>
                      <a:pt x="1503" y="368"/>
                      <a:pt x="1429" y="357"/>
                      <a:pt x="1361" y="357"/>
                    </a:cubicBezTo>
                    <a:cubicBezTo>
                      <a:pt x="1245" y="357"/>
                      <a:pt x="1148" y="389"/>
                      <a:pt x="1115" y="401"/>
                    </a:cubicBezTo>
                    <a:cubicBezTo>
                      <a:pt x="1114" y="401"/>
                      <a:pt x="1113" y="401"/>
                      <a:pt x="1112" y="401"/>
                    </a:cubicBezTo>
                    <a:cubicBezTo>
                      <a:pt x="1071" y="401"/>
                      <a:pt x="1140" y="0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5796948" y="2947494"/>
                <a:ext cx="233782" cy="351912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5538" extrusionOk="0">
                    <a:moveTo>
                      <a:pt x="979" y="96"/>
                    </a:moveTo>
                    <a:cubicBezTo>
                      <a:pt x="988" y="96"/>
                      <a:pt x="996" y="97"/>
                      <a:pt x="1003" y="101"/>
                    </a:cubicBezTo>
                    <a:cubicBezTo>
                      <a:pt x="1054" y="131"/>
                      <a:pt x="1061" y="274"/>
                      <a:pt x="1064" y="351"/>
                    </a:cubicBezTo>
                    <a:cubicBezTo>
                      <a:pt x="1067" y="428"/>
                      <a:pt x="1068" y="466"/>
                      <a:pt x="1098" y="487"/>
                    </a:cubicBezTo>
                    <a:lnTo>
                      <a:pt x="1124" y="501"/>
                    </a:lnTo>
                    <a:lnTo>
                      <a:pt x="1146" y="494"/>
                    </a:lnTo>
                    <a:cubicBezTo>
                      <a:pt x="1235" y="464"/>
                      <a:pt x="1312" y="453"/>
                      <a:pt x="1378" y="453"/>
                    </a:cubicBezTo>
                    <a:cubicBezTo>
                      <a:pt x="1461" y="453"/>
                      <a:pt x="1525" y="471"/>
                      <a:pt x="1571" y="492"/>
                    </a:cubicBezTo>
                    <a:cubicBezTo>
                      <a:pt x="1582" y="497"/>
                      <a:pt x="1608" y="510"/>
                      <a:pt x="1608" y="524"/>
                    </a:cubicBezTo>
                    <a:cubicBezTo>
                      <a:pt x="1610" y="560"/>
                      <a:pt x="1532" y="631"/>
                      <a:pt x="1460" y="673"/>
                    </a:cubicBezTo>
                    <a:lnTo>
                      <a:pt x="1385" y="717"/>
                    </a:lnTo>
                    <a:lnTo>
                      <a:pt x="1463" y="756"/>
                    </a:lnTo>
                    <a:cubicBezTo>
                      <a:pt x="1468" y="758"/>
                      <a:pt x="1890" y="970"/>
                      <a:pt x="2185" y="1144"/>
                    </a:cubicBezTo>
                    <a:cubicBezTo>
                      <a:pt x="2512" y="1335"/>
                      <a:pt x="3406" y="2078"/>
                      <a:pt x="3490" y="2614"/>
                    </a:cubicBezTo>
                    <a:cubicBezTo>
                      <a:pt x="3579" y="3189"/>
                      <a:pt x="3403" y="3842"/>
                      <a:pt x="3060" y="4201"/>
                    </a:cubicBezTo>
                    <a:cubicBezTo>
                      <a:pt x="2636" y="4646"/>
                      <a:pt x="1927" y="5346"/>
                      <a:pt x="1790" y="5436"/>
                    </a:cubicBezTo>
                    <a:cubicBezTo>
                      <a:pt x="1733" y="5371"/>
                      <a:pt x="1585" y="5073"/>
                      <a:pt x="1468" y="4804"/>
                    </a:cubicBezTo>
                    <a:cubicBezTo>
                      <a:pt x="1504" y="4742"/>
                      <a:pt x="1617" y="4558"/>
                      <a:pt x="1703" y="4398"/>
                    </a:cubicBezTo>
                    <a:cubicBezTo>
                      <a:pt x="1780" y="4257"/>
                      <a:pt x="1873" y="3961"/>
                      <a:pt x="1791" y="3771"/>
                    </a:cubicBezTo>
                    <a:cubicBezTo>
                      <a:pt x="1758" y="3694"/>
                      <a:pt x="1700" y="3643"/>
                      <a:pt x="1621" y="3622"/>
                    </a:cubicBezTo>
                    <a:cubicBezTo>
                      <a:pt x="1576" y="3610"/>
                      <a:pt x="1529" y="3605"/>
                      <a:pt x="1483" y="3605"/>
                    </a:cubicBezTo>
                    <a:cubicBezTo>
                      <a:pt x="1281" y="3605"/>
                      <a:pt x="1085" y="3703"/>
                      <a:pt x="1022" y="3739"/>
                    </a:cubicBezTo>
                    <a:cubicBezTo>
                      <a:pt x="994" y="3727"/>
                      <a:pt x="946" y="3697"/>
                      <a:pt x="927" y="3650"/>
                    </a:cubicBezTo>
                    <a:cubicBezTo>
                      <a:pt x="913" y="3614"/>
                      <a:pt x="978" y="3443"/>
                      <a:pt x="1066" y="3284"/>
                    </a:cubicBezTo>
                    <a:lnTo>
                      <a:pt x="1080" y="3258"/>
                    </a:lnTo>
                    <a:lnTo>
                      <a:pt x="1064" y="3234"/>
                    </a:lnTo>
                    <a:cubicBezTo>
                      <a:pt x="1062" y="3231"/>
                      <a:pt x="886" y="2986"/>
                      <a:pt x="818" y="2884"/>
                    </a:cubicBezTo>
                    <a:cubicBezTo>
                      <a:pt x="812" y="2838"/>
                      <a:pt x="973" y="2673"/>
                      <a:pt x="1070" y="2573"/>
                    </a:cubicBezTo>
                    <a:cubicBezTo>
                      <a:pt x="1193" y="2448"/>
                      <a:pt x="1309" y="2329"/>
                      <a:pt x="1351" y="2237"/>
                    </a:cubicBezTo>
                    <a:cubicBezTo>
                      <a:pt x="1433" y="2056"/>
                      <a:pt x="1343" y="1923"/>
                      <a:pt x="1283" y="1879"/>
                    </a:cubicBezTo>
                    <a:lnTo>
                      <a:pt x="1270" y="1871"/>
                    </a:lnTo>
                    <a:cubicBezTo>
                      <a:pt x="1249" y="1864"/>
                      <a:pt x="750" y="1693"/>
                      <a:pt x="519" y="1657"/>
                    </a:cubicBezTo>
                    <a:cubicBezTo>
                      <a:pt x="442" y="1646"/>
                      <a:pt x="349" y="1561"/>
                      <a:pt x="269" y="1431"/>
                    </a:cubicBezTo>
                    <a:cubicBezTo>
                      <a:pt x="157" y="1247"/>
                      <a:pt x="108" y="1031"/>
                      <a:pt x="150" y="906"/>
                    </a:cubicBezTo>
                    <a:cubicBezTo>
                      <a:pt x="231" y="665"/>
                      <a:pt x="598" y="282"/>
                      <a:pt x="905" y="119"/>
                    </a:cubicBezTo>
                    <a:cubicBezTo>
                      <a:pt x="927" y="108"/>
                      <a:pt x="956" y="96"/>
                      <a:pt x="979" y="96"/>
                    </a:cubicBezTo>
                    <a:close/>
                    <a:moveTo>
                      <a:pt x="980" y="1"/>
                    </a:moveTo>
                    <a:cubicBezTo>
                      <a:pt x="944" y="1"/>
                      <a:pt x="904" y="12"/>
                      <a:pt x="861" y="35"/>
                    </a:cubicBezTo>
                    <a:cubicBezTo>
                      <a:pt x="562" y="193"/>
                      <a:pt x="156" y="586"/>
                      <a:pt x="59" y="876"/>
                    </a:cubicBezTo>
                    <a:cubicBezTo>
                      <a:pt x="1" y="1052"/>
                      <a:pt x="82" y="1306"/>
                      <a:pt x="189" y="1480"/>
                    </a:cubicBezTo>
                    <a:cubicBezTo>
                      <a:pt x="284" y="1636"/>
                      <a:pt x="398" y="1735"/>
                      <a:pt x="504" y="1751"/>
                    </a:cubicBezTo>
                    <a:cubicBezTo>
                      <a:pt x="712" y="1783"/>
                      <a:pt x="1164" y="1937"/>
                      <a:pt x="1231" y="1959"/>
                    </a:cubicBezTo>
                    <a:cubicBezTo>
                      <a:pt x="1254" y="1979"/>
                      <a:pt x="1327" y="2059"/>
                      <a:pt x="1264" y="2198"/>
                    </a:cubicBezTo>
                    <a:cubicBezTo>
                      <a:pt x="1229" y="2274"/>
                      <a:pt x="1114" y="2393"/>
                      <a:pt x="1002" y="2507"/>
                    </a:cubicBezTo>
                    <a:cubicBezTo>
                      <a:pt x="794" y="2720"/>
                      <a:pt x="679" y="2845"/>
                      <a:pt x="737" y="2933"/>
                    </a:cubicBezTo>
                    <a:cubicBezTo>
                      <a:pt x="795" y="3021"/>
                      <a:pt x="922" y="3199"/>
                      <a:pt x="968" y="3264"/>
                    </a:cubicBezTo>
                    <a:cubicBezTo>
                      <a:pt x="915" y="3365"/>
                      <a:pt x="802" y="3593"/>
                      <a:pt x="839" y="3686"/>
                    </a:cubicBezTo>
                    <a:cubicBezTo>
                      <a:pt x="882" y="3793"/>
                      <a:pt x="1004" y="3835"/>
                      <a:pt x="1009" y="3837"/>
                    </a:cubicBezTo>
                    <a:lnTo>
                      <a:pt x="1030" y="3843"/>
                    </a:lnTo>
                    <a:lnTo>
                      <a:pt x="1049" y="3833"/>
                    </a:lnTo>
                    <a:cubicBezTo>
                      <a:pt x="1052" y="3831"/>
                      <a:pt x="1269" y="3700"/>
                      <a:pt x="1482" y="3700"/>
                    </a:cubicBezTo>
                    <a:cubicBezTo>
                      <a:pt x="1521" y="3700"/>
                      <a:pt x="1559" y="3704"/>
                      <a:pt x="1596" y="3714"/>
                    </a:cubicBezTo>
                    <a:cubicBezTo>
                      <a:pt x="1647" y="3728"/>
                      <a:pt x="1683" y="3758"/>
                      <a:pt x="1704" y="3809"/>
                    </a:cubicBezTo>
                    <a:cubicBezTo>
                      <a:pt x="1768" y="3958"/>
                      <a:pt x="1691" y="4222"/>
                      <a:pt x="1620" y="4353"/>
                    </a:cubicBezTo>
                    <a:cubicBezTo>
                      <a:pt x="1516" y="4544"/>
                      <a:pt x="1375" y="4773"/>
                      <a:pt x="1373" y="4775"/>
                    </a:cubicBezTo>
                    <a:lnTo>
                      <a:pt x="1361" y="4796"/>
                    </a:lnTo>
                    <a:lnTo>
                      <a:pt x="1370" y="4819"/>
                    </a:lnTo>
                    <a:cubicBezTo>
                      <a:pt x="1684" y="5538"/>
                      <a:pt x="1755" y="5538"/>
                      <a:pt x="1786" y="5538"/>
                    </a:cubicBezTo>
                    <a:cubicBezTo>
                      <a:pt x="1908" y="5538"/>
                      <a:pt x="3116" y="4280"/>
                      <a:pt x="3129" y="4267"/>
                    </a:cubicBezTo>
                    <a:cubicBezTo>
                      <a:pt x="3496" y="3882"/>
                      <a:pt x="3679" y="3211"/>
                      <a:pt x="3583" y="2600"/>
                    </a:cubicBezTo>
                    <a:cubicBezTo>
                      <a:pt x="3488" y="1985"/>
                      <a:pt x="2493" y="1215"/>
                      <a:pt x="2234" y="1062"/>
                    </a:cubicBezTo>
                    <a:cubicBezTo>
                      <a:pt x="2009" y="930"/>
                      <a:pt x="1712" y="776"/>
                      <a:pt x="1578" y="708"/>
                    </a:cubicBezTo>
                    <a:cubicBezTo>
                      <a:pt x="1637" y="663"/>
                      <a:pt x="1707" y="592"/>
                      <a:pt x="1704" y="519"/>
                    </a:cubicBezTo>
                    <a:cubicBezTo>
                      <a:pt x="1702" y="485"/>
                      <a:pt x="1684" y="439"/>
                      <a:pt x="1610" y="406"/>
                    </a:cubicBezTo>
                    <a:cubicBezTo>
                      <a:pt x="1555" y="380"/>
                      <a:pt x="1478" y="357"/>
                      <a:pt x="1379" y="357"/>
                    </a:cubicBezTo>
                    <a:cubicBezTo>
                      <a:pt x="1315" y="357"/>
                      <a:pt x="1242" y="367"/>
                      <a:pt x="1160" y="390"/>
                    </a:cubicBezTo>
                    <a:cubicBezTo>
                      <a:pt x="1159" y="376"/>
                      <a:pt x="1159" y="360"/>
                      <a:pt x="1158" y="347"/>
                    </a:cubicBezTo>
                    <a:cubicBezTo>
                      <a:pt x="1154" y="232"/>
                      <a:pt x="1148" y="74"/>
                      <a:pt x="1050" y="18"/>
                    </a:cubicBezTo>
                    <a:cubicBezTo>
                      <a:pt x="1029" y="6"/>
                      <a:pt x="1005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5724508" y="3073818"/>
                <a:ext cx="91441" cy="101164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1592" extrusionOk="0">
                    <a:moveTo>
                      <a:pt x="262" y="1"/>
                    </a:moveTo>
                    <a:cubicBezTo>
                      <a:pt x="248" y="1"/>
                      <a:pt x="234" y="3"/>
                      <a:pt x="219" y="8"/>
                    </a:cubicBezTo>
                    <a:cubicBezTo>
                      <a:pt x="111" y="48"/>
                      <a:pt x="33" y="251"/>
                      <a:pt x="13" y="421"/>
                    </a:cubicBezTo>
                    <a:cubicBezTo>
                      <a:pt x="2" y="513"/>
                      <a:pt x="0" y="678"/>
                      <a:pt x="104" y="747"/>
                    </a:cubicBezTo>
                    <a:lnTo>
                      <a:pt x="156" y="667"/>
                    </a:lnTo>
                    <a:cubicBezTo>
                      <a:pt x="112" y="638"/>
                      <a:pt x="93" y="548"/>
                      <a:pt x="107" y="431"/>
                    </a:cubicBezTo>
                    <a:cubicBezTo>
                      <a:pt x="126" y="264"/>
                      <a:pt x="201" y="116"/>
                      <a:pt x="253" y="98"/>
                    </a:cubicBezTo>
                    <a:cubicBezTo>
                      <a:pt x="257" y="96"/>
                      <a:pt x="261" y="95"/>
                      <a:pt x="265" y="95"/>
                    </a:cubicBezTo>
                    <a:cubicBezTo>
                      <a:pt x="332" y="95"/>
                      <a:pt x="473" y="265"/>
                      <a:pt x="567" y="430"/>
                    </a:cubicBezTo>
                    <a:lnTo>
                      <a:pt x="579" y="444"/>
                    </a:lnTo>
                    <a:cubicBezTo>
                      <a:pt x="935" y="717"/>
                      <a:pt x="1317" y="1040"/>
                      <a:pt x="1339" y="1103"/>
                    </a:cubicBezTo>
                    <a:cubicBezTo>
                      <a:pt x="1338" y="1176"/>
                      <a:pt x="965" y="1474"/>
                      <a:pt x="746" y="1491"/>
                    </a:cubicBezTo>
                    <a:cubicBezTo>
                      <a:pt x="703" y="1494"/>
                      <a:pt x="666" y="1497"/>
                      <a:pt x="635" y="1497"/>
                    </a:cubicBezTo>
                    <a:cubicBezTo>
                      <a:pt x="585" y="1497"/>
                      <a:pt x="550" y="1490"/>
                      <a:pt x="529" y="1471"/>
                    </a:cubicBezTo>
                    <a:cubicBezTo>
                      <a:pt x="494" y="1439"/>
                      <a:pt x="479" y="1359"/>
                      <a:pt x="479" y="1220"/>
                    </a:cubicBezTo>
                    <a:cubicBezTo>
                      <a:pt x="479" y="901"/>
                      <a:pt x="595" y="679"/>
                      <a:pt x="597" y="677"/>
                    </a:cubicBezTo>
                    <a:lnTo>
                      <a:pt x="513" y="632"/>
                    </a:lnTo>
                    <a:cubicBezTo>
                      <a:pt x="508" y="641"/>
                      <a:pt x="383" y="876"/>
                      <a:pt x="383" y="1220"/>
                    </a:cubicBezTo>
                    <a:cubicBezTo>
                      <a:pt x="383" y="1395"/>
                      <a:pt x="407" y="1488"/>
                      <a:pt x="464" y="1540"/>
                    </a:cubicBezTo>
                    <a:cubicBezTo>
                      <a:pt x="508" y="1581"/>
                      <a:pt x="568" y="1592"/>
                      <a:pt x="636" y="1592"/>
                    </a:cubicBezTo>
                    <a:cubicBezTo>
                      <a:pt x="673" y="1592"/>
                      <a:pt x="712" y="1589"/>
                      <a:pt x="754" y="1586"/>
                    </a:cubicBezTo>
                    <a:cubicBezTo>
                      <a:pt x="959" y="1570"/>
                      <a:pt x="1279" y="1347"/>
                      <a:pt x="1386" y="1211"/>
                    </a:cubicBezTo>
                    <a:cubicBezTo>
                      <a:pt x="1424" y="1163"/>
                      <a:pt x="1439" y="1123"/>
                      <a:pt x="1433" y="1088"/>
                    </a:cubicBezTo>
                    <a:cubicBezTo>
                      <a:pt x="1415" y="977"/>
                      <a:pt x="882" y="557"/>
                      <a:pt x="644" y="375"/>
                    </a:cubicBezTo>
                    <a:cubicBezTo>
                      <a:pt x="586" y="272"/>
                      <a:pt x="415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5810674" y="3140983"/>
                <a:ext cx="64244" cy="46642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734" extrusionOk="0">
                    <a:moveTo>
                      <a:pt x="54" y="1"/>
                    </a:moveTo>
                    <a:lnTo>
                      <a:pt x="1" y="78"/>
                    </a:lnTo>
                    <a:lnTo>
                      <a:pt x="957" y="733"/>
                    </a:lnTo>
                    <a:lnTo>
                      <a:pt x="1010" y="654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5783032" y="3096566"/>
                <a:ext cx="34568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22" extrusionOk="0">
                    <a:moveTo>
                      <a:pt x="10" y="1"/>
                    </a:moveTo>
                    <a:lnTo>
                      <a:pt x="0" y="95"/>
                    </a:lnTo>
                    <a:cubicBezTo>
                      <a:pt x="4" y="96"/>
                      <a:pt x="329" y="132"/>
                      <a:pt x="457" y="422"/>
                    </a:cubicBezTo>
                    <a:lnTo>
                      <a:pt x="544" y="383"/>
                    </a:lnTo>
                    <a:cubicBezTo>
                      <a:pt x="393" y="43"/>
                      <a:pt x="26" y="3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5729274" y="3194614"/>
                <a:ext cx="46197" cy="991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56" extrusionOk="0">
                    <a:moveTo>
                      <a:pt x="693" y="0"/>
                    </a:moveTo>
                    <a:cubicBezTo>
                      <a:pt x="576" y="45"/>
                      <a:pt x="464" y="60"/>
                      <a:pt x="367" y="60"/>
                    </a:cubicBezTo>
                    <a:cubicBezTo>
                      <a:pt x="176" y="60"/>
                      <a:pt x="42" y="2"/>
                      <a:pt x="39" y="1"/>
                    </a:cubicBezTo>
                    <a:lnTo>
                      <a:pt x="1" y="87"/>
                    </a:lnTo>
                    <a:cubicBezTo>
                      <a:pt x="10" y="92"/>
                      <a:pt x="156" y="156"/>
                      <a:pt x="365" y="156"/>
                    </a:cubicBezTo>
                    <a:cubicBezTo>
                      <a:pt x="472" y="156"/>
                      <a:pt x="597" y="139"/>
                      <a:pt x="727" y="88"/>
                    </a:cubicBezTo>
                    <a:lnTo>
                      <a:pt x="6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5850579" y="3249579"/>
                <a:ext cx="36920" cy="851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34" extrusionOk="0">
                    <a:moveTo>
                      <a:pt x="559" y="0"/>
                    </a:moveTo>
                    <a:cubicBezTo>
                      <a:pt x="497" y="14"/>
                      <a:pt x="364" y="38"/>
                      <a:pt x="240" y="38"/>
                    </a:cubicBezTo>
                    <a:cubicBezTo>
                      <a:pt x="164" y="38"/>
                      <a:pt x="92" y="29"/>
                      <a:pt x="42" y="4"/>
                    </a:cubicBezTo>
                    <a:lnTo>
                      <a:pt x="0" y="89"/>
                    </a:lnTo>
                    <a:cubicBezTo>
                      <a:pt x="66" y="122"/>
                      <a:pt x="156" y="133"/>
                      <a:pt x="244" y="133"/>
                    </a:cubicBezTo>
                    <a:cubicBezTo>
                      <a:pt x="409" y="133"/>
                      <a:pt x="570" y="94"/>
                      <a:pt x="581" y="92"/>
                    </a:cubicBez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5836155" y="3326720"/>
                <a:ext cx="241407" cy="81147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2770" extrusionOk="0">
                    <a:moveTo>
                      <a:pt x="1416" y="0"/>
                    </a:moveTo>
                    <a:cubicBezTo>
                      <a:pt x="1416" y="0"/>
                      <a:pt x="1060" y="612"/>
                      <a:pt x="713" y="1835"/>
                    </a:cubicBezTo>
                    <a:cubicBezTo>
                      <a:pt x="366" y="3058"/>
                      <a:pt x="1" y="6764"/>
                      <a:pt x="1" y="7166"/>
                    </a:cubicBezTo>
                    <a:cubicBezTo>
                      <a:pt x="1" y="7567"/>
                      <a:pt x="933" y="12386"/>
                      <a:pt x="1005" y="12569"/>
                    </a:cubicBezTo>
                    <a:cubicBezTo>
                      <a:pt x="1078" y="12752"/>
                      <a:pt x="1535" y="12769"/>
                      <a:pt x="1535" y="12769"/>
                    </a:cubicBezTo>
                    <a:cubicBezTo>
                      <a:pt x="1535" y="12769"/>
                      <a:pt x="2885" y="11857"/>
                      <a:pt x="2959" y="11602"/>
                    </a:cubicBezTo>
                    <a:cubicBezTo>
                      <a:pt x="3031" y="11345"/>
                      <a:pt x="2100" y="7056"/>
                      <a:pt x="2100" y="7056"/>
                    </a:cubicBezTo>
                    <a:cubicBezTo>
                      <a:pt x="2100" y="7056"/>
                      <a:pt x="3798" y="1507"/>
                      <a:pt x="3688" y="1433"/>
                    </a:cubicBezTo>
                    <a:cubicBezTo>
                      <a:pt x="3579" y="1360"/>
                      <a:pt x="1416" y="0"/>
                      <a:pt x="1416" y="0"/>
                    </a:cubicBez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5833168" y="3322399"/>
                <a:ext cx="245220" cy="818841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12886" extrusionOk="0">
                    <a:moveTo>
                      <a:pt x="1480" y="135"/>
                    </a:moveTo>
                    <a:cubicBezTo>
                      <a:pt x="1775" y="320"/>
                      <a:pt x="3490" y="1399"/>
                      <a:pt x="3693" y="1531"/>
                    </a:cubicBezTo>
                    <a:cubicBezTo>
                      <a:pt x="3690" y="1819"/>
                      <a:pt x="2747" y="5003"/>
                      <a:pt x="2102" y="7110"/>
                    </a:cubicBezTo>
                    <a:lnTo>
                      <a:pt x="2098" y="7122"/>
                    </a:lnTo>
                    <a:lnTo>
                      <a:pt x="2101" y="7134"/>
                    </a:lnTo>
                    <a:cubicBezTo>
                      <a:pt x="2474" y="8854"/>
                      <a:pt x="3011" y="11477"/>
                      <a:pt x="2960" y="11656"/>
                    </a:cubicBezTo>
                    <a:cubicBezTo>
                      <a:pt x="2910" y="11829"/>
                      <a:pt x="2086" y="12439"/>
                      <a:pt x="1568" y="12789"/>
                    </a:cubicBezTo>
                    <a:cubicBezTo>
                      <a:pt x="1445" y="12782"/>
                      <a:pt x="1144" y="12740"/>
                      <a:pt x="1096" y="12619"/>
                    </a:cubicBezTo>
                    <a:cubicBezTo>
                      <a:pt x="1030" y="12453"/>
                      <a:pt x="96" y="7619"/>
                      <a:pt x="96" y="7233"/>
                    </a:cubicBezTo>
                    <a:cubicBezTo>
                      <a:pt x="96" y="6855"/>
                      <a:pt x="455" y="3151"/>
                      <a:pt x="805" y="1916"/>
                    </a:cubicBezTo>
                    <a:cubicBezTo>
                      <a:pt x="1096" y="893"/>
                      <a:pt x="1395" y="294"/>
                      <a:pt x="1480" y="135"/>
                    </a:cubicBezTo>
                    <a:close/>
                    <a:moveTo>
                      <a:pt x="1446" y="1"/>
                    </a:moveTo>
                    <a:lnTo>
                      <a:pt x="1421" y="44"/>
                    </a:lnTo>
                    <a:cubicBezTo>
                      <a:pt x="1418" y="50"/>
                      <a:pt x="1058" y="676"/>
                      <a:pt x="714" y="1890"/>
                    </a:cubicBezTo>
                    <a:cubicBezTo>
                      <a:pt x="363" y="3132"/>
                      <a:pt x="1" y="6853"/>
                      <a:pt x="1" y="7234"/>
                    </a:cubicBezTo>
                    <a:cubicBezTo>
                      <a:pt x="1" y="7658"/>
                      <a:pt x="935" y="12472"/>
                      <a:pt x="1008" y="12655"/>
                    </a:cubicBezTo>
                    <a:cubicBezTo>
                      <a:pt x="1090" y="12859"/>
                      <a:pt x="1529" y="12884"/>
                      <a:pt x="1580" y="12886"/>
                    </a:cubicBezTo>
                    <a:lnTo>
                      <a:pt x="1595" y="12886"/>
                    </a:lnTo>
                    <a:lnTo>
                      <a:pt x="1608" y="12877"/>
                    </a:lnTo>
                    <a:cubicBezTo>
                      <a:pt x="1748" y="12783"/>
                      <a:pt x="2975" y="11947"/>
                      <a:pt x="3051" y="11682"/>
                    </a:cubicBezTo>
                    <a:cubicBezTo>
                      <a:pt x="3124" y="11425"/>
                      <a:pt x="2304" y="7620"/>
                      <a:pt x="2196" y="7126"/>
                    </a:cubicBezTo>
                    <a:cubicBezTo>
                      <a:pt x="2239" y="6987"/>
                      <a:pt x="2642" y="5666"/>
                      <a:pt x="3028" y="4354"/>
                    </a:cubicBezTo>
                    <a:cubicBezTo>
                      <a:pt x="3859" y="1527"/>
                      <a:pt x="3810" y="1494"/>
                      <a:pt x="3761" y="1462"/>
                    </a:cubicBezTo>
                    <a:cubicBezTo>
                      <a:pt x="3653" y="1389"/>
                      <a:pt x="1577" y="83"/>
                      <a:pt x="1488" y="27"/>
                    </a:cubicBezTo>
                    <a:lnTo>
                      <a:pt x="1446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833867" y="3364846"/>
                <a:ext cx="135287" cy="419143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6596" extrusionOk="0">
                    <a:moveTo>
                      <a:pt x="2036" y="0"/>
                    </a:moveTo>
                    <a:cubicBezTo>
                      <a:pt x="2024" y="45"/>
                      <a:pt x="901" y="4534"/>
                      <a:pt x="631" y="5309"/>
                    </a:cubicBezTo>
                    <a:cubicBezTo>
                      <a:pt x="363" y="6076"/>
                      <a:pt x="3" y="6531"/>
                      <a:pt x="0" y="6536"/>
                    </a:cubicBezTo>
                    <a:lnTo>
                      <a:pt x="75" y="6595"/>
                    </a:lnTo>
                    <a:cubicBezTo>
                      <a:pt x="89" y="6576"/>
                      <a:pt x="447" y="6123"/>
                      <a:pt x="721" y="5339"/>
                    </a:cubicBezTo>
                    <a:cubicBezTo>
                      <a:pt x="992" y="4562"/>
                      <a:pt x="2117" y="69"/>
                      <a:pt x="2128" y="23"/>
                    </a:cubicBezTo>
                    <a:lnTo>
                      <a:pt x="203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903701" y="4088414"/>
                <a:ext cx="4016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94" extrusionOk="0">
                    <a:moveTo>
                      <a:pt x="605" y="1"/>
                    </a:moveTo>
                    <a:cubicBezTo>
                      <a:pt x="605" y="1"/>
                      <a:pt x="434" y="264"/>
                      <a:pt x="342" y="369"/>
                    </a:cubicBezTo>
                    <a:cubicBezTo>
                      <a:pt x="250" y="474"/>
                      <a:pt x="1" y="593"/>
                      <a:pt x="119" y="671"/>
                    </a:cubicBezTo>
                    <a:cubicBezTo>
                      <a:pt x="143" y="687"/>
                      <a:pt x="174" y="694"/>
                      <a:pt x="209" y="694"/>
                    </a:cubicBezTo>
                    <a:cubicBezTo>
                      <a:pt x="353" y="694"/>
                      <a:pt x="568" y="582"/>
                      <a:pt x="631" y="487"/>
                    </a:cubicBezTo>
                    <a:lnTo>
                      <a:pt x="6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906053" y="4079009"/>
                <a:ext cx="40859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643" h="888" extrusionOk="0">
                    <a:moveTo>
                      <a:pt x="528" y="295"/>
                    </a:moveTo>
                    <a:lnTo>
                      <a:pt x="546" y="621"/>
                    </a:lnTo>
                    <a:cubicBezTo>
                      <a:pt x="479" y="705"/>
                      <a:pt x="287" y="795"/>
                      <a:pt x="173" y="795"/>
                    </a:cubicBezTo>
                    <a:cubicBezTo>
                      <a:pt x="147" y="795"/>
                      <a:pt x="124" y="790"/>
                      <a:pt x="109" y="779"/>
                    </a:cubicBezTo>
                    <a:cubicBezTo>
                      <a:pt x="101" y="775"/>
                      <a:pt x="99" y="771"/>
                      <a:pt x="98" y="771"/>
                    </a:cubicBezTo>
                    <a:cubicBezTo>
                      <a:pt x="99" y="748"/>
                      <a:pt x="178" y="686"/>
                      <a:pt x="220" y="653"/>
                    </a:cubicBezTo>
                    <a:cubicBezTo>
                      <a:pt x="264" y="619"/>
                      <a:pt x="310" y="584"/>
                      <a:pt x="340" y="548"/>
                    </a:cubicBezTo>
                    <a:cubicBezTo>
                      <a:pt x="394" y="488"/>
                      <a:pt x="471" y="378"/>
                      <a:pt x="528" y="295"/>
                    </a:cubicBezTo>
                    <a:close/>
                    <a:moveTo>
                      <a:pt x="607" y="1"/>
                    </a:moveTo>
                    <a:lnTo>
                      <a:pt x="528" y="122"/>
                    </a:lnTo>
                    <a:cubicBezTo>
                      <a:pt x="526" y="126"/>
                      <a:pt x="358" y="384"/>
                      <a:pt x="269" y="486"/>
                    </a:cubicBezTo>
                    <a:cubicBezTo>
                      <a:pt x="244" y="514"/>
                      <a:pt x="202" y="546"/>
                      <a:pt x="162" y="578"/>
                    </a:cubicBezTo>
                    <a:cubicBezTo>
                      <a:pt x="75" y="645"/>
                      <a:pt x="0" y="704"/>
                      <a:pt x="4" y="775"/>
                    </a:cubicBezTo>
                    <a:cubicBezTo>
                      <a:pt x="4" y="797"/>
                      <a:pt x="14" y="831"/>
                      <a:pt x="56" y="858"/>
                    </a:cubicBezTo>
                    <a:cubicBezTo>
                      <a:pt x="86" y="879"/>
                      <a:pt x="126" y="887"/>
                      <a:pt x="170" y="887"/>
                    </a:cubicBezTo>
                    <a:cubicBezTo>
                      <a:pt x="334" y="887"/>
                      <a:pt x="562" y="769"/>
                      <a:pt x="633" y="661"/>
                    </a:cubicBezTo>
                    <a:lnTo>
                      <a:pt x="643" y="648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936236" y="4022074"/>
                <a:ext cx="115334" cy="116478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33" extrusionOk="0">
                    <a:moveTo>
                      <a:pt x="829" y="0"/>
                    </a:moveTo>
                    <a:cubicBezTo>
                      <a:pt x="802" y="0"/>
                      <a:pt x="793" y="8"/>
                      <a:pt x="809" y="26"/>
                    </a:cubicBezTo>
                    <a:cubicBezTo>
                      <a:pt x="809" y="26"/>
                      <a:pt x="119" y="690"/>
                      <a:pt x="79" y="756"/>
                    </a:cubicBezTo>
                    <a:cubicBezTo>
                      <a:pt x="41" y="821"/>
                      <a:pt x="1" y="1373"/>
                      <a:pt x="1" y="1531"/>
                    </a:cubicBezTo>
                    <a:cubicBezTo>
                      <a:pt x="1" y="1689"/>
                      <a:pt x="106" y="1780"/>
                      <a:pt x="158" y="1794"/>
                    </a:cubicBezTo>
                    <a:cubicBezTo>
                      <a:pt x="212" y="1806"/>
                      <a:pt x="317" y="1806"/>
                      <a:pt x="317" y="1806"/>
                    </a:cubicBezTo>
                    <a:lnTo>
                      <a:pt x="487" y="1780"/>
                    </a:lnTo>
                    <a:cubicBezTo>
                      <a:pt x="487" y="1780"/>
                      <a:pt x="511" y="1778"/>
                      <a:pt x="550" y="1778"/>
                    </a:cubicBezTo>
                    <a:cubicBezTo>
                      <a:pt x="611" y="1778"/>
                      <a:pt x="707" y="1783"/>
                      <a:pt x="802" y="1806"/>
                    </a:cubicBezTo>
                    <a:cubicBezTo>
                      <a:pt x="868" y="1823"/>
                      <a:pt x="961" y="1833"/>
                      <a:pt x="1053" y="1833"/>
                    </a:cubicBezTo>
                    <a:cubicBezTo>
                      <a:pt x="1182" y="1833"/>
                      <a:pt x="1308" y="1814"/>
                      <a:pt x="1354" y="1768"/>
                    </a:cubicBezTo>
                    <a:cubicBezTo>
                      <a:pt x="1433" y="1689"/>
                      <a:pt x="1512" y="1492"/>
                      <a:pt x="1512" y="1492"/>
                    </a:cubicBezTo>
                    <a:cubicBezTo>
                      <a:pt x="1512" y="1492"/>
                      <a:pt x="1604" y="1387"/>
                      <a:pt x="1630" y="1228"/>
                    </a:cubicBezTo>
                    <a:cubicBezTo>
                      <a:pt x="1657" y="1071"/>
                      <a:pt x="1814" y="283"/>
                      <a:pt x="1814" y="283"/>
                    </a:cubicBezTo>
                    <a:cubicBezTo>
                      <a:pt x="1814" y="283"/>
                      <a:pt x="991" y="0"/>
                      <a:pt x="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5933249" y="4019215"/>
                <a:ext cx="121752" cy="122324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25" extrusionOk="0">
                    <a:moveTo>
                      <a:pt x="898" y="93"/>
                    </a:moveTo>
                    <a:cubicBezTo>
                      <a:pt x="1021" y="108"/>
                      <a:pt x="1429" y="230"/>
                      <a:pt x="1806" y="359"/>
                    </a:cubicBezTo>
                    <a:cubicBezTo>
                      <a:pt x="1773" y="524"/>
                      <a:pt x="1653" y="1127"/>
                      <a:pt x="1630" y="1266"/>
                    </a:cubicBezTo>
                    <a:cubicBezTo>
                      <a:pt x="1606" y="1408"/>
                      <a:pt x="1524" y="1504"/>
                      <a:pt x="1523" y="1505"/>
                    </a:cubicBezTo>
                    <a:lnTo>
                      <a:pt x="1515" y="1519"/>
                    </a:lnTo>
                    <a:cubicBezTo>
                      <a:pt x="1494" y="1571"/>
                      <a:pt x="1427" y="1719"/>
                      <a:pt x="1368" y="1779"/>
                    </a:cubicBezTo>
                    <a:cubicBezTo>
                      <a:pt x="1333" y="1813"/>
                      <a:pt x="1219" y="1830"/>
                      <a:pt x="1100" y="1830"/>
                    </a:cubicBezTo>
                    <a:cubicBezTo>
                      <a:pt x="1015" y="1830"/>
                      <a:pt x="927" y="1822"/>
                      <a:pt x="861" y="1805"/>
                    </a:cubicBezTo>
                    <a:cubicBezTo>
                      <a:pt x="762" y="1781"/>
                      <a:pt x="665" y="1776"/>
                      <a:pt x="601" y="1776"/>
                    </a:cubicBezTo>
                    <a:cubicBezTo>
                      <a:pt x="559" y="1776"/>
                      <a:pt x="530" y="1778"/>
                      <a:pt x="526" y="1778"/>
                    </a:cubicBezTo>
                    <a:lnTo>
                      <a:pt x="364" y="1804"/>
                    </a:lnTo>
                    <a:cubicBezTo>
                      <a:pt x="335" y="1804"/>
                      <a:pt x="256" y="1802"/>
                      <a:pt x="217" y="1793"/>
                    </a:cubicBezTo>
                    <a:cubicBezTo>
                      <a:pt x="190" y="1785"/>
                      <a:pt x="95" y="1717"/>
                      <a:pt x="95" y="1576"/>
                    </a:cubicBezTo>
                    <a:cubicBezTo>
                      <a:pt x="95" y="1393"/>
                      <a:pt x="138" y="881"/>
                      <a:pt x="167" y="825"/>
                    </a:cubicBezTo>
                    <a:cubicBezTo>
                      <a:pt x="198" y="777"/>
                      <a:pt x="626" y="357"/>
                      <a:pt x="888" y="104"/>
                    </a:cubicBezTo>
                    <a:lnTo>
                      <a:pt x="898" y="93"/>
                    </a:lnTo>
                    <a:close/>
                    <a:moveTo>
                      <a:pt x="873" y="0"/>
                    </a:moveTo>
                    <a:cubicBezTo>
                      <a:pt x="826" y="0"/>
                      <a:pt x="817" y="14"/>
                      <a:pt x="810" y="25"/>
                    </a:cubicBezTo>
                    <a:cubicBezTo>
                      <a:pt x="806" y="30"/>
                      <a:pt x="800" y="41"/>
                      <a:pt x="800" y="57"/>
                    </a:cubicBezTo>
                    <a:cubicBezTo>
                      <a:pt x="647" y="206"/>
                      <a:pt x="124" y="712"/>
                      <a:pt x="87" y="776"/>
                    </a:cubicBezTo>
                    <a:cubicBezTo>
                      <a:pt x="35" y="862"/>
                      <a:pt x="1" y="1462"/>
                      <a:pt x="1" y="1576"/>
                    </a:cubicBezTo>
                    <a:cubicBezTo>
                      <a:pt x="1" y="1746"/>
                      <a:pt x="113" y="1864"/>
                      <a:pt x="194" y="1884"/>
                    </a:cubicBezTo>
                    <a:cubicBezTo>
                      <a:pt x="250" y="1899"/>
                      <a:pt x="352" y="1899"/>
                      <a:pt x="371" y="1899"/>
                    </a:cubicBezTo>
                    <a:lnTo>
                      <a:pt x="538" y="1872"/>
                    </a:lnTo>
                    <a:cubicBezTo>
                      <a:pt x="539" y="1872"/>
                      <a:pt x="561" y="1871"/>
                      <a:pt x="598" y="1871"/>
                    </a:cubicBezTo>
                    <a:cubicBezTo>
                      <a:pt x="655" y="1871"/>
                      <a:pt x="747" y="1875"/>
                      <a:pt x="838" y="1898"/>
                    </a:cubicBezTo>
                    <a:cubicBezTo>
                      <a:pt x="902" y="1913"/>
                      <a:pt x="1001" y="1925"/>
                      <a:pt x="1099" y="1925"/>
                    </a:cubicBezTo>
                    <a:cubicBezTo>
                      <a:pt x="1237" y="1925"/>
                      <a:pt x="1376" y="1904"/>
                      <a:pt x="1435" y="1845"/>
                    </a:cubicBezTo>
                    <a:cubicBezTo>
                      <a:pt x="1512" y="1769"/>
                      <a:pt x="1585" y="1599"/>
                      <a:pt x="1600" y="1561"/>
                    </a:cubicBezTo>
                    <a:cubicBezTo>
                      <a:pt x="1622" y="1535"/>
                      <a:pt x="1699" y="1430"/>
                      <a:pt x="1724" y="1282"/>
                    </a:cubicBezTo>
                    <a:cubicBezTo>
                      <a:pt x="1750" y="1126"/>
                      <a:pt x="1906" y="345"/>
                      <a:pt x="1907" y="337"/>
                    </a:cubicBezTo>
                    <a:lnTo>
                      <a:pt x="1916" y="296"/>
                    </a:lnTo>
                    <a:lnTo>
                      <a:pt x="1877" y="283"/>
                    </a:lnTo>
                    <a:cubicBezTo>
                      <a:pt x="1207" y="53"/>
                      <a:pt x="966" y="0"/>
                      <a:pt x="87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5953265" y="4089621"/>
                <a:ext cx="13535" cy="4772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51" extrusionOk="0">
                    <a:moveTo>
                      <a:pt x="118" y="1"/>
                    </a:moveTo>
                    <a:lnTo>
                      <a:pt x="0" y="736"/>
                    </a:lnTo>
                    <a:lnTo>
                      <a:pt x="95" y="751"/>
                    </a:lnTo>
                    <a:lnTo>
                      <a:pt x="212" y="15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5974997" y="4093751"/>
                <a:ext cx="14298" cy="4136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1" extrusionOk="0">
                    <a:moveTo>
                      <a:pt x="133" y="1"/>
                    </a:moveTo>
                    <a:lnTo>
                      <a:pt x="0" y="631"/>
                    </a:lnTo>
                    <a:lnTo>
                      <a:pt x="94" y="650"/>
                    </a:lnTo>
                    <a:lnTo>
                      <a:pt x="225" y="20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5999970" y="4097945"/>
                <a:ext cx="13472" cy="38826"/>
              </a:xfrm>
              <a:custGeom>
                <a:avLst/>
                <a:gdLst/>
                <a:ahLst/>
                <a:cxnLst/>
                <a:rect l="l" t="t" r="r" b="b"/>
                <a:pathLst>
                  <a:path w="212" h="611" extrusionOk="0">
                    <a:moveTo>
                      <a:pt x="120" y="1"/>
                    </a:moveTo>
                    <a:lnTo>
                      <a:pt x="1" y="592"/>
                    </a:lnTo>
                    <a:lnTo>
                      <a:pt x="94" y="610"/>
                    </a:lnTo>
                    <a:lnTo>
                      <a:pt x="212" y="20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5983766" y="3408882"/>
                <a:ext cx="238294" cy="644029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10135" extrusionOk="0">
                    <a:moveTo>
                      <a:pt x="1377" y="280"/>
                    </a:moveTo>
                    <a:cubicBezTo>
                      <a:pt x="1685" y="964"/>
                      <a:pt x="3210" y="4344"/>
                      <a:pt x="3438" y="4913"/>
                    </a:cubicBezTo>
                    <a:cubicBezTo>
                      <a:pt x="3646" y="5435"/>
                      <a:pt x="3541" y="5673"/>
                      <a:pt x="3472" y="5829"/>
                    </a:cubicBezTo>
                    <a:cubicBezTo>
                      <a:pt x="3459" y="5860"/>
                      <a:pt x="3446" y="5889"/>
                      <a:pt x="3436" y="5915"/>
                    </a:cubicBezTo>
                    <a:cubicBezTo>
                      <a:pt x="3395" y="6041"/>
                      <a:pt x="2029" y="8634"/>
                      <a:pt x="1297" y="10020"/>
                    </a:cubicBezTo>
                    <a:lnTo>
                      <a:pt x="120" y="9644"/>
                    </a:lnTo>
                    <a:lnTo>
                      <a:pt x="1409" y="5496"/>
                    </a:lnTo>
                    <a:lnTo>
                      <a:pt x="449" y="3677"/>
                    </a:lnTo>
                    <a:lnTo>
                      <a:pt x="1377" y="280"/>
                    </a:lnTo>
                    <a:close/>
                    <a:moveTo>
                      <a:pt x="1355" y="1"/>
                    </a:moveTo>
                    <a:lnTo>
                      <a:pt x="352" y="3669"/>
                    </a:lnTo>
                    <a:lnTo>
                      <a:pt x="347" y="3687"/>
                    </a:lnTo>
                    <a:lnTo>
                      <a:pt x="1307" y="5506"/>
                    </a:lnTo>
                    <a:lnTo>
                      <a:pt x="1" y="9706"/>
                    </a:lnTo>
                    <a:lnTo>
                      <a:pt x="1343" y="10134"/>
                    </a:lnTo>
                    <a:lnTo>
                      <a:pt x="1362" y="10099"/>
                    </a:lnTo>
                    <a:cubicBezTo>
                      <a:pt x="1448" y="9936"/>
                      <a:pt x="3471" y="6111"/>
                      <a:pt x="3527" y="5945"/>
                    </a:cubicBezTo>
                    <a:cubicBezTo>
                      <a:pt x="3535" y="5921"/>
                      <a:pt x="3547" y="5896"/>
                      <a:pt x="3559" y="5868"/>
                    </a:cubicBezTo>
                    <a:cubicBezTo>
                      <a:pt x="3635" y="5696"/>
                      <a:pt x="3749" y="5436"/>
                      <a:pt x="3526" y="4878"/>
                    </a:cubicBezTo>
                    <a:cubicBezTo>
                      <a:pt x="3273" y="4245"/>
                      <a:pt x="1427" y="163"/>
                      <a:pt x="1409" y="121"/>
                    </a:cubicBezTo>
                    <a:lnTo>
                      <a:pt x="13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5417910" y="2885857"/>
                <a:ext cx="22304" cy="75746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192" extrusionOk="0">
                    <a:moveTo>
                      <a:pt x="246" y="1"/>
                    </a:moveTo>
                    <a:cubicBezTo>
                      <a:pt x="241" y="1"/>
                      <a:pt x="235" y="2"/>
                      <a:pt x="230" y="4"/>
                    </a:cubicBezTo>
                    <a:cubicBezTo>
                      <a:pt x="166" y="29"/>
                      <a:pt x="89" y="42"/>
                      <a:pt x="52" y="272"/>
                    </a:cubicBezTo>
                    <a:cubicBezTo>
                      <a:pt x="13" y="503"/>
                      <a:pt x="0" y="617"/>
                      <a:pt x="0" y="758"/>
                    </a:cubicBezTo>
                    <a:cubicBezTo>
                      <a:pt x="0" y="898"/>
                      <a:pt x="166" y="1192"/>
                      <a:pt x="166" y="1192"/>
                    </a:cubicBezTo>
                    <a:cubicBezTo>
                      <a:pt x="166" y="1192"/>
                      <a:pt x="179" y="693"/>
                      <a:pt x="269" y="400"/>
                    </a:cubicBezTo>
                    <a:cubicBezTo>
                      <a:pt x="351" y="131"/>
                      <a:pt x="304" y="1"/>
                      <a:pt x="2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5414924" y="2882870"/>
                <a:ext cx="27070" cy="8972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412" extrusionOk="0">
                    <a:moveTo>
                      <a:pt x="289" y="94"/>
                    </a:moveTo>
                    <a:cubicBezTo>
                      <a:pt x="300" y="101"/>
                      <a:pt x="344" y="191"/>
                      <a:pt x="270" y="433"/>
                    </a:cubicBezTo>
                    <a:cubicBezTo>
                      <a:pt x="213" y="620"/>
                      <a:pt x="187" y="883"/>
                      <a:pt x="175" y="1057"/>
                    </a:cubicBezTo>
                    <a:cubicBezTo>
                      <a:pt x="133" y="967"/>
                      <a:pt x="94" y="865"/>
                      <a:pt x="94" y="805"/>
                    </a:cubicBezTo>
                    <a:cubicBezTo>
                      <a:pt x="94" y="670"/>
                      <a:pt x="106" y="559"/>
                      <a:pt x="145" y="327"/>
                    </a:cubicBezTo>
                    <a:cubicBezTo>
                      <a:pt x="176" y="140"/>
                      <a:pt x="227" y="120"/>
                      <a:pt x="280" y="100"/>
                    </a:cubicBezTo>
                    <a:lnTo>
                      <a:pt x="289" y="94"/>
                    </a:lnTo>
                    <a:close/>
                    <a:moveTo>
                      <a:pt x="293" y="0"/>
                    </a:moveTo>
                    <a:cubicBezTo>
                      <a:pt x="281" y="0"/>
                      <a:pt x="270" y="2"/>
                      <a:pt x="259" y="7"/>
                    </a:cubicBezTo>
                    <a:lnTo>
                      <a:pt x="247" y="12"/>
                    </a:lnTo>
                    <a:cubicBezTo>
                      <a:pt x="162" y="44"/>
                      <a:pt x="88" y="89"/>
                      <a:pt x="51" y="311"/>
                    </a:cubicBezTo>
                    <a:cubicBezTo>
                      <a:pt x="12" y="550"/>
                      <a:pt x="0" y="665"/>
                      <a:pt x="0" y="805"/>
                    </a:cubicBezTo>
                    <a:cubicBezTo>
                      <a:pt x="0" y="954"/>
                      <a:pt x="154" y="1231"/>
                      <a:pt x="172" y="1262"/>
                    </a:cubicBezTo>
                    <a:lnTo>
                      <a:pt x="256" y="1411"/>
                    </a:lnTo>
                    <a:lnTo>
                      <a:pt x="260" y="1240"/>
                    </a:lnTo>
                    <a:cubicBezTo>
                      <a:pt x="260" y="1235"/>
                      <a:pt x="274" y="745"/>
                      <a:pt x="361" y="460"/>
                    </a:cubicBezTo>
                    <a:cubicBezTo>
                      <a:pt x="425" y="250"/>
                      <a:pt x="422" y="88"/>
                      <a:pt x="354" y="25"/>
                    </a:cubicBezTo>
                    <a:cubicBezTo>
                      <a:pt x="336" y="9"/>
                      <a:pt x="315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5338798" y="2820725"/>
                <a:ext cx="168458" cy="329671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5188" extrusionOk="0">
                    <a:moveTo>
                      <a:pt x="461" y="0"/>
                    </a:moveTo>
                    <a:cubicBezTo>
                      <a:pt x="454" y="0"/>
                      <a:pt x="447" y="3"/>
                      <a:pt x="440" y="7"/>
                    </a:cubicBezTo>
                    <a:cubicBezTo>
                      <a:pt x="364" y="58"/>
                      <a:pt x="351" y="198"/>
                      <a:pt x="376" y="301"/>
                    </a:cubicBezTo>
                    <a:cubicBezTo>
                      <a:pt x="395" y="377"/>
                      <a:pt x="479" y="635"/>
                      <a:pt x="520" y="757"/>
                    </a:cubicBezTo>
                    <a:cubicBezTo>
                      <a:pt x="455" y="631"/>
                      <a:pt x="258" y="408"/>
                      <a:pt x="172" y="408"/>
                    </a:cubicBezTo>
                    <a:cubicBezTo>
                      <a:pt x="153" y="408"/>
                      <a:pt x="140" y="418"/>
                      <a:pt x="134" y="441"/>
                    </a:cubicBezTo>
                    <a:cubicBezTo>
                      <a:pt x="122" y="486"/>
                      <a:pt x="108" y="582"/>
                      <a:pt x="185" y="748"/>
                    </a:cubicBezTo>
                    <a:cubicBezTo>
                      <a:pt x="249" y="887"/>
                      <a:pt x="260" y="893"/>
                      <a:pt x="300" y="975"/>
                    </a:cubicBezTo>
                    <a:cubicBezTo>
                      <a:pt x="210" y="892"/>
                      <a:pt x="86" y="759"/>
                      <a:pt x="43" y="759"/>
                    </a:cubicBezTo>
                    <a:cubicBezTo>
                      <a:pt x="38" y="759"/>
                      <a:pt x="34" y="761"/>
                      <a:pt x="31" y="766"/>
                    </a:cubicBezTo>
                    <a:cubicBezTo>
                      <a:pt x="1" y="818"/>
                      <a:pt x="22" y="958"/>
                      <a:pt x="84" y="1050"/>
                    </a:cubicBezTo>
                    <a:cubicBezTo>
                      <a:pt x="189" y="1207"/>
                      <a:pt x="384" y="1440"/>
                      <a:pt x="384" y="1440"/>
                    </a:cubicBezTo>
                    <a:cubicBezTo>
                      <a:pt x="384" y="1440"/>
                      <a:pt x="451" y="1949"/>
                      <a:pt x="489" y="2167"/>
                    </a:cubicBezTo>
                    <a:cubicBezTo>
                      <a:pt x="511" y="2297"/>
                      <a:pt x="543" y="2402"/>
                      <a:pt x="566" y="2466"/>
                    </a:cubicBezTo>
                    <a:cubicBezTo>
                      <a:pt x="613" y="2856"/>
                      <a:pt x="689" y="3339"/>
                      <a:pt x="773" y="3469"/>
                    </a:cubicBezTo>
                    <a:cubicBezTo>
                      <a:pt x="887" y="3647"/>
                      <a:pt x="1041" y="3775"/>
                      <a:pt x="1041" y="3775"/>
                    </a:cubicBezTo>
                    <a:lnTo>
                      <a:pt x="1636" y="5188"/>
                    </a:lnTo>
                    <a:lnTo>
                      <a:pt x="2650" y="4695"/>
                    </a:lnTo>
                    <a:lnTo>
                      <a:pt x="1730" y="3417"/>
                    </a:lnTo>
                    <a:lnTo>
                      <a:pt x="1334" y="1911"/>
                    </a:lnTo>
                    <a:lnTo>
                      <a:pt x="1297" y="1297"/>
                    </a:lnTo>
                    <a:lnTo>
                      <a:pt x="862" y="429"/>
                    </a:lnTo>
                    <a:cubicBezTo>
                      <a:pt x="798" y="301"/>
                      <a:pt x="632" y="224"/>
                      <a:pt x="632" y="224"/>
                    </a:cubicBezTo>
                    <a:cubicBezTo>
                      <a:pt x="632" y="224"/>
                      <a:pt x="536" y="0"/>
                      <a:pt x="4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5335558" y="2817738"/>
                <a:ext cx="176210" cy="33678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5300" extrusionOk="0">
                    <a:moveTo>
                      <a:pt x="511" y="95"/>
                    </a:moveTo>
                    <a:cubicBezTo>
                      <a:pt x="538" y="101"/>
                      <a:pt x="598" y="194"/>
                      <a:pt x="639" y="290"/>
                    </a:cubicBezTo>
                    <a:lnTo>
                      <a:pt x="647" y="306"/>
                    </a:lnTo>
                    <a:lnTo>
                      <a:pt x="664" y="314"/>
                    </a:lnTo>
                    <a:cubicBezTo>
                      <a:pt x="665" y="314"/>
                      <a:pt x="816" y="386"/>
                      <a:pt x="870" y="497"/>
                    </a:cubicBezTo>
                    <a:lnTo>
                      <a:pt x="1300" y="1356"/>
                    </a:lnTo>
                    <a:lnTo>
                      <a:pt x="1340" y="1969"/>
                    </a:lnTo>
                    <a:lnTo>
                      <a:pt x="1736" y="3477"/>
                    </a:lnTo>
                    <a:lnTo>
                      <a:pt x="2630" y="4724"/>
                    </a:lnTo>
                    <a:lnTo>
                      <a:pt x="1711" y="5170"/>
                    </a:lnTo>
                    <a:lnTo>
                      <a:pt x="1132" y="3793"/>
                    </a:lnTo>
                    <a:lnTo>
                      <a:pt x="1122" y="3785"/>
                    </a:lnTo>
                    <a:cubicBezTo>
                      <a:pt x="1121" y="3784"/>
                      <a:pt x="973" y="3660"/>
                      <a:pt x="864" y="3490"/>
                    </a:cubicBezTo>
                    <a:cubicBezTo>
                      <a:pt x="800" y="3391"/>
                      <a:pt x="723" y="3014"/>
                      <a:pt x="665" y="2506"/>
                    </a:cubicBezTo>
                    <a:lnTo>
                      <a:pt x="662" y="2496"/>
                    </a:lnTo>
                    <a:cubicBezTo>
                      <a:pt x="639" y="2433"/>
                      <a:pt x="608" y="2330"/>
                      <a:pt x="586" y="2205"/>
                    </a:cubicBezTo>
                    <a:cubicBezTo>
                      <a:pt x="549" y="1992"/>
                      <a:pt x="482" y="1485"/>
                      <a:pt x="482" y="1480"/>
                    </a:cubicBezTo>
                    <a:lnTo>
                      <a:pt x="480" y="1466"/>
                    </a:lnTo>
                    <a:lnTo>
                      <a:pt x="470" y="1456"/>
                    </a:lnTo>
                    <a:cubicBezTo>
                      <a:pt x="468" y="1454"/>
                      <a:pt x="276" y="1224"/>
                      <a:pt x="175" y="1071"/>
                    </a:cubicBezTo>
                    <a:cubicBezTo>
                      <a:pt x="130" y="1005"/>
                      <a:pt x="114" y="919"/>
                      <a:pt x="117" y="869"/>
                    </a:cubicBezTo>
                    <a:lnTo>
                      <a:pt x="117" y="869"/>
                    </a:lnTo>
                    <a:cubicBezTo>
                      <a:pt x="154" y="898"/>
                      <a:pt x="212" y="954"/>
                      <a:pt x="251" y="992"/>
                    </a:cubicBezTo>
                    <a:cubicBezTo>
                      <a:pt x="274" y="1014"/>
                      <a:pt x="297" y="1037"/>
                      <a:pt x="319" y="1056"/>
                    </a:cubicBezTo>
                    <a:lnTo>
                      <a:pt x="504" y="1227"/>
                    </a:lnTo>
                    <a:lnTo>
                      <a:pt x="394" y="1001"/>
                    </a:lnTo>
                    <a:cubicBezTo>
                      <a:pt x="378" y="968"/>
                      <a:pt x="367" y="947"/>
                      <a:pt x="354" y="925"/>
                    </a:cubicBezTo>
                    <a:cubicBezTo>
                      <a:pt x="336" y="892"/>
                      <a:pt x="317" y="858"/>
                      <a:pt x="279" y="775"/>
                    </a:cubicBezTo>
                    <a:cubicBezTo>
                      <a:pt x="230" y="668"/>
                      <a:pt x="213" y="578"/>
                      <a:pt x="230" y="503"/>
                    </a:cubicBezTo>
                    <a:lnTo>
                      <a:pt x="230" y="503"/>
                    </a:lnTo>
                    <a:cubicBezTo>
                      <a:pt x="289" y="518"/>
                      <a:pt x="461" y="694"/>
                      <a:pt x="529" y="826"/>
                    </a:cubicBezTo>
                    <a:lnTo>
                      <a:pt x="616" y="790"/>
                    </a:lnTo>
                    <a:cubicBezTo>
                      <a:pt x="580" y="678"/>
                      <a:pt x="492" y="413"/>
                      <a:pt x="474" y="336"/>
                    </a:cubicBezTo>
                    <a:cubicBezTo>
                      <a:pt x="452" y="248"/>
                      <a:pt x="464" y="130"/>
                      <a:pt x="511" y="95"/>
                    </a:cubicBezTo>
                    <a:close/>
                    <a:moveTo>
                      <a:pt x="513" y="0"/>
                    </a:moveTo>
                    <a:cubicBezTo>
                      <a:pt x="496" y="0"/>
                      <a:pt x="479" y="5"/>
                      <a:pt x="465" y="14"/>
                    </a:cubicBezTo>
                    <a:cubicBezTo>
                      <a:pt x="370" y="78"/>
                      <a:pt x="351" y="237"/>
                      <a:pt x="381" y="359"/>
                    </a:cubicBezTo>
                    <a:cubicBezTo>
                      <a:pt x="390" y="395"/>
                      <a:pt x="413" y="467"/>
                      <a:pt x="438" y="548"/>
                    </a:cubicBezTo>
                    <a:cubicBezTo>
                      <a:pt x="365" y="471"/>
                      <a:pt x="282" y="407"/>
                      <a:pt x="221" y="407"/>
                    </a:cubicBezTo>
                    <a:cubicBezTo>
                      <a:pt x="218" y="407"/>
                      <a:pt x="215" y="407"/>
                      <a:pt x="212" y="408"/>
                    </a:cubicBezTo>
                    <a:cubicBezTo>
                      <a:pt x="176" y="412"/>
                      <a:pt x="148" y="437"/>
                      <a:pt x="139" y="477"/>
                    </a:cubicBezTo>
                    <a:cubicBezTo>
                      <a:pt x="115" y="569"/>
                      <a:pt x="131" y="679"/>
                      <a:pt x="189" y="806"/>
                    </a:cubicBezTo>
                    <a:cubicBezTo>
                      <a:pt x="148" y="773"/>
                      <a:pt x="120" y="758"/>
                      <a:pt x="94" y="758"/>
                    </a:cubicBezTo>
                    <a:cubicBezTo>
                      <a:pt x="91" y="758"/>
                      <a:pt x="88" y="759"/>
                      <a:pt x="84" y="759"/>
                    </a:cubicBezTo>
                    <a:cubicBezTo>
                      <a:pt x="66" y="761"/>
                      <a:pt x="50" y="773"/>
                      <a:pt x="41" y="789"/>
                    </a:cubicBezTo>
                    <a:cubicBezTo>
                      <a:pt x="0" y="860"/>
                      <a:pt x="26" y="1019"/>
                      <a:pt x="95" y="1123"/>
                    </a:cubicBezTo>
                    <a:cubicBezTo>
                      <a:pt x="188" y="1264"/>
                      <a:pt x="349" y="1459"/>
                      <a:pt x="389" y="1506"/>
                    </a:cubicBezTo>
                    <a:cubicBezTo>
                      <a:pt x="400" y="1589"/>
                      <a:pt x="459" y="2026"/>
                      <a:pt x="492" y="2222"/>
                    </a:cubicBezTo>
                    <a:cubicBezTo>
                      <a:pt x="514" y="2350"/>
                      <a:pt x="547" y="2456"/>
                      <a:pt x="571" y="2523"/>
                    </a:cubicBezTo>
                    <a:cubicBezTo>
                      <a:pt x="601" y="2780"/>
                      <a:pt x="680" y="3381"/>
                      <a:pt x="783" y="3541"/>
                    </a:cubicBezTo>
                    <a:cubicBezTo>
                      <a:pt x="886" y="3702"/>
                      <a:pt x="1017" y="3820"/>
                      <a:pt x="1052" y="3851"/>
                    </a:cubicBezTo>
                    <a:lnTo>
                      <a:pt x="1662" y="5300"/>
                    </a:lnTo>
                    <a:lnTo>
                      <a:pt x="2773" y="4760"/>
                    </a:lnTo>
                    <a:lnTo>
                      <a:pt x="1825" y="3444"/>
                    </a:lnTo>
                    <a:lnTo>
                      <a:pt x="1433" y="1954"/>
                    </a:lnTo>
                    <a:lnTo>
                      <a:pt x="1395" y="1342"/>
                    </a:lnTo>
                    <a:lnTo>
                      <a:pt x="955" y="454"/>
                    </a:lnTo>
                    <a:cubicBezTo>
                      <a:pt x="896" y="337"/>
                      <a:pt x="766" y="261"/>
                      <a:pt x="719" y="237"/>
                    </a:cubicBezTo>
                    <a:cubicBezTo>
                      <a:pt x="691" y="172"/>
                      <a:pt x="617" y="28"/>
                      <a:pt x="538" y="4"/>
                    </a:cubicBezTo>
                    <a:cubicBezTo>
                      <a:pt x="529" y="1"/>
                      <a:pt x="521" y="0"/>
                      <a:pt x="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5370697" y="2871432"/>
                <a:ext cx="26880" cy="4956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80" extrusionOk="0">
                    <a:moveTo>
                      <a:pt x="81" y="0"/>
                    </a:moveTo>
                    <a:lnTo>
                      <a:pt x="0" y="52"/>
                    </a:lnTo>
                    <a:cubicBezTo>
                      <a:pt x="2" y="55"/>
                      <a:pt x="173" y="324"/>
                      <a:pt x="234" y="472"/>
                    </a:cubicBezTo>
                    <a:cubicBezTo>
                      <a:pt x="285" y="595"/>
                      <a:pt x="330" y="779"/>
                      <a:pt x="330" y="780"/>
                    </a:cubicBezTo>
                    <a:lnTo>
                      <a:pt x="422" y="758"/>
                    </a:lnTo>
                    <a:cubicBezTo>
                      <a:pt x="420" y="751"/>
                      <a:pt x="376" y="566"/>
                      <a:pt x="322" y="437"/>
                    </a:cubicBezTo>
                    <a:cubicBezTo>
                      <a:pt x="258" y="280"/>
                      <a:pt x="87" y="12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376162" y="2833751"/>
                <a:ext cx="39144" cy="84896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336" extrusionOk="0">
                    <a:moveTo>
                      <a:pt x="87" y="0"/>
                    </a:moveTo>
                    <a:lnTo>
                      <a:pt x="0" y="38"/>
                    </a:lnTo>
                    <a:cubicBezTo>
                      <a:pt x="14" y="70"/>
                      <a:pt x="335" y="822"/>
                      <a:pt x="414" y="940"/>
                    </a:cubicBezTo>
                    <a:cubicBezTo>
                      <a:pt x="482" y="1043"/>
                      <a:pt x="520" y="1276"/>
                      <a:pt x="520" y="1335"/>
                    </a:cubicBezTo>
                    <a:lnTo>
                      <a:pt x="615" y="1335"/>
                    </a:lnTo>
                    <a:cubicBezTo>
                      <a:pt x="615" y="1271"/>
                      <a:pt x="579" y="1016"/>
                      <a:pt x="493" y="887"/>
                    </a:cubicBezTo>
                    <a:cubicBezTo>
                      <a:pt x="432" y="796"/>
                      <a:pt x="180" y="217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355765" y="2880392"/>
                <a:ext cx="30883" cy="4975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83" extrusionOk="0">
                    <a:moveTo>
                      <a:pt x="65" y="1"/>
                    </a:moveTo>
                    <a:lnTo>
                      <a:pt x="0" y="70"/>
                    </a:lnTo>
                    <a:cubicBezTo>
                      <a:pt x="119" y="181"/>
                      <a:pt x="252" y="319"/>
                      <a:pt x="268" y="356"/>
                    </a:cubicBezTo>
                    <a:cubicBezTo>
                      <a:pt x="291" y="408"/>
                      <a:pt x="366" y="682"/>
                      <a:pt x="393" y="783"/>
                    </a:cubicBezTo>
                    <a:lnTo>
                      <a:pt x="485" y="759"/>
                    </a:lnTo>
                    <a:cubicBezTo>
                      <a:pt x="475" y="721"/>
                      <a:pt x="385" y="386"/>
                      <a:pt x="355" y="317"/>
                    </a:cubicBezTo>
                    <a:cubicBezTo>
                      <a:pt x="322" y="244"/>
                      <a:pt x="108" y="41"/>
                      <a:pt x="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5544171" y="4504622"/>
                <a:ext cx="333357" cy="635831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06" extrusionOk="0">
                    <a:moveTo>
                      <a:pt x="2994" y="1"/>
                    </a:moveTo>
                    <a:cubicBezTo>
                      <a:pt x="2994" y="1"/>
                      <a:pt x="2898" y="227"/>
                      <a:pt x="2914" y="631"/>
                    </a:cubicBezTo>
                    <a:cubicBezTo>
                      <a:pt x="2930" y="1036"/>
                      <a:pt x="2865" y="1765"/>
                      <a:pt x="2768" y="2412"/>
                    </a:cubicBezTo>
                    <a:cubicBezTo>
                      <a:pt x="2671" y="3059"/>
                      <a:pt x="2347" y="7268"/>
                      <a:pt x="2234" y="7543"/>
                    </a:cubicBezTo>
                    <a:cubicBezTo>
                      <a:pt x="2121" y="7818"/>
                      <a:pt x="1570" y="8531"/>
                      <a:pt x="1425" y="8677"/>
                    </a:cubicBezTo>
                    <a:cubicBezTo>
                      <a:pt x="1279" y="8822"/>
                      <a:pt x="761" y="9259"/>
                      <a:pt x="567" y="9340"/>
                    </a:cubicBezTo>
                    <a:cubicBezTo>
                      <a:pt x="373" y="9422"/>
                      <a:pt x="1" y="9712"/>
                      <a:pt x="33" y="9842"/>
                    </a:cubicBezTo>
                    <a:cubicBezTo>
                      <a:pt x="65" y="9971"/>
                      <a:pt x="696" y="9971"/>
                      <a:pt x="939" y="9988"/>
                    </a:cubicBezTo>
                    <a:cubicBezTo>
                      <a:pt x="1020" y="9993"/>
                      <a:pt x="1151" y="10006"/>
                      <a:pt x="1306" y="10006"/>
                    </a:cubicBezTo>
                    <a:cubicBezTo>
                      <a:pt x="1620" y="10006"/>
                      <a:pt x="2034" y="9956"/>
                      <a:pt x="2348" y="9696"/>
                    </a:cubicBezTo>
                    <a:cubicBezTo>
                      <a:pt x="2817" y="9308"/>
                      <a:pt x="3513" y="9324"/>
                      <a:pt x="3659" y="9291"/>
                    </a:cubicBezTo>
                    <a:cubicBezTo>
                      <a:pt x="3805" y="9260"/>
                      <a:pt x="3885" y="9162"/>
                      <a:pt x="3934" y="8822"/>
                    </a:cubicBezTo>
                    <a:cubicBezTo>
                      <a:pt x="3983" y="8482"/>
                      <a:pt x="3594" y="7787"/>
                      <a:pt x="3578" y="7706"/>
                    </a:cubicBezTo>
                    <a:cubicBezTo>
                      <a:pt x="3561" y="7624"/>
                      <a:pt x="4112" y="5633"/>
                      <a:pt x="4177" y="5455"/>
                    </a:cubicBezTo>
                    <a:cubicBezTo>
                      <a:pt x="4241" y="5278"/>
                      <a:pt x="4888" y="3983"/>
                      <a:pt x="5067" y="3109"/>
                    </a:cubicBezTo>
                    <a:cubicBezTo>
                      <a:pt x="5245" y="2235"/>
                      <a:pt x="5115" y="437"/>
                      <a:pt x="5115" y="437"/>
                    </a:cubicBezTo>
                    <a:lnTo>
                      <a:pt x="2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5540486" y="4501191"/>
                <a:ext cx="339902" cy="642313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10108" extrusionOk="0">
                    <a:moveTo>
                      <a:pt x="3084" y="109"/>
                    </a:moveTo>
                    <a:lnTo>
                      <a:pt x="5129" y="531"/>
                    </a:lnTo>
                    <a:cubicBezTo>
                      <a:pt x="5146" y="788"/>
                      <a:pt x="5239" y="2363"/>
                      <a:pt x="5079" y="3153"/>
                    </a:cubicBezTo>
                    <a:cubicBezTo>
                      <a:pt x="4939" y="3835"/>
                      <a:pt x="4509" y="4783"/>
                      <a:pt x="4302" y="5238"/>
                    </a:cubicBezTo>
                    <a:cubicBezTo>
                      <a:pt x="4243" y="5367"/>
                      <a:pt x="4205" y="5453"/>
                      <a:pt x="4190" y="5493"/>
                    </a:cubicBezTo>
                    <a:cubicBezTo>
                      <a:pt x="4184" y="5512"/>
                      <a:pt x="3566" y="7651"/>
                      <a:pt x="3590" y="7768"/>
                    </a:cubicBezTo>
                    <a:cubicBezTo>
                      <a:pt x="3594" y="7792"/>
                      <a:pt x="3614" y="7836"/>
                      <a:pt x="3659" y="7934"/>
                    </a:cubicBezTo>
                    <a:cubicBezTo>
                      <a:pt x="3763" y="8159"/>
                      <a:pt x="3980" y="8627"/>
                      <a:pt x="3944" y="8870"/>
                    </a:cubicBezTo>
                    <a:cubicBezTo>
                      <a:pt x="3898" y="9196"/>
                      <a:pt x="3825" y="9273"/>
                      <a:pt x="3706" y="9299"/>
                    </a:cubicBezTo>
                    <a:cubicBezTo>
                      <a:pt x="3682" y="9305"/>
                      <a:pt x="3635" y="9310"/>
                      <a:pt x="3576" y="9315"/>
                    </a:cubicBezTo>
                    <a:cubicBezTo>
                      <a:pt x="3313" y="9339"/>
                      <a:pt x="2767" y="9390"/>
                      <a:pt x="2376" y="9714"/>
                    </a:cubicBezTo>
                    <a:cubicBezTo>
                      <a:pt x="2074" y="9963"/>
                      <a:pt x="1669" y="10012"/>
                      <a:pt x="1363" y="10012"/>
                    </a:cubicBezTo>
                    <a:cubicBezTo>
                      <a:pt x="1238" y="10012"/>
                      <a:pt x="1130" y="10004"/>
                      <a:pt x="1052" y="9998"/>
                    </a:cubicBezTo>
                    <a:lnTo>
                      <a:pt x="1001" y="9995"/>
                    </a:lnTo>
                    <a:cubicBezTo>
                      <a:pt x="958" y="9992"/>
                      <a:pt x="903" y="9990"/>
                      <a:pt x="841" y="9987"/>
                    </a:cubicBezTo>
                    <a:cubicBezTo>
                      <a:pt x="676" y="9979"/>
                      <a:pt x="169" y="9958"/>
                      <a:pt x="137" y="9885"/>
                    </a:cubicBezTo>
                    <a:cubicBezTo>
                      <a:pt x="116" y="9803"/>
                      <a:pt x="429" y="9528"/>
                      <a:pt x="643" y="9438"/>
                    </a:cubicBezTo>
                    <a:cubicBezTo>
                      <a:pt x="851" y="9352"/>
                      <a:pt x="1380" y="8901"/>
                      <a:pt x="1516" y="8764"/>
                    </a:cubicBezTo>
                    <a:cubicBezTo>
                      <a:pt x="1673" y="8608"/>
                      <a:pt x="2220" y="7896"/>
                      <a:pt x="2336" y="7616"/>
                    </a:cubicBezTo>
                    <a:cubicBezTo>
                      <a:pt x="2402" y="7456"/>
                      <a:pt x="2519" y="6206"/>
                      <a:pt x="2678" y="4458"/>
                    </a:cubicBezTo>
                    <a:cubicBezTo>
                      <a:pt x="2759" y="3569"/>
                      <a:pt x="2835" y="2729"/>
                      <a:pt x="2873" y="2473"/>
                    </a:cubicBezTo>
                    <a:cubicBezTo>
                      <a:pt x="2976" y="1788"/>
                      <a:pt x="3035" y="1068"/>
                      <a:pt x="3020" y="684"/>
                    </a:cubicBezTo>
                    <a:cubicBezTo>
                      <a:pt x="3007" y="386"/>
                      <a:pt x="3059" y="187"/>
                      <a:pt x="3084" y="109"/>
                    </a:cubicBezTo>
                    <a:close/>
                    <a:moveTo>
                      <a:pt x="3025" y="0"/>
                    </a:moveTo>
                    <a:lnTo>
                      <a:pt x="3009" y="36"/>
                    </a:lnTo>
                    <a:cubicBezTo>
                      <a:pt x="3005" y="45"/>
                      <a:pt x="2909" y="277"/>
                      <a:pt x="2924" y="687"/>
                    </a:cubicBezTo>
                    <a:cubicBezTo>
                      <a:pt x="2940" y="1067"/>
                      <a:pt x="2881" y="1779"/>
                      <a:pt x="2780" y="2460"/>
                    </a:cubicBezTo>
                    <a:cubicBezTo>
                      <a:pt x="2741" y="2718"/>
                      <a:pt x="2667" y="3521"/>
                      <a:pt x="2583" y="4449"/>
                    </a:cubicBezTo>
                    <a:cubicBezTo>
                      <a:pt x="2464" y="5774"/>
                      <a:pt x="2314" y="7420"/>
                      <a:pt x="2249" y="7579"/>
                    </a:cubicBezTo>
                    <a:cubicBezTo>
                      <a:pt x="2138" y="7846"/>
                      <a:pt x="1597" y="8549"/>
                      <a:pt x="1449" y="8697"/>
                    </a:cubicBezTo>
                    <a:cubicBezTo>
                      <a:pt x="1299" y="8847"/>
                      <a:pt x="791" y="9274"/>
                      <a:pt x="606" y="9351"/>
                    </a:cubicBezTo>
                    <a:cubicBezTo>
                      <a:pt x="424" y="9427"/>
                      <a:pt x="1" y="9732"/>
                      <a:pt x="45" y="9908"/>
                    </a:cubicBezTo>
                    <a:cubicBezTo>
                      <a:pt x="74" y="10028"/>
                      <a:pt x="324" y="10059"/>
                      <a:pt x="837" y="10081"/>
                    </a:cubicBezTo>
                    <a:cubicBezTo>
                      <a:pt x="898" y="10084"/>
                      <a:pt x="952" y="10086"/>
                      <a:pt x="994" y="10089"/>
                    </a:cubicBezTo>
                    <a:lnTo>
                      <a:pt x="1045" y="10093"/>
                    </a:lnTo>
                    <a:cubicBezTo>
                      <a:pt x="1126" y="10099"/>
                      <a:pt x="1236" y="10107"/>
                      <a:pt x="1364" y="10107"/>
                    </a:cubicBezTo>
                    <a:cubicBezTo>
                      <a:pt x="1684" y="10107"/>
                      <a:pt x="2111" y="10056"/>
                      <a:pt x="2435" y="9787"/>
                    </a:cubicBezTo>
                    <a:cubicBezTo>
                      <a:pt x="2805" y="9482"/>
                      <a:pt x="3332" y="9433"/>
                      <a:pt x="3584" y="9409"/>
                    </a:cubicBezTo>
                    <a:cubicBezTo>
                      <a:pt x="3650" y="9403"/>
                      <a:pt x="3697" y="9399"/>
                      <a:pt x="3727" y="9392"/>
                    </a:cubicBezTo>
                    <a:cubicBezTo>
                      <a:pt x="3910" y="9352"/>
                      <a:pt x="3992" y="9218"/>
                      <a:pt x="4039" y="8883"/>
                    </a:cubicBezTo>
                    <a:cubicBezTo>
                      <a:pt x="4078" y="8612"/>
                      <a:pt x="3861" y="8145"/>
                      <a:pt x="3745" y="7894"/>
                    </a:cubicBezTo>
                    <a:cubicBezTo>
                      <a:pt x="3716" y="7830"/>
                      <a:pt x="3685" y="7765"/>
                      <a:pt x="3683" y="7755"/>
                    </a:cubicBezTo>
                    <a:cubicBezTo>
                      <a:pt x="3682" y="7648"/>
                      <a:pt x="4200" y="5742"/>
                      <a:pt x="4279" y="5526"/>
                    </a:cubicBezTo>
                    <a:cubicBezTo>
                      <a:pt x="4293" y="5489"/>
                      <a:pt x="4333" y="5401"/>
                      <a:pt x="4388" y="5278"/>
                    </a:cubicBezTo>
                    <a:cubicBezTo>
                      <a:pt x="4597" y="4819"/>
                      <a:pt x="5030" y="3865"/>
                      <a:pt x="5171" y="3172"/>
                    </a:cubicBezTo>
                    <a:cubicBezTo>
                      <a:pt x="5348" y="2301"/>
                      <a:pt x="5227" y="561"/>
                      <a:pt x="5220" y="488"/>
                    </a:cubicBezTo>
                    <a:lnTo>
                      <a:pt x="5218" y="452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5544171" y="5021166"/>
                <a:ext cx="251638" cy="119274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1877" extrusionOk="0">
                    <a:moveTo>
                      <a:pt x="3765" y="1"/>
                    </a:moveTo>
                    <a:cubicBezTo>
                      <a:pt x="3613" y="10"/>
                      <a:pt x="3183" y="53"/>
                      <a:pt x="2881" y="224"/>
                    </a:cubicBezTo>
                    <a:cubicBezTo>
                      <a:pt x="2510" y="434"/>
                      <a:pt x="1441" y="1147"/>
                      <a:pt x="1296" y="1147"/>
                    </a:cubicBezTo>
                    <a:cubicBezTo>
                      <a:pt x="1206" y="1147"/>
                      <a:pt x="1016" y="1069"/>
                      <a:pt x="881" y="1008"/>
                    </a:cubicBezTo>
                    <a:cubicBezTo>
                      <a:pt x="755" y="1103"/>
                      <a:pt x="639" y="1181"/>
                      <a:pt x="567" y="1212"/>
                    </a:cubicBezTo>
                    <a:cubicBezTo>
                      <a:pt x="373" y="1293"/>
                      <a:pt x="1" y="1584"/>
                      <a:pt x="32" y="1713"/>
                    </a:cubicBezTo>
                    <a:cubicBezTo>
                      <a:pt x="65" y="1842"/>
                      <a:pt x="696" y="1842"/>
                      <a:pt x="939" y="1859"/>
                    </a:cubicBezTo>
                    <a:cubicBezTo>
                      <a:pt x="1020" y="1864"/>
                      <a:pt x="1151" y="1877"/>
                      <a:pt x="1306" y="1877"/>
                    </a:cubicBezTo>
                    <a:cubicBezTo>
                      <a:pt x="1620" y="1877"/>
                      <a:pt x="2034" y="1827"/>
                      <a:pt x="2347" y="1567"/>
                    </a:cubicBezTo>
                    <a:cubicBezTo>
                      <a:pt x="2817" y="1179"/>
                      <a:pt x="3513" y="1195"/>
                      <a:pt x="3659" y="1162"/>
                    </a:cubicBezTo>
                    <a:cubicBezTo>
                      <a:pt x="3805" y="1131"/>
                      <a:pt x="3885" y="1033"/>
                      <a:pt x="3934" y="693"/>
                    </a:cubicBezTo>
                    <a:cubicBezTo>
                      <a:pt x="3960" y="514"/>
                      <a:pt x="3863" y="236"/>
                      <a:pt x="37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5540486" y="5017989"/>
                <a:ext cx="258056" cy="125501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975" extrusionOk="0">
                    <a:moveTo>
                      <a:pt x="3791" y="100"/>
                    </a:moveTo>
                    <a:cubicBezTo>
                      <a:pt x="3912" y="392"/>
                      <a:pt x="3963" y="606"/>
                      <a:pt x="3944" y="737"/>
                    </a:cubicBezTo>
                    <a:cubicBezTo>
                      <a:pt x="3898" y="1063"/>
                      <a:pt x="3825" y="1140"/>
                      <a:pt x="3706" y="1166"/>
                    </a:cubicBezTo>
                    <a:cubicBezTo>
                      <a:pt x="3682" y="1172"/>
                      <a:pt x="3635" y="1177"/>
                      <a:pt x="3575" y="1182"/>
                    </a:cubicBezTo>
                    <a:cubicBezTo>
                      <a:pt x="3313" y="1206"/>
                      <a:pt x="2767" y="1257"/>
                      <a:pt x="2376" y="1581"/>
                    </a:cubicBezTo>
                    <a:cubicBezTo>
                      <a:pt x="2074" y="1830"/>
                      <a:pt x="1669" y="1879"/>
                      <a:pt x="1363" y="1879"/>
                    </a:cubicBezTo>
                    <a:cubicBezTo>
                      <a:pt x="1238" y="1879"/>
                      <a:pt x="1130" y="1871"/>
                      <a:pt x="1052" y="1865"/>
                    </a:cubicBezTo>
                    <a:lnTo>
                      <a:pt x="1000" y="1861"/>
                    </a:lnTo>
                    <a:cubicBezTo>
                      <a:pt x="958" y="1859"/>
                      <a:pt x="903" y="1856"/>
                      <a:pt x="841" y="1854"/>
                    </a:cubicBezTo>
                    <a:cubicBezTo>
                      <a:pt x="675" y="1846"/>
                      <a:pt x="168" y="1825"/>
                      <a:pt x="136" y="1752"/>
                    </a:cubicBezTo>
                    <a:cubicBezTo>
                      <a:pt x="116" y="1670"/>
                      <a:pt x="429" y="1395"/>
                      <a:pt x="643" y="1305"/>
                    </a:cubicBezTo>
                    <a:cubicBezTo>
                      <a:pt x="709" y="1277"/>
                      <a:pt x="810" y="1213"/>
                      <a:pt x="944" y="1113"/>
                    </a:cubicBezTo>
                    <a:cubicBezTo>
                      <a:pt x="1142" y="1200"/>
                      <a:pt x="1279" y="1244"/>
                      <a:pt x="1354" y="1244"/>
                    </a:cubicBezTo>
                    <a:cubicBezTo>
                      <a:pt x="1456" y="1244"/>
                      <a:pt x="1846" y="1006"/>
                      <a:pt x="2426" y="643"/>
                    </a:cubicBezTo>
                    <a:cubicBezTo>
                      <a:pt x="2639" y="509"/>
                      <a:pt x="2840" y="385"/>
                      <a:pt x="2963" y="315"/>
                    </a:cubicBezTo>
                    <a:cubicBezTo>
                      <a:pt x="3234" y="162"/>
                      <a:pt x="3611" y="115"/>
                      <a:pt x="3791" y="100"/>
                    </a:cubicBezTo>
                    <a:close/>
                    <a:moveTo>
                      <a:pt x="3853" y="0"/>
                    </a:moveTo>
                    <a:lnTo>
                      <a:pt x="3820" y="4"/>
                    </a:lnTo>
                    <a:cubicBezTo>
                      <a:pt x="3650" y="14"/>
                      <a:pt x="3222" y="59"/>
                      <a:pt x="2916" y="233"/>
                    </a:cubicBezTo>
                    <a:cubicBezTo>
                      <a:pt x="2792" y="303"/>
                      <a:pt x="2590" y="430"/>
                      <a:pt x="2376" y="563"/>
                    </a:cubicBezTo>
                    <a:cubicBezTo>
                      <a:pt x="2003" y="796"/>
                      <a:pt x="1440" y="1148"/>
                      <a:pt x="1354" y="1149"/>
                    </a:cubicBezTo>
                    <a:cubicBezTo>
                      <a:pt x="1293" y="1149"/>
                      <a:pt x="1149" y="1100"/>
                      <a:pt x="958" y="1014"/>
                    </a:cubicBezTo>
                    <a:lnTo>
                      <a:pt x="933" y="1003"/>
                    </a:lnTo>
                    <a:lnTo>
                      <a:pt x="910" y="1019"/>
                    </a:lnTo>
                    <a:cubicBezTo>
                      <a:pt x="772" y="1123"/>
                      <a:pt x="667" y="1192"/>
                      <a:pt x="606" y="1218"/>
                    </a:cubicBezTo>
                    <a:cubicBezTo>
                      <a:pt x="424" y="1294"/>
                      <a:pt x="1" y="1599"/>
                      <a:pt x="45" y="1775"/>
                    </a:cubicBezTo>
                    <a:cubicBezTo>
                      <a:pt x="74" y="1895"/>
                      <a:pt x="324" y="1926"/>
                      <a:pt x="837" y="1948"/>
                    </a:cubicBezTo>
                    <a:cubicBezTo>
                      <a:pt x="898" y="1951"/>
                      <a:pt x="952" y="1953"/>
                      <a:pt x="994" y="1956"/>
                    </a:cubicBezTo>
                    <a:lnTo>
                      <a:pt x="1045" y="1960"/>
                    </a:lnTo>
                    <a:cubicBezTo>
                      <a:pt x="1126" y="1966"/>
                      <a:pt x="1236" y="1974"/>
                      <a:pt x="1364" y="1974"/>
                    </a:cubicBezTo>
                    <a:cubicBezTo>
                      <a:pt x="1684" y="1974"/>
                      <a:pt x="2111" y="1923"/>
                      <a:pt x="2435" y="1654"/>
                    </a:cubicBezTo>
                    <a:cubicBezTo>
                      <a:pt x="2805" y="1349"/>
                      <a:pt x="3332" y="1301"/>
                      <a:pt x="3584" y="1276"/>
                    </a:cubicBezTo>
                    <a:cubicBezTo>
                      <a:pt x="3650" y="1270"/>
                      <a:pt x="3697" y="1266"/>
                      <a:pt x="3727" y="1260"/>
                    </a:cubicBezTo>
                    <a:cubicBezTo>
                      <a:pt x="3910" y="1219"/>
                      <a:pt x="3991" y="1085"/>
                      <a:pt x="4039" y="751"/>
                    </a:cubicBezTo>
                    <a:cubicBezTo>
                      <a:pt x="4061" y="595"/>
                      <a:pt x="4004" y="361"/>
                      <a:pt x="3866" y="32"/>
                    </a:cubicBezTo>
                    <a:lnTo>
                      <a:pt x="38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6093633" y="4498331"/>
                <a:ext cx="255642" cy="612637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9641" extrusionOk="0">
                    <a:moveTo>
                      <a:pt x="1745" y="117"/>
                    </a:moveTo>
                    <a:cubicBezTo>
                      <a:pt x="1847" y="300"/>
                      <a:pt x="2322" y="1178"/>
                      <a:pt x="2540" y="2030"/>
                    </a:cubicBezTo>
                    <a:cubicBezTo>
                      <a:pt x="2715" y="2720"/>
                      <a:pt x="2746" y="5067"/>
                      <a:pt x="2763" y="6328"/>
                    </a:cubicBezTo>
                    <a:cubicBezTo>
                      <a:pt x="2774" y="7098"/>
                      <a:pt x="2777" y="7208"/>
                      <a:pt x="2790" y="7235"/>
                    </a:cubicBezTo>
                    <a:cubicBezTo>
                      <a:pt x="2802" y="7259"/>
                      <a:pt x="2847" y="7361"/>
                      <a:pt x="2904" y="7491"/>
                    </a:cubicBezTo>
                    <a:cubicBezTo>
                      <a:pt x="3032" y="7781"/>
                      <a:pt x="3225" y="8219"/>
                      <a:pt x="3342" y="8453"/>
                    </a:cubicBezTo>
                    <a:cubicBezTo>
                      <a:pt x="3417" y="8602"/>
                      <a:pt x="3535" y="8780"/>
                      <a:pt x="3649" y="8951"/>
                    </a:cubicBezTo>
                    <a:cubicBezTo>
                      <a:pt x="3780" y="9147"/>
                      <a:pt x="3927" y="9368"/>
                      <a:pt x="3927" y="9441"/>
                    </a:cubicBezTo>
                    <a:cubicBezTo>
                      <a:pt x="3927" y="9505"/>
                      <a:pt x="3806" y="9546"/>
                      <a:pt x="3613" y="9546"/>
                    </a:cubicBezTo>
                    <a:lnTo>
                      <a:pt x="2574" y="9546"/>
                    </a:lnTo>
                    <a:cubicBezTo>
                      <a:pt x="2470" y="9510"/>
                      <a:pt x="2300" y="9431"/>
                      <a:pt x="2267" y="9362"/>
                    </a:cubicBezTo>
                    <a:cubicBezTo>
                      <a:pt x="2248" y="9326"/>
                      <a:pt x="2230" y="9231"/>
                      <a:pt x="2210" y="9131"/>
                    </a:cubicBezTo>
                    <a:cubicBezTo>
                      <a:pt x="2171" y="8938"/>
                      <a:pt x="2124" y="8697"/>
                      <a:pt x="2032" y="8591"/>
                    </a:cubicBezTo>
                    <a:cubicBezTo>
                      <a:pt x="1867" y="8403"/>
                      <a:pt x="1584" y="8037"/>
                      <a:pt x="1567" y="7857"/>
                    </a:cubicBezTo>
                    <a:cubicBezTo>
                      <a:pt x="1556" y="7738"/>
                      <a:pt x="1599" y="7453"/>
                      <a:pt x="1635" y="7224"/>
                    </a:cubicBezTo>
                    <a:cubicBezTo>
                      <a:pt x="1660" y="7060"/>
                      <a:pt x="1681" y="6917"/>
                      <a:pt x="1681" y="6853"/>
                    </a:cubicBezTo>
                    <a:cubicBezTo>
                      <a:pt x="1681" y="6690"/>
                      <a:pt x="1258" y="4985"/>
                      <a:pt x="1127" y="4555"/>
                    </a:cubicBezTo>
                    <a:cubicBezTo>
                      <a:pt x="1087" y="4422"/>
                      <a:pt x="997" y="4222"/>
                      <a:pt x="893" y="3992"/>
                    </a:cubicBezTo>
                    <a:cubicBezTo>
                      <a:pt x="646" y="3444"/>
                      <a:pt x="307" y="2694"/>
                      <a:pt x="254" y="2035"/>
                    </a:cubicBezTo>
                    <a:cubicBezTo>
                      <a:pt x="191" y="1253"/>
                      <a:pt x="128" y="826"/>
                      <a:pt x="108" y="700"/>
                    </a:cubicBezTo>
                    <a:lnTo>
                      <a:pt x="1745" y="117"/>
                    </a:lnTo>
                    <a:close/>
                    <a:moveTo>
                      <a:pt x="1788" y="1"/>
                    </a:moveTo>
                    <a:lnTo>
                      <a:pt x="0" y="637"/>
                    </a:lnTo>
                    <a:lnTo>
                      <a:pt x="8" y="677"/>
                    </a:lnTo>
                    <a:cubicBezTo>
                      <a:pt x="9" y="681"/>
                      <a:pt x="84" y="1105"/>
                      <a:pt x="159" y="2042"/>
                    </a:cubicBezTo>
                    <a:cubicBezTo>
                      <a:pt x="213" y="2717"/>
                      <a:pt x="556" y="3476"/>
                      <a:pt x="806" y="4030"/>
                    </a:cubicBezTo>
                    <a:cubicBezTo>
                      <a:pt x="909" y="4258"/>
                      <a:pt x="997" y="4454"/>
                      <a:pt x="1037" y="4582"/>
                    </a:cubicBezTo>
                    <a:cubicBezTo>
                      <a:pt x="1177" y="5044"/>
                      <a:pt x="1587" y="6711"/>
                      <a:pt x="1587" y="6852"/>
                    </a:cubicBezTo>
                    <a:cubicBezTo>
                      <a:pt x="1587" y="6910"/>
                      <a:pt x="1564" y="7056"/>
                      <a:pt x="1541" y="7210"/>
                    </a:cubicBezTo>
                    <a:cubicBezTo>
                      <a:pt x="1503" y="7455"/>
                      <a:pt x="1461" y="7735"/>
                      <a:pt x="1472" y="7866"/>
                    </a:cubicBezTo>
                    <a:cubicBezTo>
                      <a:pt x="1494" y="8111"/>
                      <a:pt x="1883" y="8565"/>
                      <a:pt x="1959" y="8654"/>
                    </a:cubicBezTo>
                    <a:cubicBezTo>
                      <a:pt x="2036" y="8741"/>
                      <a:pt x="2082" y="8977"/>
                      <a:pt x="2117" y="9149"/>
                    </a:cubicBezTo>
                    <a:cubicBezTo>
                      <a:pt x="2140" y="9266"/>
                      <a:pt x="2158" y="9357"/>
                      <a:pt x="2182" y="9405"/>
                    </a:cubicBezTo>
                    <a:cubicBezTo>
                      <a:pt x="2246" y="9533"/>
                      <a:pt x="2521" y="9628"/>
                      <a:pt x="2551" y="9638"/>
                    </a:cubicBezTo>
                    <a:lnTo>
                      <a:pt x="3613" y="9640"/>
                    </a:lnTo>
                    <a:cubicBezTo>
                      <a:pt x="3969" y="9640"/>
                      <a:pt x="4022" y="9515"/>
                      <a:pt x="4022" y="9441"/>
                    </a:cubicBezTo>
                    <a:cubicBezTo>
                      <a:pt x="4022" y="9344"/>
                      <a:pt x="3910" y="9171"/>
                      <a:pt x="3728" y="8898"/>
                    </a:cubicBezTo>
                    <a:cubicBezTo>
                      <a:pt x="3615" y="8729"/>
                      <a:pt x="3499" y="8554"/>
                      <a:pt x="3427" y="8410"/>
                    </a:cubicBezTo>
                    <a:cubicBezTo>
                      <a:pt x="3311" y="8178"/>
                      <a:pt x="3119" y="7742"/>
                      <a:pt x="2991" y="7452"/>
                    </a:cubicBezTo>
                    <a:cubicBezTo>
                      <a:pt x="2931" y="7316"/>
                      <a:pt x="2888" y="7218"/>
                      <a:pt x="2877" y="7199"/>
                    </a:cubicBezTo>
                    <a:cubicBezTo>
                      <a:pt x="2869" y="7159"/>
                      <a:pt x="2864" y="6773"/>
                      <a:pt x="2858" y="6327"/>
                    </a:cubicBezTo>
                    <a:cubicBezTo>
                      <a:pt x="2841" y="5062"/>
                      <a:pt x="2809" y="2707"/>
                      <a:pt x="2631" y="2007"/>
                    </a:cubicBezTo>
                    <a:cubicBezTo>
                      <a:pt x="2385" y="1042"/>
                      <a:pt x="1813" y="45"/>
                      <a:pt x="1808" y="35"/>
                    </a:cubicBezTo>
                    <a:lnTo>
                      <a:pt x="1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6189457" y="4941292"/>
                <a:ext cx="156766" cy="166615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2622" extrusionOk="0">
                    <a:moveTo>
                      <a:pt x="678" y="0"/>
                    </a:moveTo>
                    <a:cubicBezTo>
                      <a:pt x="348" y="0"/>
                      <a:pt x="128" y="202"/>
                      <a:pt x="79" y="249"/>
                    </a:cubicBezTo>
                    <a:cubicBezTo>
                      <a:pt x="43" y="488"/>
                      <a:pt x="0" y="766"/>
                      <a:pt x="12" y="891"/>
                    </a:cubicBezTo>
                    <a:cubicBezTo>
                      <a:pt x="31" y="1099"/>
                      <a:pt x="355" y="1499"/>
                      <a:pt x="487" y="1651"/>
                    </a:cubicBezTo>
                    <a:cubicBezTo>
                      <a:pt x="620" y="1803"/>
                      <a:pt x="659" y="2299"/>
                      <a:pt x="716" y="2412"/>
                    </a:cubicBezTo>
                    <a:cubicBezTo>
                      <a:pt x="772" y="2526"/>
                      <a:pt x="1058" y="2622"/>
                      <a:pt x="1058" y="2622"/>
                    </a:cubicBezTo>
                    <a:lnTo>
                      <a:pt x="2105" y="2622"/>
                    </a:lnTo>
                    <a:cubicBezTo>
                      <a:pt x="2162" y="2622"/>
                      <a:pt x="2466" y="2622"/>
                      <a:pt x="2466" y="2470"/>
                    </a:cubicBezTo>
                    <a:cubicBezTo>
                      <a:pt x="2466" y="2318"/>
                      <a:pt x="2048" y="1803"/>
                      <a:pt x="1876" y="1461"/>
                    </a:cubicBezTo>
                    <a:cubicBezTo>
                      <a:pt x="1757" y="1221"/>
                      <a:pt x="1554" y="759"/>
                      <a:pt x="1429" y="477"/>
                    </a:cubicBezTo>
                    <a:cubicBezTo>
                      <a:pt x="1323" y="327"/>
                      <a:pt x="1133" y="99"/>
                      <a:pt x="918" y="35"/>
                    </a:cubicBezTo>
                    <a:cubicBezTo>
                      <a:pt x="833" y="11"/>
                      <a:pt x="753" y="0"/>
                      <a:pt x="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6186407" y="4938242"/>
                <a:ext cx="162866" cy="172715"/>
              </a:xfrm>
              <a:custGeom>
                <a:avLst/>
                <a:gdLst/>
                <a:ahLst/>
                <a:cxnLst/>
                <a:rect l="l" t="t" r="r" b="b"/>
                <a:pathLst>
                  <a:path w="2563" h="2718" extrusionOk="0">
                    <a:moveTo>
                      <a:pt x="725" y="96"/>
                    </a:moveTo>
                    <a:cubicBezTo>
                      <a:pt x="795" y="96"/>
                      <a:pt x="872" y="106"/>
                      <a:pt x="953" y="130"/>
                    </a:cubicBezTo>
                    <a:cubicBezTo>
                      <a:pt x="1145" y="186"/>
                      <a:pt x="1321" y="388"/>
                      <a:pt x="1435" y="548"/>
                    </a:cubicBezTo>
                    <a:lnTo>
                      <a:pt x="1443" y="564"/>
                    </a:lnTo>
                    <a:cubicBezTo>
                      <a:pt x="1571" y="856"/>
                      <a:pt x="1765" y="1295"/>
                      <a:pt x="1882" y="1530"/>
                    </a:cubicBezTo>
                    <a:cubicBezTo>
                      <a:pt x="1957" y="1679"/>
                      <a:pt x="2075" y="1857"/>
                      <a:pt x="2189" y="2028"/>
                    </a:cubicBezTo>
                    <a:cubicBezTo>
                      <a:pt x="2320" y="2224"/>
                      <a:pt x="2467" y="2445"/>
                      <a:pt x="2467" y="2518"/>
                    </a:cubicBezTo>
                    <a:cubicBezTo>
                      <a:pt x="2467" y="2582"/>
                      <a:pt x="2346" y="2623"/>
                      <a:pt x="2153" y="2623"/>
                    </a:cubicBezTo>
                    <a:lnTo>
                      <a:pt x="1114" y="2623"/>
                    </a:lnTo>
                    <a:cubicBezTo>
                      <a:pt x="1010" y="2587"/>
                      <a:pt x="840" y="2508"/>
                      <a:pt x="807" y="2439"/>
                    </a:cubicBezTo>
                    <a:cubicBezTo>
                      <a:pt x="788" y="2403"/>
                      <a:pt x="769" y="2308"/>
                      <a:pt x="750" y="2208"/>
                    </a:cubicBezTo>
                    <a:cubicBezTo>
                      <a:pt x="711" y="2014"/>
                      <a:pt x="664" y="1774"/>
                      <a:pt x="571" y="1668"/>
                    </a:cubicBezTo>
                    <a:cubicBezTo>
                      <a:pt x="406" y="1480"/>
                      <a:pt x="124" y="1114"/>
                      <a:pt x="107" y="934"/>
                    </a:cubicBezTo>
                    <a:cubicBezTo>
                      <a:pt x="96" y="818"/>
                      <a:pt x="137" y="545"/>
                      <a:pt x="172" y="320"/>
                    </a:cubicBezTo>
                    <a:cubicBezTo>
                      <a:pt x="233" y="261"/>
                      <a:pt x="434" y="96"/>
                      <a:pt x="725" y="96"/>
                    </a:cubicBezTo>
                    <a:close/>
                    <a:moveTo>
                      <a:pt x="725" y="1"/>
                    </a:moveTo>
                    <a:cubicBezTo>
                      <a:pt x="378" y="1"/>
                      <a:pt x="145" y="213"/>
                      <a:pt x="93" y="264"/>
                    </a:cubicBezTo>
                    <a:lnTo>
                      <a:pt x="83" y="275"/>
                    </a:lnTo>
                    <a:lnTo>
                      <a:pt x="80" y="290"/>
                    </a:lnTo>
                    <a:cubicBezTo>
                      <a:pt x="43" y="535"/>
                      <a:pt x="1" y="812"/>
                      <a:pt x="12" y="943"/>
                    </a:cubicBezTo>
                    <a:cubicBezTo>
                      <a:pt x="34" y="1188"/>
                      <a:pt x="423" y="1642"/>
                      <a:pt x="499" y="1731"/>
                    </a:cubicBezTo>
                    <a:cubicBezTo>
                      <a:pt x="576" y="1818"/>
                      <a:pt x="622" y="2054"/>
                      <a:pt x="657" y="2226"/>
                    </a:cubicBezTo>
                    <a:cubicBezTo>
                      <a:pt x="680" y="2343"/>
                      <a:pt x="698" y="2434"/>
                      <a:pt x="722" y="2482"/>
                    </a:cubicBezTo>
                    <a:cubicBezTo>
                      <a:pt x="786" y="2610"/>
                      <a:pt x="1061" y="2705"/>
                      <a:pt x="1091" y="2715"/>
                    </a:cubicBezTo>
                    <a:lnTo>
                      <a:pt x="2153" y="2717"/>
                    </a:lnTo>
                    <a:cubicBezTo>
                      <a:pt x="2509" y="2717"/>
                      <a:pt x="2562" y="2592"/>
                      <a:pt x="2562" y="2518"/>
                    </a:cubicBezTo>
                    <a:cubicBezTo>
                      <a:pt x="2562" y="2421"/>
                      <a:pt x="2451" y="2249"/>
                      <a:pt x="2268" y="1975"/>
                    </a:cubicBezTo>
                    <a:cubicBezTo>
                      <a:pt x="2156" y="1806"/>
                      <a:pt x="2040" y="1632"/>
                      <a:pt x="1967" y="1487"/>
                    </a:cubicBezTo>
                    <a:cubicBezTo>
                      <a:pt x="1851" y="1255"/>
                      <a:pt x="1658" y="816"/>
                      <a:pt x="1530" y="526"/>
                    </a:cubicBezTo>
                    <a:lnTo>
                      <a:pt x="1516" y="498"/>
                    </a:lnTo>
                    <a:cubicBezTo>
                      <a:pt x="1392" y="324"/>
                      <a:pt x="1199" y="102"/>
                      <a:pt x="979" y="38"/>
                    </a:cubicBezTo>
                    <a:cubicBezTo>
                      <a:pt x="889" y="12"/>
                      <a:pt x="804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6192126" y="4985327"/>
                <a:ext cx="154160" cy="122578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929" extrusionOk="0">
                    <a:moveTo>
                      <a:pt x="685" y="0"/>
                    </a:moveTo>
                    <a:cubicBezTo>
                      <a:pt x="368" y="0"/>
                      <a:pt x="51" y="255"/>
                      <a:pt x="51" y="255"/>
                    </a:cubicBezTo>
                    <a:lnTo>
                      <a:pt x="0" y="309"/>
                    </a:lnTo>
                    <a:cubicBezTo>
                      <a:pt x="87" y="527"/>
                      <a:pt x="334" y="830"/>
                      <a:pt x="446" y="958"/>
                    </a:cubicBezTo>
                    <a:cubicBezTo>
                      <a:pt x="579" y="1110"/>
                      <a:pt x="617" y="1606"/>
                      <a:pt x="674" y="1719"/>
                    </a:cubicBezTo>
                    <a:cubicBezTo>
                      <a:pt x="731" y="1833"/>
                      <a:pt x="1017" y="1929"/>
                      <a:pt x="1017" y="1929"/>
                    </a:cubicBezTo>
                    <a:lnTo>
                      <a:pt x="2063" y="1929"/>
                    </a:lnTo>
                    <a:cubicBezTo>
                      <a:pt x="2120" y="1929"/>
                      <a:pt x="2424" y="1929"/>
                      <a:pt x="2425" y="1777"/>
                    </a:cubicBezTo>
                    <a:cubicBezTo>
                      <a:pt x="2287" y="1537"/>
                      <a:pt x="1888" y="1342"/>
                      <a:pt x="1651" y="1079"/>
                    </a:cubicBezTo>
                    <a:cubicBezTo>
                      <a:pt x="1414" y="817"/>
                      <a:pt x="1314" y="292"/>
                      <a:pt x="938" y="67"/>
                    </a:cubicBezTo>
                    <a:cubicBezTo>
                      <a:pt x="858" y="19"/>
                      <a:pt x="772" y="0"/>
                      <a:pt x="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6188568" y="4982277"/>
                <a:ext cx="160705" cy="128679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2025" extrusionOk="0">
                    <a:moveTo>
                      <a:pt x="741" y="96"/>
                    </a:moveTo>
                    <a:cubicBezTo>
                      <a:pt x="820" y="96"/>
                      <a:pt x="898" y="113"/>
                      <a:pt x="970" y="156"/>
                    </a:cubicBezTo>
                    <a:cubicBezTo>
                      <a:pt x="1187" y="286"/>
                      <a:pt x="1309" y="527"/>
                      <a:pt x="1427" y="758"/>
                    </a:cubicBezTo>
                    <a:cubicBezTo>
                      <a:pt x="1503" y="910"/>
                      <a:pt x="1576" y="1052"/>
                      <a:pt x="1671" y="1160"/>
                    </a:cubicBezTo>
                    <a:cubicBezTo>
                      <a:pt x="1779" y="1278"/>
                      <a:pt x="1915" y="1381"/>
                      <a:pt x="2048" y="1482"/>
                    </a:cubicBezTo>
                    <a:cubicBezTo>
                      <a:pt x="2206" y="1601"/>
                      <a:pt x="2356" y="1714"/>
                      <a:pt x="2432" y="1835"/>
                    </a:cubicBezTo>
                    <a:cubicBezTo>
                      <a:pt x="2418" y="1894"/>
                      <a:pt x="2302" y="1930"/>
                      <a:pt x="2119" y="1930"/>
                    </a:cubicBezTo>
                    <a:lnTo>
                      <a:pt x="1080" y="1930"/>
                    </a:lnTo>
                    <a:cubicBezTo>
                      <a:pt x="976" y="1894"/>
                      <a:pt x="806" y="1815"/>
                      <a:pt x="773" y="1746"/>
                    </a:cubicBezTo>
                    <a:cubicBezTo>
                      <a:pt x="754" y="1710"/>
                      <a:pt x="736" y="1615"/>
                      <a:pt x="716" y="1515"/>
                    </a:cubicBezTo>
                    <a:cubicBezTo>
                      <a:pt x="677" y="1321"/>
                      <a:pt x="630" y="1081"/>
                      <a:pt x="537" y="975"/>
                    </a:cubicBezTo>
                    <a:cubicBezTo>
                      <a:pt x="389" y="806"/>
                      <a:pt x="194" y="550"/>
                      <a:pt x="112" y="367"/>
                    </a:cubicBezTo>
                    <a:lnTo>
                      <a:pt x="137" y="340"/>
                    </a:lnTo>
                    <a:cubicBezTo>
                      <a:pt x="141" y="337"/>
                      <a:pt x="445" y="96"/>
                      <a:pt x="741" y="96"/>
                    </a:cubicBezTo>
                    <a:close/>
                    <a:moveTo>
                      <a:pt x="741" y="0"/>
                    </a:moveTo>
                    <a:cubicBezTo>
                      <a:pt x="413" y="0"/>
                      <a:pt x="93" y="254"/>
                      <a:pt x="73" y="271"/>
                    </a:cubicBezTo>
                    <a:lnTo>
                      <a:pt x="0" y="346"/>
                    </a:lnTo>
                    <a:lnTo>
                      <a:pt x="12" y="375"/>
                    </a:lnTo>
                    <a:cubicBezTo>
                      <a:pt x="112" y="626"/>
                      <a:pt x="408" y="971"/>
                      <a:pt x="465" y="1038"/>
                    </a:cubicBezTo>
                    <a:cubicBezTo>
                      <a:pt x="542" y="1125"/>
                      <a:pt x="588" y="1361"/>
                      <a:pt x="623" y="1533"/>
                    </a:cubicBezTo>
                    <a:cubicBezTo>
                      <a:pt x="646" y="1650"/>
                      <a:pt x="664" y="1741"/>
                      <a:pt x="688" y="1789"/>
                    </a:cubicBezTo>
                    <a:cubicBezTo>
                      <a:pt x="752" y="1917"/>
                      <a:pt x="1027" y="2012"/>
                      <a:pt x="1057" y="2022"/>
                    </a:cubicBezTo>
                    <a:lnTo>
                      <a:pt x="2119" y="2024"/>
                    </a:lnTo>
                    <a:cubicBezTo>
                      <a:pt x="2475" y="2024"/>
                      <a:pt x="2528" y="1899"/>
                      <a:pt x="2528" y="1825"/>
                    </a:cubicBezTo>
                    <a:lnTo>
                      <a:pt x="2528" y="1812"/>
                    </a:lnTo>
                    <a:lnTo>
                      <a:pt x="2522" y="1801"/>
                    </a:lnTo>
                    <a:cubicBezTo>
                      <a:pt x="2439" y="1658"/>
                      <a:pt x="2278" y="1535"/>
                      <a:pt x="2105" y="1406"/>
                    </a:cubicBezTo>
                    <a:cubicBezTo>
                      <a:pt x="1976" y="1309"/>
                      <a:pt x="1843" y="1208"/>
                      <a:pt x="1742" y="1096"/>
                    </a:cubicBezTo>
                    <a:cubicBezTo>
                      <a:pt x="1654" y="999"/>
                      <a:pt x="1585" y="862"/>
                      <a:pt x="1510" y="716"/>
                    </a:cubicBezTo>
                    <a:cubicBezTo>
                      <a:pt x="1393" y="483"/>
                      <a:pt x="1260" y="219"/>
                      <a:pt x="1019" y="75"/>
                    </a:cubicBezTo>
                    <a:cubicBezTo>
                      <a:pt x="930" y="21"/>
                      <a:pt x="835" y="0"/>
                      <a:pt x="7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6140529" y="3526373"/>
                <a:ext cx="158672" cy="558751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8793" extrusionOk="0">
                    <a:moveTo>
                      <a:pt x="1328" y="0"/>
                    </a:moveTo>
                    <a:cubicBezTo>
                      <a:pt x="1115" y="0"/>
                      <a:pt x="480" y="582"/>
                      <a:pt x="255" y="911"/>
                    </a:cubicBezTo>
                    <a:cubicBezTo>
                      <a:pt x="1" y="1282"/>
                      <a:pt x="5" y="3223"/>
                      <a:pt x="5" y="3223"/>
                    </a:cubicBezTo>
                    <a:lnTo>
                      <a:pt x="593" y="5127"/>
                    </a:lnTo>
                    <a:cubicBezTo>
                      <a:pt x="593" y="5127"/>
                      <a:pt x="397" y="8098"/>
                      <a:pt x="450" y="8133"/>
                    </a:cubicBezTo>
                    <a:cubicBezTo>
                      <a:pt x="504" y="8169"/>
                      <a:pt x="877" y="8792"/>
                      <a:pt x="877" y="8792"/>
                    </a:cubicBezTo>
                    <a:cubicBezTo>
                      <a:pt x="877" y="8792"/>
                      <a:pt x="2354" y="5785"/>
                      <a:pt x="2425" y="5429"/>
                    </a:cubicBezTo>
                    <a:cubicBezTo>
                      <a:pt x="2496" y="5073"/>
                      <a:pt x="2016" y="3490"/>
                      <a:pt x="1998" y="3383"/>
                    </a:cubicBezTo>
                    <a:cubicBezTo>
                      <a:pt x="1980" y="3277"/>
                      <a:pt x="1387" y="31"/>
                      <a:pt x="1387" y="31"/>
                    </a:cubicBezTo>
                    <a:cubicBezTo>
                      <a:pt x="1376" y="10"/>
                      <a:pt x="1355" y="0"/>
                      <a:pt x="13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6137733" y="3523387"/>
                <a:ext cx="163565" cy="567965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8938" extrusionOk="0">
                    <a:moveTo>
                      <a:pt x="1374" y="95"/>
                    </a:moveTo>
                    <a:cubicBezTo>
                      <a:pt x="1381" y="95"/>
                      <a:pt x="1385" y="96"/>
                      <a:pt x="1387" y="97"/>
                    </a:cubicBezTo>
                    <a:cubicBezTo>
                      <a:pt x="1424" y="303"/>
                      <a:pt x="1978" y="3335"/>
                      <a:pt x="1996" y="3437"/>
                    </a:cubicBezTo>
                    <a:cubicBezTo>
                      <a:pt x="1999" y="3461"/>
                      <a:pt x="2019" y="3532"/>
                      <a:pt x="2059" y="3676"/>
                    </a:cubicBezTo>
                    <a:cubicBezTo>
                      <a:pt x="2183" y="4131"/>
                      <a:pt x="2476" y="5196"/>
                      <a:pt x="2423" y="5467"/>
                    </a:cubicBezTo>
                    <a:cubicBezTo>
                      <a:pt x="2360" y="5780"/>
                      <a:pt x="1149" y="8264"/>
                      <a:pt x="917" y="8739"/>
                    </a:cubicBezTo>
                    <a:cubicBezTo>
                      <a:pt x="798" y="8544"/>
                      <a:pt x="604" y="8230"/>
                      <a:pt x="536" y="8155"/>
                    </a:cubicBezTo>
                    <a:cubicBezTo>
                      <a:pt x="511" y="7991"/>
                      <a:pt x="611" y="6296"/>
                      <a:pt x="684" y="5176"/>
                    </a:cubicBezTo>
                    <a:lnTo>
                      <a:pt x="684" y="5168"/>
                    </a:lnTo>
                    <a:lnTo>
                      <a:pt x="96" y="3263"/>
                    </a:lnTo>
                    <a:cubicBezTo>
                      <a:pt x="97" y="3134"/>
                      <a:pt x="104" y="1328"/>
                      <a:pt x="339" y="984"/>
                    </a:cubicBezTo>
                    <a:cubicBezTo>
                      <a:pt x="566" y="649"/>
                      <a:pt x="1186" y="95"/>
                      <a:pt x="1370" y="95"/>
                    </a:cubicBezTo>
                    <a:close/>
                    <a:moveTo>
                      <a:pt x="1372" y="0"/>
                    </a:moveTo>
                    <a:cubicBezTo>
                      <a:pt x="1117" y="0"/>
                      <a:pt x="466" y="628"/>
                      <a:pt x="260" y="930"/>
                    </a:cubicBezTo>
                    <a:cubicBezTo>
                      <a:pt x="1" y="1310"/>
                      <a:pt x="2" y="3191"/>
                      <a:pt x="2" y="3270"/>
                    </a:cubicBezTo>
                    <a:lnTo>
                      <a:pt x="588" y="5179"/>
                    </a:lnTo>
                    <a:cubicBezTo>
                      <a:pt x="391" y="8170"/>
                      <a:pt x="439" y="8201"/>
                      <a:pt x="466" y="8219"/>
                    </a:cubicBezTo>
                    <a:cubicBezTo>
                      <a:pt x="502" y="8249"/>
                      <a:pt x="705" y="8571"/>
                      <a:pt x="880" y="8863"/>
                    </a:cubicBezTo>
                    <a:lnTo>
                      <a:pt x="925" y="8938"/>
                    </a:lnTo>
                    <a:lnTo>
                      <a:pt x="963" y="8859"/>
                    </a:lnTo>
                    <a:cubicBezTo>
                      <a:pt x="1024" y="8736"/>
                      <a:pt x="2444" y="5843"/>
                      <a:pt x="2515" y="5485"/>
                    </a:cubicBezTo>
                    <a:cubicBezTo>
                      <a:pt x="2574" y="5193"/>
                      <a:pt x="2287" y="4151"/>
                      <a:pt x="2150" y="3651"/>
                    </a:cubicBezTo>
                    <a:cubicBezTo>
                      <a:pt x="2117" y="3534"/>
                      <a:pt x="2092" y="3441"/>
                      <a:pt x="2089" y="3423"/>
                    </a:cubicBezTo>
                    <a:cubicBezTo>
                      <a:pt x="2071" y="3317"/>
                      <a:pt x="1502" y="202"/>
                      <a:pt x="1478" y="70"/>
                    </a:cubicBezTo>
                    <a:lnTo>
                      <a:pt x="1473" y="56"/>
                    </a:lnTo>
                    <a:cubicBezTo>
                      <a:pt x="1454" y="22"/>
                      <a:pt x="1422" y="3"/>
                      <a:pt x="1380" y="1"/>
                    </a:cubicBezTo>
                    <a:cubicBezTo>
                      <a:pt x="1377" y="0"/>
                      <a:pt x="1374" y="0"/>
                      <a:pt x="1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6152030" y="3711157"/>
                <a:ext cx="86294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766" extrusionOk="0">
                    <a:moveTo>
                      <a:pt x="1290" y="1"/>
                    </a:moveTo>
                    <a:cubicBezTo>
                      <a:pt x="836" y="456"/>
                      <a:pt x="9" y="671"/>
                      <a:pt x="0" y="673"/>
                    </a:cubicBezTo>
                    <a:lnTo>
                      <a:pt x="25" y="766"/>
                    </a:lnTo>
                    <a:cubicBezTo>
                      <a:pt x="59" y="756"/>
                      <a:pt x="884" y="542"/>
                      <a:pt x="1357" y="68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6176049" y="3796559"/>
                <a:ext cx="85023" cy="31772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0" extrusionOk="0">
                    <a:moveTo>
                      <a:pt x="52" y="1"/>
                    </a:moveTo>
                    <a:lnTo>
                      <a:pt x="0" y="80"/>
                    </a:lnTo>
                    <a:cubicBezTo>
                      <a:pt x="27" y="98"/>
                      <a:pt x="665" y="499"/>
                      <a:pt x="1337" y="499"/>
                    </a:cubicBezTo>
                    <a:lnTo>
                      <a:pt x="1337" y="404"/>
                    </a:lnTo>
                    <a:cubicBezTo>
                      <a:pt x="694" y="404"/>
                      <a:pt x="58" y="5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6167852" y="3984266"/>
                <a:ext cx="72251" cy="10084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87" extrusionOk="0">
                    <a:moveTo>
                      <a:pt x="40" y="1"/>
                    </a:moveTo>
                    <a:cubicBezTo>
                      <a:pt x="15" y="510"/>
                      <a:pt x="0" y="915"/>
                      <a:pt x="20" y="927"/>
                    </a:cubicBezTo>
                    <a:cubicBezTo>
                      <a:pt x="74" y="963"/>
                      <a:pt x="447" y="1586"/>
                      <a:pt x="447" y="1586"/>
                    </a:cubicBezTo>
                    <a:cubicBezTo>
                      <a:pt x="447" y="1586"/>
                      <a:pt x="780" y="908"/>
                      <a:pt x="1137" y="159"/>
                    </a:cubicBezTo>
                    <a:lnTo>
                      <a:pt x="1137" y="159"/>
                    </a:lnTo>
                    <a:cubicBezTo>
                      <a:pt x="1021" y="202"/>
                      <a:pt x="886" y="233"/>
                      <a:pt x="736" y="233"/>
                    </a:cubicBezTo>
                    <a:cubicBezTo>
                      <a:pt x="527" y="233"/>
                      <a:pt x="290" y="173"/>
                      <a:pt x="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6164357" y="3978738"/>
                <a:ext cx="81655" cy="11260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772" extrusionOk="0">
                    <a:moveTo>
                      <a:pt x="138" y="173"/>
                    </a:moveTo>
                    <a:cubicBezTo>
                      <a:pt x="374" y="317"/>
                      <a:pt x="597" y="366"/>
                      <a:pt x="792" y="366"/>
                    </a:cubicBezTo>
                    <a:cubicBezTo>
                      <a:pt x="906" y="366"/>
                      <a:pt x="1010" y="350"/>
                      <a:pt x="1102" y="325"/>
                    </a:cubicBezTo>
                    <a:lnTo>
                      <a:pt x="1102" y="325"/>
                    </a:lnTo>
                    <a:cubicBezTo>
                      <a:pt x="837" y="880"/>
                      <a:pt x="590" y="1386"/>
                      <a:pt x="498" y="1573"/>
                    </a:cubicBezTo>
                    <a:cubicBezTo>
                      <a:pt x="379" y="1378"/>
                      <a:pt x="186" y="1065"/>
                      <a:pt x="117" y="989"/>
                    </a:cubicBezTo>
                    <a:cubicBezTo>
                      <a:pt x="112" y="953"/>
                      <a:pt x="108" y="801"/>
                      <a:pt x="138" y="173"/>
                    </a:cubicBezTo>
                    <a:close/>
                    <a:moveTo>
                      <a:pt x="52" y="1"/>
                    </a:moveTo>
                    <a:lnTo>
                      <a:pt x="48" y="86"/>
                    </a:lnTo>
                    <a:cubicBezTo>
                      <a:pt x="1" y="1023"/>
                      <a:pt x="18" y="1033"/>
                      <a:pt x="47" y="1053"/>
                    </a:cubicBezTo>
                    <a:cubicBezTo>
                      <a:pt x="83" y="1083"/>
                      <a:pt x="286" y="1405"/>
                      <a:pt x="461" y="1697"/>
                    </a:cubicBezTo>
                    <a:lnTo>
                      <a:pt x="506" y="1772"/>
                    </a:lnTo>
                    <a:lnTo>
                      <a:pt x="545" y="1694"/>
                    </a:lnTo>
                    <a:cubicBezTo>
                      <a:pt x="548" y="1687"/>
                      <a:pt x="882" y="1008"/>
                      <a:pt x="1235" y="266"/>
                    </a:cubicBezTo>
                    <a:lnTo>
                      <a:pt x="1285" y="161"/>
                    </a:lnTo>
                    <a:lnTo>
                      <a:pt x="1176" y="201"/>
                    </a:lnTo>
                    <a:cubicBezTo>
                      <a:pt x="1046" y="249"/>
                      <a:pt x="917" y="273"/>
                      <a:pt x="789" y="273"/>
                    </a:cubicBezTo>
                    <a:cubicBezTo>
                      <a:pt x="562" y="273"/>
                      <a:pt x="339" y="198"/>
                      <a:pt x="121" y="49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5717328" y="3881517"/>
                <a:ext cx="511601" cy="682727"/>
              </a:xfrm>
              <a:custGeom>
                <a:avLst/>
                <a:gdLst/>
                <a:ahLst/>
                <a:cxnLst/>
                <a:rect l="l" t="t" r="r" b="b"/>
                <a:pathLst>
                  <a:path w="8051" h="10744" extrusionOk="0">
                    <a:moveTo>
                      <a:pt x="6526" y="1"/>
                    </a:moveTo>
                    <a:lnTo>
                      <a:pt x="1464" y="248"/>
                    </a:lnTo>
                    <a:lnTo>
                      <a:pt x="1304" y="2254"/>
                    </a:lnTo>
                    <a:cubicBezTo>
                      <a:pt x="1304" y="2254"/>
                      <a:pt x="962" y="3566"/>
                      <a:pt x="486" y="4861"/>
                    </a:cubicBezTo>
                    <a:cubicBezTo>
                      <a:pt x="10" y="6155"/>
                      <a:pt x="1" y="10032"/>
                      <a:pt x="1" y="10032"/>
                    </a:cubicBezTo>
                    <a:cubicBezTo>
                      <a:pt x="1" y="10032"/>
                      <a:pt x="1828" y="10642"/>
                      <a:pt x="3959" y="10736"/>
                    </a:cubicBezTo>
                    <a:cubicBezTo>
                      <a:pt x="4069" y="10741"/>
                      <a:pt x="4179" y="10744"/>
                      <a:pt x="4287" y="10744"/>
                    </a:cubicBezTo>
                    <a:cubicBezTo>
                      <a:pt x="6279" y="10744"/>
                      <a:pt x="7956" y="9957"/>
                      <a:pt x="7956" y="9957"/>
                    </a:cubicBezTo>
                    <a:lnTo>
                      <a:pt x="8050" y="8282"/>
                    </a:lnTo>
                    <a:cubicBezTo>
                      <a:pt x="8050" y="8282"/>
                      <a:pt x="8003" y="3814"/>
                      <a:pt x="7680" y="2977"/>
                    </a:cubicBezTo>
                    <a:cubicBezTo>
                      <a:pt x="7356" y="2139"/>
                      <a:pt x="6526" y="1"/>
                      <a:pt x="6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5714341" y="3878403"/>
                <a:ext cx="517638" cy="688828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0840" extrusionOk="0">
                    <a:moveTo>
                      <a:pt x="6541" y="99"/>
                    </a:moveTo>
                    <a:cubicBezTo>
                      <a:pt x="6645" y="368"/>
                      <a:pt x="7382" y="2266"/>
                      <a:pt x="7682" y="3042"/>
                    </a:cubicBezTo>
                    <a:cubicBezTo>
                      <a:pt x="7999" y="3863"/>
                      <a:pt x="8050" y="8287"/>
                      <a:pt x="8050" y="8328"/>
                    </a:cubicBezTo>
                    <a:lnTo>
                      <a:pt x="7957" y="9974"/>
                    </a:lnTo>
                    <a:cubicBezTo>
                      <a:pt x="7739" y="10071"/>
                      <a:pt x="6159" y="10745"/>
                      <a:pt x="4332" y="10745"/>
                    </a:cubicBezTo>
                    <a:cubicBezTo>
                      <a:pt x="4224" y="10745"/>
                      <a:pt x="4117" y="10743"/>
                      <a:pt x="4008" y="10738"/>
                    </a:cubicBezTo>
                    <a:cubicBezTo>
                      <a:pt x="2063" y="10651"/>
                      <a:pt x="351" y="10128"/>
                      <a:pt x="96" y="10047"/>
                    </a:cubicBezTo>
                    <a:cubicBezTo>
                      <a:pt x="98" y="9658"/>
                      <a:pt x="134" y="6133"/>
                      <a:pt x="578" y="4926"/>
                    </a:cubicBezTo>
                    <a:cubicBezTo>
                      <a:pt x="1049" y="3645"/>
                      <a:pt x="1394" y="2328"/>
                      <a:pt x="1398" y="2307"/>
                    </a:cubicBezTo>
                    <a:lnTo>
                      <a:pt x="1555" y="342"/>
                    </a:lnTo>
                    <a:lnTo>
                      <a:pt x="6541" y="99"/>
                    </a:lnTo>
                    <a:close/>
                    <a:moveTo>
                      <a:pt x="6605" y="0"/>
                    </a:moveTo>
                    <a:lnTo>
                      <a:pt x="1468" y="251"/>
                    </a:lnTo>
                    <a:lnTo>
                      <a:pt x="1306" y="2291"/>
                    </a:lnTo>
                    <a:cubicBezTo>
                      <a:pt x="1302" y="2304"/>
                      <a:pt x="958" y="3616"/>
                      <a:pt x="489" y="4893"/>
                    </a:cubicBezTo>
                    <a:cubicBezTo>
                      <a:pt x="15" y="6180"/>
                      <a:pt x="1" y="9923"/>
                      <a:pt x="1" y="10081"/>
                    </a:cubicBezTo>
                    <a:lnTo>
                      <a:pt x="1" y="10116"/>
                    </a:lnTo>
                    <a:lnTo>
                      <a:pt x="33" y="10126"/>
                    </a:lnTo>
                    <a:cubicBezTo>
                      <a:pt x="51" y="10133"/>
                      <a:pt x="1890" y="10738"/>
                      <a:pt x="4004" y="10833"/>
                    </a:cubicBezTo>
                    <a:cubicBezTo>
                      <a:pt x="4114" y="10838"/>
                      <a:pt x="4222" y="10840"/>
                      <a:pt x="4329" y="10840"/>
                    </a:cubicBezTo>
                    <a:cubicBezTo>
                      <a:pt x="6311" y="10840"/>
                      <a:pt x="8005" y="10057"/>
                      <a:pt x="8023" y="10049"/>
                    </a:cubicBezTo>
                    <a:lnTo>
                      <a:pt x="8048" y="10036"/>
                    </a:lnTo>
                    <a:lnTo>
                      <a:pt x="8146" y="8330"/>
                    </a:lnTo>
                    <a:cubicBezTo>
                      <a:pt x="8143" y="8147"/>
                      <a:pt x="8093" y="3844"/>
                      <a:pt x="7771" y="3009"/>
                    </a:cubicBezTo>
                    <a:cubicBezTo>
                      <a:pt x="7448" y="2171"/>
                      <a:pt x="6618" y="33"/>
                      <a:pt x="6618" y="33"/>
                    </a:cubicBezTo>
                    <a:lnTo>
                      <a:pt x="6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5442692" y="3112706"/>
                <a:ext cx="787068" cy="823543"/>
              </a:xfrm>
              <a:custGeom>
                <a:avLst/>
                <a:gdLst/>
                <a:ahLst/>
                <a:cxnLst/>
                <a:rect l="l" t="t" r="r" b="b"/>
                <a:pathLst>
                  <a:path w="12386" h="12960" extrusionOk="0">
                    <a:moveTo>
                      <a:pt x="964" y="1"/>
                    </a:moveTo>
                    <a:cubicBezTo>
                      <a:pt x="964" y="1"/>
                      <a:pt x="694" y="34"/>
                      <a:pt x="576" y="69"/>
                    </a:cubicBezTo>
                    <a:cubicBezTo>
                      <a:pt x="457" y="103"/>
                      <a:pt x="1" y="593"/>
                      <a:pt x="1" y="593"/>
                    </a:cubicBezTo>
                    <a:cubicBezTo>
                      <a:pt x="1" y="593"/>
                      <a:pt x="1802" y="3873"/>
                      <a:pt x="1871" y="4059"/>
                    </a:cubicBezTo>
                    <a:cubicBezTo>
                      <a:pt x="1938" y="4244"/>
                      <a:pt x="2039" y="4414"/>
                      <a:pt x="2141" y="4498"/>
                    </a:cubicBezTo>
                    <a:cubicBezTo>
                      <a:pt x="2242" y="4583"/>
                      <a:pt x="2597" y="4853"/>
                      <a:pt x="2867" y="5040"/>
                    </a:cubicBezTo>
                    <a:cubicBezTo>
                      <a:pt x="3138" y="5225"/>
                      <a:pt x="5118" y="7842"/>
                      <a:pt x="5118" y="7842"/>
                    </a:cubicBezTo>
                    <a:lnTo>
                      <a:pt x="5597" y="11673"/>
                    </a:lnTo>
                    <a:cubicBezTo>
                      <a:pt x="5597" y="11673"/>
                      <a:pt x="5496" y="12035"/>
                      <a:pt x="5532" y="12194"/>
                    </a:cubicBezTo>
                    <a:cubicBezTo>
                      <a:pt x="5567" y="12355"/>
                      <a:pt x="5763" y="12710"/>
                      <a:pt x="5763" y="12710"/>
                    </a:cubicBezTo>
                    <a:cubicBezTo>
                      <a:pt x="5763" y="12710"/>
                      <a:pt x="7044" y="12941"/>
                      <a:pt x="8182" y="12959"/>
                    </a:cubicBezTo>
                    <a:cubicBezTo>
                      <a:pt x="8208" y="12959"/>
                      <a:pt x="8233" y="12960"/>
                      <a:pt x="8258" y="12960"/>
                    </a:cubicBezTo>
                    <a:cubicBezTo>
                      <a:pt x="9369" y="12960"/>
                      <a:pt x="10410" y="12584"/>
                      <a:pt x="10549" y="12515"/>
                    </a:cubicBezTo>
                    <a:cubicBezTo>
                      <a:pt x="10691" y="12444"/>
                      <a:pt x="10922" y="12426"/>
                      <a:pt x="10976" y="12176"/>
                    </a:cubicBezTo>
                    <a:cubicBezTo>
                      <a:pt x="10999" y="12068"/>
                      <a:pt x="10987" y="12043"/>
                      <a:pt x="10965" y="12043"/>
                    </a:cubicBezTo>
                    <a:cubicBezTo>
                      <a:pt x="10946" y="12043"/>
                      <a:pt x="10918" y="12063"/>
                      <a:pt x="10899" y="12063"/>
                    </a:cubicBezTo>
                    <a:cubicBezTo>
                      <a:pt x="10890" y="12063"/>
                      <a:pt x="10883" y="12059"/>
                      <a:pt x="10880" y="12046"/>
                    </a:cubicBezTo>
                    <a:cubicBezTo>
                      <a:pt x="10862" y="11975"/>
                      <a:pt x="10810" y="11138"/>
                      <a:pt x="10828" y="11067"/>
                    </a:cubicBezTo>
                    <a:cubicBezTo>
                      <a:pt x="10845" y="10996"/>
                      <a:pt x="11041" y="10356"/>
                      <a:pt x="11041" y="10356"/>
                    </a:cubicBezTo>
                    <a:cubicBezTo>
                      <a:pt x="11041" y="10356"/>
                      <a:pt x="11862" y="7674"/>
                      <a:pt x="11896" y="7590"/>
                    </a:cubicBezTo>
                    <a:lnTo>
                      <a:pt x="12048" y="7403"/>
                    </a:lnTo>
                    <a:cubicBezTo>
                      <a:pt x="12048" y="7403"/>
                      <a:pt x="12352" y="6710"/>
                      <a:pt x="12369" y="6541"/>
                    </a:cubicBezTo>
                    <a:cubicBezTo>
                      <a:pt x="12386" y="6372"/>
                      <a:pt x="11829" y="6000"/>
                      <a:pt x="11625" y="5899"/>
                    </a:cubicBezTo>
                    <a:cubicBezTo>
                      <a:pt x="11423" y="5797"/>
                      <a:pt x="8195" y="4580"/>
                      <a:pt x="8195" y="4580"/>
                    </a:cubicBezTo>
                    <a:lnTo>
                      <a:pt x="7053" y="4305"/>
                    </a:lnTo>
                    <a:lnTo>
                      <a:pt x="4662" y="3550"/>
                    </a:lnTo>
                    <a:lnTo>
                      <a:pt x="3949" y="3231"/>
                    </a:lnTo>
                    <a:cubicBezTo>
                      <a:pt x="3949" y="3231"/>
                      <a:pt x="3966" y="2943"/>
                      <a:pt x="3864" y="2893"/>
                    </a:cubicBezTo>
                    <a:cubicBezTo>
                      <a:pt x="3764" y="2842"/>
                      <a:pt x="3307" y="2622"/>
                      <a:pt x="3307" y="2622"/>
                    </a:cubicBez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5439007" y="3109529"/>
                <a:ext cx="794122" cy="829771"/>
              </a:xfrm>
              <a:custGeom>
                <a:avLst/>
                <a:gdLst/>
                <a:ahLst/>
                <a:cxnLst/>
                <a:rect l="l" t="t" r="r" b="b"/>
                <a:pathLst>
                  <a:path w="12497" h="13058" extrusionOk="0">
                    <a:moveTo>
                      <a:pt x="1041" y="0"/>
                    </a:moveTo>
                    <a:lnTo>
                      <a:pt x="1017" y="4"/>
                    </a:lnTo>
                    <a:cubicBezTo>
                      <a:pt x="1005" y="5"/>
                      <a:pt x="741" y="38"/>
                      <a:pt x="620" y="73"/>
                    </a:cubicBezTo>
                    <a:cubicBezTo>
                      <a:pt x="496" y="108"/>
                      <a:pt x="102" y="526"/>
                      <a:pt x="24" y="610"/>
                    </a:cubicBezTo>
                    <a:lnTo>
                      <a:pt x="1" y="635"/>
                    </a:lnTo>
                    <a:lnTo>
                      <a:pt x="17" y="666"/>
                    </a:lnTo>
                    <a:cubicBezTo>
                      <a:pt x="640" y="1799"/>
                      <a:pt x="1831" y="3981"/>
                      <a:pt x="1883" y="4125"/>
                    </a:cubicBezTo>
                    <a:cubicBezTo>
                      <a:pt x="1956" y="4325"/>
                      <a:pt x="2063" y="4497"/>
                      <a:pt x="2168" y="4585"/>
                    </a:cubicBezTo>
                    <a:cubicBezTo>
                      <a:pt x="2269" y="4668"/>
                      <a:pt x="2622" y="4938"/>
                      <a:pt x="2898" y="5128"/>
                    </a:cubicBezTo>
                    <a:cubicBezTo>
                      <a:pt x="3107" y="5271"/>
                      <a:pt x="4445" y="7005"/>
                      <a:pt x="5131" y="7911"/>
                    </a:cubicBezTo>
                    <a:lnTo>
                      <a:pt x="5606" y="11718"/>
                    </a:lnTo>
                    <a:cubicBezTo>
                      <a:pt x="5590" y="11778"/>
                      <a:pt x="5508" y="12098"/>
                      <a:pt x="5542" y="12255"/>
                    </a:cubicBezTo>
                    <a:cubicBezTo>
                      <a:pt x="5579" y="12419"/>
                      <a:pt x="5771" y="12769"/>
                      <a:pt x="5779" y="12783"/>
                    </a:cubicBezTo>
                    <a:lnTo>
                      <a:pt x="5790" y="12803"/>
                    </a:lnTo>
                    <a:lnTo>
                      <a:pt x="5812" y="12808"/>
                    </a:lnTo>
                    <a:cubicBezTo>
                      <a:pt x="5825" y="12810"/>
                      <a:pt x="7110" y="13039"/>
                      <a:pt x="8239" y="13057"/>
                    </a:cubicBezTo>
                    <a:lnTo>
                      <a:pt x="8317" y="13057"/>
                    </a:lnTo>
                    <a:cubicBezTo>
                      <a:pt x="9462" y="13057"/>
                      <a:pt x="10507" y="12668"/>
                      <a:pt x="10629" y="12607"/>
                    </a:cubicBezTo>
                    <a:cubicBezTo>
                      <a:pt x="10658" y="12592"/>
                      <a:pt x="10693" y="12580"/>
                      <a:pt x="10729" y="12566"/>
                    </a:cubicBezTo>
                    <a:cubicBezTo>
                      <a:pt x="10865" y="12517"/>
                      <a:pt x="11034" y="12455"/>
                      <a:pt x="11081" y="12237"/>
                    </a:cubicBezTo>
                    <a:cubicBezTo>
                      <a:pt x="11099" y="12151"/>
                      <a:pt x="11103" y="12091"/>
                      <a:pt x="11066" y="12060"/>
                    </a:cubicBezTo>
                    <a:cubicBezTo>
                      <a:pt x="11053" y="12049"/>
                      <a:pt x="11039" y="12046"/>
                      <a:pt x="11025" y="12046"/>
                    </a:cubicBezTo>
                    <a:cubicBezTo>
                      <a:pt x="11009" y="12046"/>
                      <a:pt x="10994" y="12051"/>
                      <a:pt x="10981" y="12055"/>
                    </a:cubicBezTo>
                    <a:cubicBezTo>
                      <a:pt x="10961" y="11896"/>
                      <a:pt x="10918" y="11197"/>
                      <a:pt x="10932" y="11129"/>
                    </a:cubicBezTo>
                    <a:cubicBezTo>
                      <a:pt x="10949" y="11059"/>
                      <a:pt x="11143" y="10426"/>
                      <a:pt x="11145" y="10419"/>
                    </a:cubicBezTo>
                    <a:cubicBezTo>
                      <a:pt x="11428" y="9493"/>
                      <a:pt x="11973" y="7722"/>
                      <a:pt x="11999" y="7657"/>
                    </a:cubicBezTo>
                    <a:lnTo>
                      <a:pt x="11911" y="7622"/>
                    </a:lnTo>
                    <a:cubicBezTo>
                      <a:pt x="11876" y="7707"/>
                      <a:pt x="11087" y="10282"/>
                      <a:pt x="11054" y="10392"/>
                    </a:cubicBezTo>
                    <a:cubicBezTo>
                      <a:pt x="11045" y="10418"/>
                      <a:pt x="10857" y="11034"/>
                      <a:pt x="10839" y="11106"/>
                    </a:cubicBezTo>
                    <a:cubicBezTo>
                      <a:pt x="10817" y="11193"/>
                      <a:pt x="10876" y="12043"/>
                      <a:pt x="10893" y="12108"/>
                    </a:cubicBezTo>
                    <a:cubicBezTo>
                      <a:pt x="10899" y="12135"/>
                      <a:pt x="10916" y="12147"/>
                      <a:pt x="10928" y="12154"/>
                    </a:cubicBezTo>
                    <a:cubicBezTo>
                      <a:pt x="10938" y="12159"/>
                      <a:pt x="10947" y="12161"/>
                      <a:pt x="10957" y="12161"/>
                    </a:cubicBezTo>
                    <a:cubicBezTo>
                      <a:pt x="10972" y="12161"/>
                      <a:pt x="10986" y="12156"/>
                      <a:pt x="10998" y="12152"/>
                    </a:cubicBezTo>
                    <a:lnTo>
                      <a:pt x="10998" y="12152"/>
                    </a:lnTo>
                    <a:cubicBezTo>
                      <a:pt x="10997" y="12165"/>
                      <a:pt x="10994" y="12186"/>
                      <a:pt x="10987" y="12217"/>
                    </a:cubicBezTo>
                    <a:cubicBezTo>
                      <a:pt x="10952" y="12384"/>
                      <a:pt x="10822" y="12431"/>
                      <a:pt x="10697" y="12477"/>
                    </a:cubicBezTo>
                    <a:cubicBezTo>
                      <a:pt x="10657" y="12492"/>
                      <a:pt x="10620" y="12505"/>
                      <a:pt x="10586" y="12522"/>
                    </a:cubicBezTo>
                    <a:cubicBezTo>
                      <a:pt x="10473" y="12579"/>
                      <a:pt x="9429" y="12962"/>
                      <a:pt x="8316" y="12962"/>
                    </a:cubicBezTo>
                    <a:cubicBezTo>
                      <a:pt x="8291" y="12962"/>
                      <a:pt x="8266" y="12962"/>
                      <a:pt x="8241" y="12962"/>
                    </a:cubicBezTo>
                    <a:cubicBezTo>
                      <a:pt x="7201" y="12946"/>
                      <a:pt x="6027" y="12748"/>
                      <a:pt x="5852" y="12717"/>
                    </a:cubicBezTo>
                    <a:cubicBezTo>
                      <a:pt x="5811" y="12641"/>
                      <a:pt x="5665" y="12365"/>
                      <a:pt x="5636" y="12234"/>
                    </a:cubicBezTo>
                    <a:cubicBezTo>
                      <a:pt x="5609" y="12112"/>
                      <a:pt x="5674" y="11833"/>
                      <a:pt x="5701" y="11735"/>
                    </a:cubicBezTo>
                    <a:lnTo>
                      <a:pt x="5703" y="11726"/>
                    </a:lnTo>
                    <a:lnTo>
                      <a:pt x="5222" y="7875"/>
                    </a:lnTo>
                    <a:lnTo>
                      <a:pt x="5214" y="7864"/>
                    </a:lnTo>
                    <a:cubicBezTo>
                      <a:pt x="5133" y="7757"/>
                      <a:pt x="3227" y="5238"/>
                      <a:pt x="2953" y="5050"/>
                    </a:cubicBezTo>
                    <a:cubicBezTo>
                      <a:pt x="2682" y="4864"/>
                      <a:pt x="2325" y="4592"/>
                      <a:pt x="2230" y="4511"/>
                    </a:cubicBezTo>
                    <a:cubicBezTo>
                      <a:pt x="2137" y="4435"/>
                      <a:pt x="2040" y="4274"/>
                      <a:pt x="1973" y="4093"/>
                    </a:cubicBezTo>
                    <a:cubicBezTo>
                      <a:pt x="1908" y="3912"/>
                      <a:pt x="310" y="1000"/>
                      <a:pt x="117" y="650"/>
                    </a:cubicBezTo>
                    <a:cubicBezTo>
                      <a:pt x="303" y="452"/>
                      <a:pt x="577" y="184"/>
                      <a:pt x="646" y="164"/>
                    </a:cubicBezTo>
                    <a:cubicBezTo>
                      <a:pt x="740" y="138"/>
                      <a:pt x="935" y="111"/>
                      <a:pt x="1004" y="101"/>
                    </a:cubicBezTo>
                    <a:lnTo>
                      <a:pt x="3329" y="2703"/>
                    </a:lnTo>
                    <a:lnTo>
                      <a:pt x="3344" y="2715"/>
                    </a:lnTo>
                    <a:cubicBezTo>
                      <a:pt x="3344" y="2715"/>
                      <a:pt x="3801" y="2934"/>
                      <a:pt x="3901" y="2985"/>
                    </a:cubicBezTo>
                    <a:cubicBezTo>
                      <a:pt x="3950" y="3009"/>
                      <a:pt x="3966" y="3170"/>
                      <a:pt x="3960" y="3277"/>
                    </a:cubicBezTo>
                    <a:lnTo>
                      <a:pt x="3958" y="3310"/>
                    </a:lnTo>
                    <a:lnTo>
                      <a:pt x="4706" y="3645"/>
                    </a:lnTo>
                    <a:lnTo>
                      <a:pt x="7100" y="4401"/>
                    </a:lnTo>
                    <a:lnTo>
                      <a:pt x="8236" y="4675"/>
                    </a:lnTo>
                    <a:cubicBezTo>
                      <a:pt x="8268" y="4687"/>
                      <a:pt x="11464" y="5892"/>
                      <a:pt x="11662" y="5991"/>
                    </a:cubicBezTo>
                    <a:cubicBezTo>
                      <a:pt x="11907" y="6114"/>
                      <a:pt x="12392" y="6465"/>
                      <a:pt x="12380" y="6587"/>
                    </a:cubicBezTo>
                    <a:cubicBezTo>
                      <a:pt x="12367" y="6719"/>
                      <a:pt x="12147" y="7243"/>
                      <a:pt x="12063" y="7434"/>
                    </a:cubicBezTo>
                    <a:lnTo>
                      <a:pt x="12150" y="7473"/>
                    </a:lnTo>
                    <a:cubicBezTo>
                      <a:pt x="12163" y="7443"/>
                      <a:pt x="12458" y="6771"/>
                      <a:pt x="12474" y="6597"/>
                    </a:cubicBezTo>
                    <a:cubicBezTo>
                      <a:pt x="12496" y="6381"/>
                      <a:pt x="11868" y="5988"/>
                      <a:pt x="11705" y="5906"/>
                    </a:cubicBezTo>
                    <a:cubicBezTo>
                      <a:pt x="11503" y="5805"/>
                      <a:pt x="8401" y="4636"/>
                      <a:pt x="8263" y="4585"/>
                    </a:cubicBezTo>
                    <a:lnTo>
                      <a:pt x="7125" y="4310"/>
                    </a:lnTo>
                    <a:lnTo>
                      <a:pt x="4740" y="3557"/>
                    </a:lnTo>
                    <a:lnTo>
                      <a:pt x="4056" y="3250"/>
                    </a:lnTo>
                    <a:cubicBezTo>
                      <a:pt x="4058" y="3160"/>
                      <a:pt x="4050" y="2953"/>
                      <a:pt x="3944" y="2900"/>
                    </a:cubicBezTo>
                    <a:cubicBezTo>
                      <a:pt x="3851" y="2854"/>
                      <a:pt x="3457" y="2664"/>
                      <a:pt x="3394" y="2633"/>
                    </a:cubicBezTo>
                    <a:lnTo>
                      <a:pt x="1058" y="19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5884638" y="3744263"/>
                <a:ext cx="118893" cy="127408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2005" extrusionOk="0">
                    <a:moveTo>
                      <a:pt x="76" y="0"/>
                    </a:moveTo>
                    <a:lnTo>
                      <a:pt x="1" y="57"/>
                    </a:lnTo>
                    <a:cubicBezTo>
                      <a:pt x="495" y="719"/>
                      <a:pt x="1212" y="1594"/>
                      <a:pt x="1817" y="2004"/>
                    </a:cubicBezTo>
                    <a:lnTo>
                      <a:pt x="1871" y="1926"/>
                    </a:lnTo>
                    <a:cubicBezTo>
                      <a:pt x="1276" y="1523"/>
                      <a:pt x="566" y="656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5835328" y="3674111"/>
                <a:ext cx="43910" cy="59732"/>
              </a:xfrm>
              <a:custGeom>
                <a:avLst/>
                <a:gdLst/>
                <a:ahLst/>
                <a:cxnLst/>
                <a:rect l="l" t="t" r="r" b="b"/>
                <a:pathLst>
                  <a:path w="691" h="940" extrusionOk="0">
                    <a:moveTo>
                      <a:pt x="80" y="0"/>
                    </a:moveTo>
                    <a:lnTo>
                      <a:pt x="0" y="52"/>
                    </a:lnTo>
                    <a:cubicBezTo>
                      <a:pt x="2" y="56"/>
                      <a:pt x="251" y="441"/>
                      <a:pt x="614" y="939"/>
                    </a:cubicBezTo>
                    <a:lnTo>
                      <a:pt x="691" y="884"/>
                    </a:lnTo>
                    <a:cubicBezTo>
                      <a:pt x="330" y="387"/>
                      <a:pt x="83" y="4"/>
                      <a:pt x="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6041591" y="3857116"/>
                <a:ext cx="20398" cy="15823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49" extrusionOk="0">
                    <a:moveTo>
                      <a:pt x="54" y="1"/>
                    </a:moveTo>
                    <a:lnTo>
                      <a:pt x="1" y="78"/>
                    </a:lnTo>
                    <a:cubicBezTo>
                      <a:pt x="99" y="146"/>
                      <a:pt x="192" y="203"/>
                      <a:pt x="277" y="248"/>
                    </a:cubicBezTo>
                    <a:lnTo>
                      <a:pt x="321" y="164"/>
                    </a:lnTo>
                    <a:cubicBezTo>
                      <a:pt x="240" y="121"/>
                      <a:pt x="150" y="66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5963369" y="3787917"/>
                <a:ext cx="69772" cy="6519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026" extrusionOk="0">
                    <a:moveTo>
                      <a:pt x="70" y="0"/>
                    </a:moveTo>
                    <a:lnTo>
                      <a:pt x="1" y="64"/>
                    </a:lnTo>
                    <a:cubicBezTo>
                      <a:pt x="6" y="70"/>
                      <a:pt x="516" y="620"/>
                      <a:pt x="1039" y="1026"/>
                    </a:cubicBezTo>
                    <a:lnTo>
                      <a:pt x="1097" y="950"/>
                    </a:lnTo>
                    <a:cubicBezTo>
                      <a:pt x="581" y="551"/>
                      <a:pt x="75" y="6"/>
                      <a:pt x="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5615150" y="3321383"/>
                <a:ext cx="53950" cy="47913"/>
              </a:xfrm>
              <a:custGeom>
                <a:avLst/>
                <a:gdLst/>
                <a:ahLst/>
                <a:cxnLst/>
                <a:rect l="l" t="t" r="r" b="b"/>
                <a:pathLst>
                  <a:path w="849" h="754" extrusionOk="0">
                    <a:moveTo>
                      <a:pt x="777" y="0"/>
                    </a:moveTo>
                    <a:cubicBezTo>
                      <a:pt x="520" y="297"/>
                      <a:pt x="201" y="617"/>
                      <a:pt x="100" y="656"/>
                    </a:cubicBezTo>
                    <a:cubicBezTo>
                      <a:pt x="104" y="590"/>
                      <a:pt x="102" y="538"/>
                      <a:pt x="100" y="499"/>
                    </a:cubicBezTo>
                    <a:cubicBezTo>
                      <a:pt x="96" y="383"/>
                      <a:pt x="95" y="359"/>
                      <a:pt x="268" y="220"/>
                    </a:cubicBezTo>
                    <a:lnTo>
                      <a:pt x="208" y="146"/>
                    </a:lnTo>
                    <a:cubicBezTo>
                      <a:pt x="8" y="307"/>
                      <a:pt x="0" y="360"/>
                      <a:pt x="5" y="502"/>
                    </a:cubicBezTo>
                    <a:cubicBezTo>
                      <a:pt x="6" y="542"/>
                      <a:pt x="9" y="590"/>
                      <a:pt x="4" y="654"/>
                    </a:cubicBezTo>
                    <a:cubicBezTo>
                      <a:pt x="0" y="718"/>
                      <a:pt x="33" y="741"/>
                      <a:pt x="53" y="749"/>
                    </a:cubicBezTo>
                    <a:cubicBezTo>
                      <a:pt x="59" y="753"/>
                      <a:pt x="67" y="754"/>
                      <a:pt x="76" y="754"/>
                    </a:cubicBezTo>
                    <a:cubicBezTo>
                      <a:pt x="217" y="754"/>
                      <a:pt x="570" y="383"/>
                      <a:pt x="848" y="63"/>
                    </a:cubicBez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5835710" y="3101523"/>
                <a:ext cx="260471" cy="303999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4784" extrusionOk="0">
                    <a:moveTo>
                      <a:pt x="1937" y="0"/>
                    </a:moveTo>
                    <a:cubicBezTo>
                      <a:pt x="1937" y="0"/>
                      <a:pt x="989" y="565"/>
                      <a:pt x="908" y="747"/>
                    </a:cubicBezTo>
                    <a:cubicBezTo>
                      <a:pt x="827" y="928"/>
                      <a:pt x="787" y="1373"/>
                      <a:pt x="687" y="1474"/>
                    </a:cubicBezTo>
                    <a:cubicBezTo>
                      <a:pt x="586" y="1574"/>
                      <a:pt x="0" y="1716"/>
                      <a:pt x="20" y="1857"/>
                    </a:cubicBezTo>
                    <a:cubicBezTo>
                      <a:pt x="40" y="1998"/>
                      <a:pt x="263" y="2422"/>
                      <a:pt x="263" y="2422"/>
                    </a:cubicBezTo>
                    <a:cubicBezTo>
                      <a:pt x="263" y="2422"/>
                      <a:pt x="222" y="3775"/>
                      <a:pt x="222" y="3876"/>
                    </a:cubicBezTo>
                    <a:cubicBezTo>
                      <a:pt x="222" y="3976"/>
                      <a:pt x="344" y="4037"/>
                      <a:pt x="464" y="4057"/>
                    </a:cubicBezTo>
                    <a:cubicBezTo>
                      <a:pt x="586" y="4077"/>
                      <a:pt x="868" y="4158"/>
                      <a:pt x="868" y="4158"/>
                    </a:cubicBezTo>
                    <a:lnTo>
                      <a:pt x="868" y="4481"/>
                    </a:lnTo>
                    <a:cubicBezTo>
                      <a:pt x="868" y="4481"/>
                      <a:pt x="1655" y="4743"/>
                      <a:pt x="1736" y="4743"/>
                    </a:cubicBezTo>
                    <a:cubicBezTo>
                      <a:pt x="1817" y="4743"/>
                      <a:pt x="2341" y="4783"/>
                      <a:pt x="2341" y="4783"/>
                    </a:cubicBezTo>
                    <a:cubicBezTo>
                      <a:pt x="2341" y="4783"/>
                      <a:pt x="3412" y="4077"/>
                      <a:pt x="3755" y="3068"/>
                    </a:cubicBezTo>
                    <a:cubicBezTo>
                      <a:pt x="4098" y="2059"/>
                      <a:pt x="3755" y="1271"/>
                      <a:pt x="3371" y="807"/>
                    </a:cubicBezTo>
                    <a:cubicBezTo>
                      <a:pt x="2988" y="344"/>
                      <a:pt x="1937" y="0"/>
                      <a:pt x="1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5832850" y="3098218"/>
                <a:ext cx="268732" cy="31041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4885" extrusionOk="0">
                    <a:moveTo>
                      <a:pt x="1989" y="104"/>
                    </a:moveTo>
                    <a:cubicBezTo>
                      <a:pt x="2136" y="154"/>
                      <a:pt x="3038" y="476"/>
                      <a:pt x="3379" y="890"/>
                    </a:cubicBezTo>
                    <a:cubicBezTo>
                      <a:pt x="3678" y="1251"/>
                      <a:pt x="4123" y="2019"/>
                      <a:pt x="3755" y="3105"/>
                    </a:cubicBezTo>
                    <a:cubicBezTo>
                      <a:pt x="3441" y="4026"/>
                      <a:pt x="2497" y="4702"/>
                      <a:pt x="2374" y="4787"/>
                    </a:cubicBezTo>
                    <a:cubicBezTo>
                      <a:pt x="2282" y="4781"/>
                      <a:pt x="1855" y="4748"/>
                      <a:pt x="1781" y="4748"/>
                    </a:cubicBezTo>
                    <a:cubicBezTo>
                      <a:pt x="1731" y="4746"/>
                      <a:pt x="1327" y="4620"/>
                      <a:pt x="960" y="4499"/>
                    </a:cubicBezTo>
                    <a:lnTo>
                      <a:pt x="960" y="4174"/>
                    </a:lnTo>
                    <a:lnTo>
                      <a:pt x="926" y="4165"/>
                    </a:lnTo>
                    <a:cubicBezTo>
                      <a:pt x="914" y="4162"/>
                      <a:pt x="639" y="4083"/>
                      <a:pt x="518" y="4062"/>
                    </a:cubicBezTo>
                    <a:cubicBezTo>
                      <a:pt x="416" y="4045"/>
                      <a:pt x="315" y="3997"/>
                      <a:pt x="315" y="3928"/>
                    </a:cubicBezTo>
                    <a:cubicBezTo>
                      <a:pt x="315" y="3828"/>
                      <a:pt x="355" y="2489"/>
                      <a:pt x="355" y="2475"/>
                    </a:cubicBezTo>
                    <a:lnTo>
                      <a:pt x="355" y="2463"/>
                    </a:lnTo>
                    <a:lnTo>
                      <a:pt x="350" y="2452"/>
                    </a:lnTo>
                    <a:cubicBezTo>
                      <a:pt x="289" y="2337"/>
                      <a:pt x="128" y="2012"/>
                      <a:pt x="113" y="1902"/>
                    </a:cubicBezTo>
                    <a:cubicBezTo>
                      <a:pt x="105" y="1853"/>
                      <a:pt x="365" y="1748"/>
                      <a:pt x="477" y="1703"/>
                    </a:cubicBezTo>
                    <a:cubicBezTo>
                      <a:pt x="607" y="1651"/>
                      <a:pt x="719" y="1605"/>
                      <a:pt x="765" y="1559"/>
                    </a:cubicBezTo>
                    <a:cubicBezTo>
                      <a:pt x="833" y="1491"/>
                      <a:pt x="871" y="1316"/>
                      <a:pt x="912" y="1131"/>
                    </a:cubicBezTo>
                    <a:cubicBezTo>
                      <a:pt x="938" y="1013"/>
                      <a:pt x="965" y="890"/>
                      <a:pt x="997" y="818"/>
                    </a:cubicBezTo>
                    <a:cubicBezTo>
                      <a:pt x="1051" y="698"/>
                      <a:pt x="1626" y="321"/>
                      <a:pt x="1989" y="104"/>
                    </a:cubicBezTo>
                    <a:close/>
                    <a:moveTo>
                      <a:pt x="1977" y="0"/>
                    </a:moveTo>
                    <a:lnTo>
                      <a:pt x="1958" y="11"/>
                    </a:lnTo>
                    <a:cubicBezTo>
                      <a:pt x="1860" y="69"/>
                      <a:pt x="994" y="590"/>
                      <a:pt x="910" y="780"/>
                    </a:cubicBezTo>
                    <a:cubicBezTo>
                      <a:pt x="874" y="859"/>
                      <a:pt x="847" y="982"/>
                      <a:pt x="819" y="1110"/>
                    </a:cubicBezTo>
                    <a:cubicBezTo>
                      <a:pt x="786" y="1258"/>
                      <a:pt x="746" y="1443"/>
                      <a:pt x="697" y="1492"/>
                    </a:cubicBezTo>
                    <a:cubicBezTo>
                      <a:pt x="666" y="1524"/>
                      <a:pt x="546" y="1572"/>
                      <a:pt x="440" y="1615"/>
                    </a:cubicBezTo>
                    <a:cubicBezTo>
                      <a:pt x="204" y="1710"/>
                      <a:pt x="0" y="1792"/>
                      <a:pt x="18" y="1916"/>
                    </a:cubicBezTo>
                    <a:cubicBezTo>
                      <a:pt x="38" y="2053"/>
                      <a:pt x="220" y="2407"/>
                      <a:pt x="259" y="2485"/>
                    </a:cubicBezTo>
                    <a:cubicBezTo>
                      <a:pt x="255" y="2630"/>
                      <a:pt x="220" y="3831"/>
                      <a:pt x="220" y="3928"/>
                    </a:cubicBezTo>
                    <a:cubicBezTo>
                      <a:pt x="220" y="4061"/>
                      <a:pt x="365" y="4133"/>
                      <a:pt x="502" y="4156"/>
                    </a:cubicBezTo>
                    <a:cubicBezTo>
                      <a:pt x="594" y="4171"/>
                      <a:pt x="787" y="4225"/>
                      <a:pt x="865" y="4246"/>
                    </a:cubicBezTo>
                    <a:lnTo>
                      <a:pt x="865" y="4568"/>
                    </a:lnTo>
                    <a:lnTo>
                      <a:pt x="897" y="4578"/>
                    </a:lnTo>
                    <a:cubicBezTo>
                      <a:pt x="1031" y="4622"/>
                      <a:pt x="1697" y="4843"/>
                      <a:pt x="1781" y="4843"/>
                    </a:cubicBezTo>
                    <a:cubicBezTo>
                      <a:pt x="1859" y="4843"/>
                      <a:pt x="2377" y="4883"/>
                      <a:pt x="2382" y="4884"/>
                    </a:cubicBezTo>
                    <a:lnTo>
                      <a:pt x="2399" y="4885"/>
                    </a:lnTo>
                    <a:lnTo>
                      <a:pt x="2413" y="4875"/>
                    </a:lnTo>
                    <a:cubicBezTo>
                      <a:pt x="2457" y="4846"/>
                      <a:pt x="3500" y="4148"/>
                      <a:pt x="3844" y="3135"/>
                    </a:cubicBezTo>
                    <a:cubicBezTo>
                      <a:pt x="4228" y="2006"/>
                      <a:pt x="3763" y="1206"/>
                      <a:pt x="3453" y="829"/>
                    </a:cubicBezTo>
                    <a:cubicBezTo>
                      <a:pt x="3064" y="360"/>
                      <a:pt x="2040" y="21"/>
                      <a:pt x="1997" y="6"/>
                    </a:cubicBezTo>
                    <a:lnTo>
                      <a:pt x="19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5913932" y="3051196"/>
                <a:ext cx="317916" cy="482116"/>
              </a:xfrm>
              <a:custGeom>
                <a:avLst/>
                <a:gdLst/>
                <a:ahLst/>
                <a:cxnLst/>
                <a:rect l="l" t="t" r="r" b="b"/>
                <a:pathLst>
                  <a:path w="5003" h="7587" extrusionOk="0">
                    <a:moveTo>
                      <a:pt x="1503" y="1"/>
                    </a:moveTo>
                    <a:cubicBezTo>
                      <a:pt x="1478" y="1"/>
                      <a:pt x="1454" y="2"/>
                      <a:pt x="1434" y="4"/>
                    </a:cubicBezTo>
                    <a:cubicBezTo>
                      <a:pt x="929" y="65"/>
                      <a:pt x="485" y="4"/>
                      <a:pt x="485" y="328"/>
                    </a:cubicBezTo>
                    <a:cubicBezTo>
                      <a:pt x="485" y="651"/>
                      <a:pt x="505" y="974"/>
                      <a:pt x="848" y="1418"/>
                    </a:cubicBezTo>
                    <a:cubicBezTo>
                      <a:pt x="1191" y="1862"/>
                      <a:pt x="990" y="2205"/>
                      <a:pt x="909" y="2286"/>
                    </a:cubicBezTo>
                    <a:cubicBezTo>
                      <a:pt x="828" y="2366"/>
                      <a:pt x="566" y="2629"/>
                      <a:pt x="606" y="2952"/>
                    </a:cubicBezTo>
                    <a:cubicBezTo>
                      <a:pt x="647" y="3274"/>
                      <a:pt x="868" y="3517"/>
                      <a:pt x="868" y="3517"/>
                    </a:cubicBezTo>
                    <a:cubicBezTo>
                      <a:pt x="868" y="3517"/>
                      <a:pt x="1204" y="3242"/>
                      <a:pt x="1457" y="3242"/>
                    </a:cubicBezTo>
                    <a:cubicBezTo>
                      <a:pt x="1560" y="3242"/>
                      <a:pt x="1649" y="3287"/>
                      <a:pt x="1696" y="3416"/>
                    </a:cubicBezTo>
                    <a:cubicBezTo>
                      <a:pt x="1858" y="3860"/>
                      <a:pt x="1716" y="4102"/>
                      <a:pt x="1514" y="4183"/>
                    </a:cubicBezTo>
                    <a:cubicBezTo>
                      <a:pt x="1312" y="4264"/>
                      <a:pt x="828" y="4425"/>
                      <a:pt x="828" y="4425"/>
                    </a:cubicBezTo>
                    <a:cubicBezTo>
                      <a:pt x="828" y="4425"/>
                      <a:pt x="363" y="5496"/>
                      <a:pt x="323" y="5939"/>
                    </a:cubicBezTo>
                    <a:cubicBezTo>
                      <a:pt x="283" y="6383"/>
                      <a:pt x="0" y="6726"/>
                      <a:pt x="142" y="7030"/>
                    </a:cubicBezTo>
                    <a:cubicBezTo>
                      <a:pt x="283" y="7332"/>
                      <a:pt x="485" y="7454"/>
                      <a:pt x="1474" y="7554"/>
                    </a:cubicBezTo>
                    <a:cubicBezTo>
                      <a:pt x="1684" y="7576"/>
                      <a:pt x="1900" y="7586"/>
                      <a:pt x="2118" y="7586"/>
                    </a:cubicBezTo>
                    <a:cubicBezTo>
                      <a:pt x="2923" y="7586"/>
                      <a:pt x="3740" y="7445"/>
                      <a:pt x="4296" y="7207"/>
                    </a:cubicBezTo>
                    <a:cubicBezTo>
                      <a:pt x="5002" y="6904"/>
                      <a:pt x="4905" y="5839"/>
                      <a:pt x="4764" y="5596"/>
                    </a:cubicBezTo>
                    <a:cubicBezTo>
                      <a:pt x="4623" y="5354"/>
                      <a:pt x="3956" y="4506"/>
                      <a:pt x="3977" y="4062"/>
                    </a:cubicBezTo>
                    <a:cubicBezTo>
                      <a:pt x="3997" y="3618"/>
                      <a:pt x="4603" y="2934"/>
                      <a:pt x="4172" y="1704"/>
                    </a:cubicBezTo>
                    <a:cubicBezTo>
                      <a:pt x="3808" y="662"/>
                      <a:pt x="2089" y="1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5914313" y="3048210"/>
                <a:ext cx="315310" cy="488089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7681" extrusionOk="0">
                    <a:moveTo>
                      <a:pt x="1499" y="95"/>
                    </a:moveTo>
                    <a:cubicBezTo>
                      <a:pt x="2073" y="95"/>
                      <a:pt x="3770" y="758"/>
                      <a:pt x="4122" y="1767"/>
                    </a:cubicBezTo>
                    <a:cubicBezTo>
                      <a:pt x="4423" y="2628"/>
                      <a:pt x="4207" y="3215"/>
                      <a:pt x="4050" y="3643"/>
                    </a:cubicBezTo>
                    <a:cubicBezTo>
                      <a:pt x="3986" y="3820"/>
                      <a:pt x="3929" y="3972"/>
                      <a:pt x="3924" y="4107"/>
                    </a:cubicBezTo>
                    <a:cubicBezTo>
                      <a:pt x="3907" y="4471"/>
                      <a:pt x="4321" y="5079"/>
                      <a:pt x="4568" y="5441"/>
                    </a:cubicBezTo>
                    <a:cubicBezTo>
                      <a:pt x="4634" y="5539"/>
                      <a:pt x="4688" y="5616"/>
                      <a:pt x="4717" y="5666"/>
                    </a:cubicBezTo>
                    <a:cubicBezTo>
                      <a:pt x="4795" y="5801"/>
                      <a:pt x="4872" y="6263"/>
                      <a:pt x="4738" y="6667"/>
                    </a:cubicBezTo>
                    <a:cubicBezTo>
                      <a:pt x="4651" y="6932"/>
                      <a:pt x="4494" y="7115"/>
                      <a:pt x="4271" y="7210"/>
                    </a:cubicBezTo>
                    <a:cubicBezTo>
                      <a:pt x="3715" y="7449"/>
                      <a:pt x="2903" y="7585"/>
                      <a:pt x="2113" y="7585"/>
                    </a:cubicBezTo>
                    <a:cubicBezTo>
                      <a:pt x="1896" y="7585"/>
                      <a:pt x="1681" y="7574"/>
                      <a:pt x="1473" y="7553"/>
                    </a:cubicBezTo>
                    <a:cubicBezTo>
                      <a:pt x="463" y="7450"/>
                      <a:pt x="304" y="7322"/>
                      <a:pt x="179" y="7056"/>
                    </a:cubicBezTo>
                    <a:cubicBezTo>
                      <a:pt x="102" y="6893"/>
                      <a:pt x="165" y="6707"/>
                      <a:pt x="239" y="6493"/>
                    </a:cubicBezTo>
                    <a:cubicBezTo>
                      <a:pt x="290" y="6344"/>
                      <a:pt x="348" y="6175"/>
                      <a:pt x="365" y="5991"/>
                    </a:cubicBezTo>
                    <a:cubicBezTo>
                      <a:pt x="400" y="5592"/>
                      <a:pt x="795" y="4657"/>
                      <a:pt x="857" y="4511"/>
                    </a:cubicBezTo>
                    <a:cubicBezTo>
                      <a:pt x="952" y="4479"/>
                      <a:pt x="1346" y="4346"/>
                      <a:pt x="1526" y="4274"/>
                    </a:cubicBezTo>
                    <a:cubicBezTo>
                      <a:pt x="1741" y="4188"/>
                      <a:pt x="1908" y="3926"/>
                      <a:pt x="1735" y="3447"/>
                    </a:cubicBezTo>
                    <a:cubicBezTo>
                      <a:pt x="1697" y="3343"/>
                      <a:pt x="1631" y="3278"/>
                      <a:pt x="1540" y="3253"/>
                    </a:cubicBezTo>
                    <a:cubicBezTo>
                      <a:pt x="1512" y="3245"/>
                      <a:pt x="1483" y="3242"/>
                      <a:pt x="1452" y="3242"/>
                    </a:cubicBezTo>
                    <a:cubicBezTo>
                      <a:pt x="1233" y="3242"/>
                      <a:pt x="967" y="3426"/>
                      <a:pt x="869" y="3498"/>
                    </a:cubicBezTo>
                    <a:cubicBezTo>
                      <a:pt x="811" y="3423"/>
                      <a:pt x="676" y="3229"/>
                      <a:pt x="647" y="2993"/>
                    </a:cubicBezTo>
                    <a:cubicBezTo>
                      <a:pt x="609" y="2694"/>
                      <a:pt x="856" y="2447"/>
                      <a:pt x="937" y="2366"/>
                    </a:cubicBezTo>
                    <a:cubicBezTo>
                      <a:pt x="1040" y="2262"/>
                      <a:pt x="1232" y="1892"/>
                      <a:pt x="880" y="1436"/>
                    </a:cubicBezTo>
                    <a:cubicBezTo>
                      <a:pt x="554" y="1013"/>
                      <a:pt x="526" y="705"/>
                      <a:pt x="526" y="375"/>
                    </a:cubicBezTo>
                    <a:cubicBezTo>
                      <a:pt x="526" y="176"/>
                      <a:pt x="727" y="153"/>
                      <a:pt x="1111" y="127"/>
                    </a:cubicBezTo>
                    <a:cubicBezTo>
                      <a:pt x="1214" y="120"/>
                      <a:pt x="1321" y="112"/>
                      <a:pt x="1433" y="99"/>
                    </a:cubicBezTo>
                    <a:cubicBezTo>
                      <a:pt x="1453" y="96"/>
                      <a:pt x="1475" y="95"/>
                      <a:pt x="1499" y="95"/>
                    </a:cubicBezTo>
                    <a:close/>
                    <a:moveTo>
                      <a:pt x="1490" y="1"/>
                    </a:moveTo>
                    <a:cubicBezTo>
                      <a:pt x="1465" y="1"/>
                      <a:pt x="1442" y="2"/>
                      <a:pt x="1421" y="4"/>
                    </a:cubicBezTo>
                    <a:cubicBezTo>
                      <a:pt x="1311" y="18"/>
                      <a:pt x="1205" y="25"/>
                      <a:pt x="1103" y="33"/>
                    </a:cubicBezTo>
                    <a:cubicBezTo>
                      <a:pt x="742" y="57"/>
                      <a:pt x="431" y="79"/>
                      <a:pt x="431" y="375"/>
                    </a:cubicBezTo>
                    <a:cubicBezTo>
                      <a:pt x="431" y="723"/>
                      <a:pt x="459" y="1047"/>
                      <a:pt x="804" y="1494"/>
                    </a:cubicBezTo>
                    <a:cubicBezTo>
                      <a:pt x="1115" y="1896"/>
                      <a:pt x="956" y="2212"/>
                      <a:pt x="868" y="2299"/>
                    </a:cubicBezTo>
                    <a:cubicBezTo>
                      <a:pt x="630" y="2538"/>
                      <a:pt x="524" y="2776"/>
                      <a:pt x="552" y="3004"/>
                    </a:cubicBezTo>
                    <a:cubicBezTo>
                      <a:pt x="594" y="3339"/>
                      <a:pt x="818" y="3586"/>
                      <a:pt x="827" y="3596"/>
                    </a:cubicBezTo>
                    <a:lnTo>
                      <a:pt x="857" y="3629"/>
                    </a:lnTo>
                    <a:lnTo>
                      <a:pt x="892" y="3600"/>
                    </a:lnTo>
                    <a:cubicBezTo>
                      <a:pt x="989" y="3521"/>
                      <a:pt x="1260" y="3337"/>
                      <a:pt x="1452" y="3337"/>
                    </a:cubicBezTo>
                    <a:cubicBezTo>
                      <a:pt x="1473" y="3337"/>
                      <a:pt x="1494" y="3339"/>
                      <a:pt x="1514" y="3344"/>
                    </a:cubicBezTo>
                    <a:cubicBezTo>
                      <a:pt x="1576" y="3361"/>
                      <a:pt x="1619" y="3405"/>
                      <a:pt x="1645" y="3480"/>
                    </a:cubicBezTo>
                    <a:cubicBezTo>
                      <a:pt x="1773" y="3832"/>
                      <a:pt x="1715" y="4097"/>
                      <a:pt x="1491" y="4186"/>
                    </a:cubicBezTo>
                    <a:cubicBezTo>
                      <a:pt x="1292" y="4266"/>
                      <a:pt x="812" y="4426"/>
                      <a:pt x="806" y="4427"/>
                    </a:cubicBezTo>
                    <a:lnTo>
                      <a:pt x="786" y="4435"/>
                    </a:lnTo>
                    <a:lnTo>
                      <a:pt x="778" y="4453"/>
                    </a:lnTo>
                    <a:cubicBezTo>
                      <a:pt x="759" y="4497"/>
                      <a:pt x="310" y="5535"/>
                      <a:pt x="270" y="5982"/>
                    </a:cubicBezTo>
                    <a:cubicBezTo>
                      <a:pt x="254" y="6155"/>
                      <a:pt x="201" y="6312"/>
                      <a:pt x="150" y="6463"/>
                    </a:cubicBezTo>
                    <a:cubicBezTo>
                      <a:pt x="73" y="6686"/>
                      <a:pt x="1" y="6898"/>
                      <a:pt x="93" y="7097"/>
                    </a:cubicBezTo>
                    <a:cubicBezTo>
                      <a:pt x="244" y="7421"/>
                      <a:pt x="463" y="7546"/>
                      <a:pt x="1463" y="7649"/>
                    </a:cubicBezTo>
                    <a:cubicBezTo>
                      <a:pt x="1673" y="7670"/>
                      <a:pt x="1890" y="7680"/>
                      <a:pt x="2110" y="7680"/>
                    </a:cubicBezTo>
                    <a:cubicBezTo>
                      <a:pt x="2913" y="7680"/>
                      <a:pt x="3740" y="7541"/>
                      <a:pt x="4308" y="7297"/>
                    </a:cubicBezTo>
                    <a:cubicBezTo>
                      <a:pt x="4554" y="7192"/>
                      <a:pt x="4733" y="6985"/>
                      <a:pt x="4827" y="6698"/>
                    </a:cubicBezTo>
                    <a:cubicBezTo>
                      <a:pt x="4962" y="6291"/>
                      <a:pt x="4901" y="5795"/>
                      <a:pt x="4798" y="5619"/>
                    </a:cubicBezTo>
                    <a:cubicBezTo>
                      <a:pt x="4768" y="5566"/>
                      <a:pt x="4714" y="5487"/>
                      <a:pt x="4646" y="5387"/>
                    </a:cubicBezTo>
                    <a:cubicBezTo>
                      <a:pt x="4406" y="5035"/>
                      <a:pt x="4003" y="4444"/>
                      <a:pt x="4017" y="4111"/>
                    </a:cubicBezTo>
                    <a:cubicBezTo>
                      <a:pt x="4024" y="3991"/>
                      <a:pt x="4077" y="3845"/>
                      <a:pt x="4139" y="3677"/>
                    </a:cubicBezTo>
                    <a:cubicBezTo>
                      <a:pt x="4301" y="3234"/>
                      <a:pt x="4523" y="2629"/>
                      <a:pt x="4212" y="1736"/>
                    </a:cubicBezTo>
                    <a:cubicBezTo>
                      <a:pt x="3830" y="645"/>
                      <a:pt x="2069" y="1"/>
                      <a:pt x="1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5860301" y="3281541"/>
                <a:ext cx="37682" cy="1830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88" extrusionOk="0">
                    <a:moveTo>
                      <a:pt x="500" y="1"/>
                    </a:moveTo>
                    <a:cubicBezTo>
                      <a:pt x="497" y="10"/>
                      <a:pt x="448" y="192"/>
                      <a:pt x="175" y="192"/>
                    </a:cubicBezTo>
                    <a:cubicBezTo>
                      <a:pt x="130" y="192"/>
                      <a:pt x="78" y="187"/>
                      <a:pt x="18" y="175"/>
                    </a:cubicBezTo>
                    <a:lnTo>
                      <a:pt x="1" y="268"/>
                    </a:lnTo>
                    <a:cubicBezTo>
                      <a:pt x="65" y="281"/>
                      <a:pt x="123" y="287"/>
                      <a:pt x="175" y="287"/>
                    </a:cubicBezTo>
                    <a:cubicBezTo>
                      <a:pt x="526" y="287"/>
                      <a:pt x="591" y="26"/>
                      <a:pt x="592" y="23"/>
                    </a:cubicBezTo>
                    <a:lnTo>
                      <a:pt x="5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5896457" y="3162906"/>
                <a:ext cx="20779" cy="17856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81" extrusionOk="0">
                    <a:moveTo>
                      <a:pt x="0" y="1"/>
                    </a:moveTo>
                    <a:lnTo>
                      <a:pt x="0" y="95"/>
                    </a:lnTo>
                    <a:cubicBezTo>
                      <a:pt x="191" y="95"/>
                      <a:pt x="232" y="272"/>
                      <a:pt x="233" y="280"/>
                    </a:cubicBezTo>
                    <a:lnTo>
                      <a:pt x="275" y="271"/>
                    </a:lnTo>
                    <a:lnTo>
                      <a:pt x="327" y="260"/>
                    </a:lnTo>
                    <a:cubicBezTo>
                      <a:pt x="308" y="170"/>
                      <a:pt x="215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5885274" y="3187751"/>
                <a:ext cx="15060" cy="2160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340" extrusionOk="0">
                    <a:moveTo>
                      <a:pt x="188" y="0"/>
                    </a:moveTo>
                    <a:cubicBezTo>
                      <a:pt x="152" y="0"/>
                      <a:pt x="95" y="57"/>
                      <a:pt x="56" y="139"/>
                    </a:cubicBezTo>
                    <a:cubicBezTo>
                      <a:pt x="9" y="231"/>
                      <a:pt x="0" y="319"/>
                      <a:pt x="35" y="337"/>
                    </a:cubicBezTo>
                    <a:cubicBezTo>
                      <a:pt x="39" y="339"/>
                      <a:pt x="43" y="340"/>
                      <a:pt x="47" y="340"/>
                    </a:cubicBezTo>
                    <a:cubicBezTo>
                      <a:pt x="84" y="340"/>
                      <a:pt x="140" y="283"/>
                      <a:pt x="181" y="202"/>
                    </a:cubicBezTo>
                    <a:cubicBezTo>
                      <a:pt x="227" y="109"/>
                      <a:pt x="236" y="20"/>
                      <a:pt x="202" y="3"/>
                    </a:cubicBezTo>
                    <a:cubicBezTo>
                      <a:pt x="197" y="1"/>
                      <a:pt x="193" y="0"/>
                      <a:pt x="1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4401657" y="3050879"/>
                <a:ext cx="360872" cy="313467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4933" extrusionOk="0">
                    <a:moveTo>
                      <a:pt x="2345" y="95"/>
                    </a:moveTo>
                    <a:cubicBezTo>
                      <a:pt x="2573" y="95"/>
                      <a:pt x="2710" y="214"/>
                      <a:pt x="2823" y="311"/>
                    </a:cubicBezTo>
                    <a:cubicBezTo>
                      <a:pt x="2860" y="342"/>
                      <a:pt x="2894" y="373"/>
                      <a:pt x="2929" y="396"/>
                    </a:cubicBezTo>
                    <a:cubicBezTo>
                      <a:pt x="2974" y="426"/>
                      <a:pt x="3042" y="470"/>
                      <a:pt x="3123" y="522"/>
                    </a:cubicBezTo>
                    <a:cubicBezTo>
                      <a:pt x="3401" y="702"/>
                      <a:pt x="3867" y="1003"/>
                      <a:pt x="3988" y="1124"/>
                    </a:cubicBezTo>
                    <a:cubicBezTo>
                      <a:pt x="4112" y="1248"/>
                      <a:pt x="4085" y="1325"/>
                      <a:pt x="4083" y="1332"/>
                    </a:cubicBezTo>
                    <a:lnTo>
                      <a:pt x="4065" y="1367"/>
                    </a:lnTo>
                    <a:lnTo>
                      <a:pt x="4098" y="1390"/>
                    </a:lnTo>
                    <a:cubicBezTo>
                      <a:pt x="4524" y="1698"/>
                      <a:pt x="5180" y="2186"/>
                      <a:pt x="5241" y="2271"/>
                    </a:cubicBezTo>
                    <a:cubicBezTo>
                      <a:pt x="5281" y="2327"/>
                      <a:pt x="5174" y="2569"/>
                      <a:pt x="5048" y="2758"/>
                    </a:cubicBezTo>
                    <a:lnTo>
                      <a:pt x="5032" y="2782"/>
                    </a:lnTo>
                    <a:lnTo>
                      <a:pt x="5044" y="2807"/>
                    </a:lnTo>
                    <a:cubicBezTo>
                      <a:pt x="5049" y="2814"/>
                      <a:pt x="5479" y="3624"/>
                      <a:pt x="5529" y="3859"/>
                    </a:cubicBezTo>
                    <a:cubicBezTo>
                      <a:pt x="5567" y="4034"/>
                      <a:pt x="5316" y="4347"/>
                      <a:pt x="5203" y="4469"/>
                    </a:cubicBezTo>
                    <a:lnTo>
                      <a:pt x="2772" y="4829"/>
                    </a:lnTo>
                    <a:lnTo>
                      <a:pt x="2688" y="4679"/>
                    </a:lnTo>
                    <a:lnTo>
                      <a:pt x="2664" y="4676"/>
                    </a:lnTo>
                    <a:cubicBezTo>
                      <a:pt x="2658" y="4676"/>
                      <a:pt x="2052" y="4601"/>
                      <a:pt x="1284" y="4175"/>
                    </a:cubicBezTo>
                    <a:cubicBezTo>
                      <a:pt x="543" y="3764"/>
                      <a:pt x="100" y="3016"/>
                      <a:pt x="207" y="2356"/>
                    </a:cubicBezTo>
                    <a:cubicBezTo>
                      <a:pt x="309" y="1730"/>
                      <a:pt x="849" y="833"/>
                      <a:pt x="1688" y="327"/>
                    </a:cubicBezTo>
                    <a:cubicBezTo>
                      <a:pt x="1970" y="156"/>
                      <a:pt x="2181" y="95"/>
                      <a:pt x="2345" y="95"/>
                    </a:cubicBezTo>
                    <a:close/>
                    <a:moveTo>
                      <a:pt x="2347" y="0"/>
                    </a:moveTo>
                    <a:cubicBezTo>
                      <a:pt x="2168" y="0"/>
                      <a:pt x="1939" y="64"/>
                      <a:pt x="1638" y="246"/>
                    </a:cubicBezTo>
                    <a:cubicBezTo>
                      <a:pt x="776" y="767"/>
                      <a:pt x="219" y="1694"/>
                      <a:pt x="114" y="2340"/>
                    </a:cubicBezTo>
                    <a:cubicBezTo>
                      <a:pt x="0" y="3039"/>
                      <a:pt x="463" y="3828"/>
                      <a:pt x="1238" y="4258"/>
                    </a:cubicBezTo>
                    <a:cubicBezTo>
                      <a:pt x="1945" y="4652"/>
                      <a:pt x="2505" y="4749"/>
                      <a:pt x="2629" y="4767"/>
                    </a:cubicBezTo>
                    <a:lnTo>
                      <a:pt x="2720" y="4933"/>
                    </a:lnTo>
                    <a:lnTo>
                      <a:pt x="5249" y="4558"/>
                    </a:lnTo>
                    <a:lnTo>
                      <a:pt x="5261" y="4547"/>
                    </a:lnTo>
                    <a:cubicBezTo>
                      <a:pt x="5304" y="4502"/>
                      <a:pt x="5678" y="4102"/>
                      <a:pt x="5623" y="3840"/>
                    </a:cubicBezTo>
                    <a:cubicBezTo>
                      <a:pt x="5573" y="3613"/>
                      <a:pt x="5217" y="2929"/>
                      <a:pt x="5142" y="2787"/>
                    </a:cubicBezTo>
                    <a:cubicBezTo>
                      <a:pt x="5224" y="2660"/>
                      <a:pt x="5410" y="2344"/>
                      <a:pt x="5317" y="2215"/>
                    </a:cubicBezTo>
                    <a:cubicBezTo>
                      <a:pt x="5233" y="2098"/>
                      <a:pt x="4370" y="1469"/>
                      <a:pt x="4180" y="1333"/>
                    </a:cubicBezTo>
                    <a:cubicBezTo>
                      <a:pt x="4188" y="1279"/>
                      <a:pt x="4179" y="1180"/>
                      <a:pt x="4055" y="1057"/>
                    </a:cubicBezTo>
                    <a:cubicBezTo>
                      <a:pt x="3928" y="930"/>
                      <a:pt x="3475" y="636"/>
                      <a:pt x="3175" y="442"/>
                    </a:cubicBezTo>
                    <a:cubicBezTo>
                      <a:pt x="3095" y="390"/>
                      <a:pt x="3027" y="346"/>
                      <a:pt x="2982" y="317"/>
                    </a:cubicBezTo>
                    <a:cubicBezTo>
                      <a:pt x="2952" y="297"/>
                      <a:pt x="2920" y="269"/>
                      <a:pt x="2885" y="238"/>
                    </a:cubicBezTo>
                    <a:cubicBezTo>
                      <a:pt x="2765" y="135"/>
                      <a:pt x="2608" y="0"/>
                      <a:pt x="2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4405152" y="3053865"/>
                <a:ext cx="196545" cy="294849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4640" extrusionOk="0">
                    <a:moveTo>
                      <a:pt x="2291" y="1"/>
                    </a:moveTo>
                    <a:cubicBezTo>
                      <a:pt x="2120" y="1"/>
                      <a:pt x="1900" y="63"/>
                      <a:pt x="1607" y="239"/>
                    </a:cubicBezTo>
                    <a:cubicBezTo>
                      <a:pt x="769" y="746"/>
                      <a:pt x="210" y="1654"/>
                      <a:pt x="106" y="2300"/>
                    </a:cubicBezTo>
                    <a:cubicBezTo>
                      <a:pt x="1" y="2947"/>
                      <a:pt x="420" y="3733"/>
                      <a:pt x="1206" y="4170"/>
                    </a:cubicBezTo>
                    <a:cubicBezTo>
                      <a:pt x="1721" y="4456"/>
                      <a:pt x="2159" y="4584"/>
                      <a:pt x="2402" y="4639"/>
                    </a:cubicBezTo>
                    <a:lnTo>
                      <a:pt x="2585" y="4536"/>
                    </a:lnTo>
                    <a:cubicBezTo>
                      <a:pt x="2585" y="4536"/>
                      <a:pt x="2674" y="4432"/>
                      <a:pt x="2882" y="4118"/>
                    </a:cubicBezTo>
                    <a:cubicBezTo>
                      <a:pt x="3092" y="3803"/>
                      <a:pt x="3040" y="3419"/>
                      <a:pt x="3040" y="3419"/>
                    </a:cubicBezTo>
                    <a:lnTo>
                      <a:pt x="3040" y="3419"/>
                    </a:lnTo>
                    <a:cubicBezTo>
                      <a:pt x="3040" y="3419"/>
                      <a:pt x="2690" y="3541"/>
                      <a:pt x="2551" y="3593"/>
                    </a:cubicBezTo>
                    <a:cubicBezTo>
                      <a:pt x="2530" y="3601"/>
                      <a:pt x="2504" y="3605"/>
                      <a:pt x="2474" y="3605"/>
                    </a:cubicBezTo>
                    <a:cubicBezTo>
                      <a:pt x="2298" y="3605"/>
                      <a:pt x="1984" y="3472"/>
                      <a:pt x="1835" y="3174"/>
                    </a:cubicBezTo>
                    <a:cubicBezTo>
                      <a:pt x="1660" y="2825"/>
                      <a:pt x="1922" y="2458"/>
                      <a:pt x="2114" y="2423"/>
                    </a:cubicBezTo>
                    <a:cubicBezTo>
                      <a:pt x="2138" y="2419"/>
                      <a:pt x="2162" y="2417"/>
                      <a:pt x="2185" y="2417"/>
                    </a:cubicBezTo>
                    <a:cubicBezTo>
                      <a:pt x="2333" y="2417"/>
                      <a:pt x="2457" y="2495"/>
                      <a:pt x="2548" y="2495"/>
                    </a:cubicBezTo>
                    <a:cubicBezTo>
                      <a:pt x="2555" y="2495"/>
                      <a:pt x="2562" y="2495"/>
                      <a:pt x="2569" y="2493"/>
                    </a:cubicBezTo>
                    <a:cubicBezTo>
                      <a:pt x="2674" y="2476"/>
                      <a:pt x="2674" y="2353"/>
                      <a:pt x="2690" y="2248"/>
                    </a:cubicBezTo>
                    <a:cubicBezTo>
                      <a:pt x="2708" y="2144"/>
                      <a:pt x="2411" y="1951"/>
                      <a:pt x="2411" y="1951"/>
                    </a:cubicBezTo>
                    <a:cubicBezTo>
                      <a:pt x="2411" y="1951"/>
                      <a:pt x="2813" y="1514"/>
                      <a:pt x="2918" y="1322"/>
                    </a:cubicBezTo>
                    <a:cubicBezTo>
                      <a:pt x="3023" y="1130"/>
                      <a:pt x="2201" y="938"/>
                      <a:pt x="2167" y="781"/>
                    </a:cubicBezTo>
                    <a:cubicBezTo>
                      <a:pt x="2132" y="624"/>
                      <a:pt x="2900" y="310"/>
                      <a:pt x="2900" y="310"/>
                    </a:cubicBezTo>
                    <a:cubicBezTo>
                      <a:pt x="2764" y="218"/>
                      <a:pt x="2612" y="1"/>
                      <a:pt x="2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4401657" y="3050879"/>
                <a:ext cx="203026" cy="301013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4737" extrusionOk="0">
                    <a:moveTo>
                      <a:pt x="2345" y="95"/>
                    </a:moveTo>
                    <a:cubicBezTo>
                      <a:pt x="2573" y="95"/>
                      <a:pt x="2710" y="214"/>
                      <a:pt x="2823" y="311"/>
                    </a:cubicBezTo>
                    <a:cubicBezTo>
                      <a:pt x="2836" y="322"/>
                      <a:pt x="2849" y="334"/>
                      <a:pt x="2862" y="344"/>
                    </a:cubicBezTo>
                    <a:cubicBezTo>
                      <a:pt x="2595" y="457"/>
                      <a:pt x="2140" y="678"/>
                      <a:pt x="2176" y="838"/>
                    </a:cubicBezTo>
                    <a:cubicBezTo>
                      <a:pt x="2195" y="925"/>
                      <a:pt x="2331" y="992"/>
                      <a:pt x="2551" y="1092"/>
                    </a:cubicBezTo>
                    <a:cubicBezTo>
                      <a:pt x="2703" y="1163"/>
                      <a:pt x="2910" y="1257"/>
                      <a:pt x="2933" y="1326"/>
                    </a:cubicBezTo>
                    <a:cubicBezTo>
                      <a:pt x="2935" y="1334"/>
                      <a:pt x="2935" y="1340"/>
                      <a:pt x="2931" y="1347"/>
                    </a:cubicBezTo>
                    <a:cubicBezTo>
                      <a:pt x="2830" y="1532"/>
                      <a:pt x="2436" y="1962"/>
                      <a:pt x="2432" y="1966"/>
                    </a:cubicBezTo>
                    <a:lnTo>
                      <a:pt x="2393" y="2007"/>
                    </a:lnTo>
                    <a:lnTo>
                      <a:pt x="2440" y="2039"/>
                    </a:lnTo>
                    <a:cubicBezTo>
                      <a:pt x="2583" y="2130"/>
                      <a:pt x="2706" y="2249"/>
                      <a:pt x="2699" y="2288"/>
                    </a:cubicBezTo>
                    <a:cubicBezTo>
                      <a:pt x="2696" y="2303"/>
                      <a:pt x="2694" y="2319"/>
                      <a:pt x="2692" y="2335"/>
                    </a:cubicBezTo>
                    <a:cubicBezTo>
                      <a:pt x="2678" y="2437"/>
                      <a:pt x="2666" y="2485"/>
                      <a:pt x="2615" y="2493"/>
                    </a:cubicBezTo>
                    <a:cubicBezTo>
                      <a:pt x="2611" y="2494"/>
                      <a:pt x="2606" y="2494"/>
                      <a:pt x="2602" y="2494"/>
                    </a:cubicBezTo>
                    <a:cubicBezTo>
                      <a:pt x="2570" y="2494"/>
                      <a:pt x="2528" y="2480"/>
                      <a:pt x="2479" y="2465"/>
                    </a:cubicBezTo>
                    <a:cubicBezTo>
                      <a:pt x="2411" y="2443"/>
                      <a:pt x="2330" y="2416"/>
                      <a:pt x="2239" y="2416"/>
                    </a:cubicBezTo>
                    <a:cubicBezTo>
                      <a:pt x="2214" y="2416"/>
                      <a:pt x="2188" y="2418"/>
                      <a:pt x="2161" y="2423"/>
                    </a:cubicBezTo>
                    <a:cubicBezTo>
                      <a:pt x="2048" y="2444"/>
                      <a:pt x="1927" y="2552"/>
                      <a:pt x="1853" y="2700"/>
                    </a:cubicBezTo>
                    <a:cubicBezTo>
                      <a:pt x="1801" y="2803"/>
                      <a:pt x="1732" y="3012"/>
                      <a:pt x="1847" y="3242"/>
                    </a:cubicBezTo>
                    <a:cubicBezTo>
                      <a:pt x="2006" y="3560"/>
                      <a:pt x="2335" y="3699"/>
                      <a:pt x="2530" y="3699"/>
                    </a:cubicBezTo>
                    <a:cubicBezTo>
                      <a:pt x="2566" y="3699"/>
                      <a:pt x="2598" y="3695"/>
                      <a:pt x="2623" y="3685"/>
                    </a:cubicBezTo>
                    <a:cubicBezTo>
                      <a:pt x="2727" y="3646"/>
                      <a:pt x="2947" y="3568"/>
                      <a:pt x="3053" y="3531"/>
                    </a:cubicBezTo>
                    <a:lnTo>
                      <a:pt x="3053" y="3531"/>
                    </a:lnTo>
                    <a:cubicBezTo>
                      <a:pt x="3057" y="3646"/>
                      <a:pt x="3049" y="3913"/>
                      <a:pt x="2899" y="4139"/>
                    </a:cubicBezTo>
                    <a:cubicBezTo>
                      <a:pt x="2721" y="4403"/>
                      <a:pt x="2632" y="4519"/>
                      <a:pt x="2610" y="4547"/>
                    </a:cubicBezTo>
                    <a:lnTo>
                      <a:pt x="2449" y="4636"/>
                    </a:lnTo>
                    <a:cubicBezTo>
                      <a:pt x="2225" y="4583"/>
                      <a:pt x="1791" y="4457"/>
                      <a:pt x="1284" y="4175"/>
                    </a:cubicBezTo>
                    <a:cubicBezTo>
                      <a:pt x="543" y="3764"/>
                      <a:pt x="100" y="3016"/>
                      <a:pt x="207" y="2356"/>
                    </a:cubicBezTo>
                    <a:cubicBezTo>
                      <a:pt x="309" y="1730"/>
                      <a:pt x="849" y="833"/>
                      <a:pt x="1688" y="327"/>
                    </a:cubicBezTo>
                    <a:cubicBezTo>
                      <a:pt x="1970" y="156"/>
                      <a:pt x="2181" y="95"/>
                      <a:pt x="2345" y="95"/>
                    </a:cubicBezTo>
                    <a:close/>
                    <a:moveTo>
                      <a:pt x="2347" y="0"/>
                    </a:moveTo>
                    <a:cubicBezTo>
                      <a:pt x="2168" y="0"/>
                      <a:pt x="1939" y="64"/>
                      <a:pt x="1638" y="246"/>
                    </a:cubicBezTo>
                    <a:cubicBezTo>
                      <a:pt x="776" y="767"/>
                      <a:pt x="219" y="1694"/>
                      <a:pt x="114" y="2340"/>
                    </a:cubicBezTo>
                    <a:cubicBezTo>
                      <a:pt x="0" y="3039"/>
                      <a:pt x="462" y="3828"/>
                      <a:pt x="1238" y="4258"/>
                    </a:cubicBezTo>
                    <a:cubicBezTo>
                      <a:pt x="1741" y="4538"/>
                      <a:pt x="2174" y="4671"/>
                      <a:pt x="2446" y="4732"/>
                    </a:cubicBezTo>
                    <a:lnTo>
                      <a:pt x="2464" y="4737"/>
                    </a:lnTo>
                    <a:lnTo>
                      <a:pt x="2664" y="4625"/>
                    </a:lnTo>
                    <a:lnTo>
                      <a:pt x="2677" y="4614"/>
                    </a:lnTo>
                    <a:cubicBezTo>
                      <a:pt x="2681" y="4610"/>
                      <a:pt x="2768" y="4504"/>
                      <a:pt x="2977" y="4191"/>
                    </a:cubicBezTo>
                    <a:cubicBezTo>
                      <a:pt x="3195" y="3865"/>
                      <a:pt x="3144" y="3475"/>
                      <a:pt x="3142" y="3460"/>
                    </a:cubicBezTo>
                    <a:lnTo>
                      <a:pt x="3135" y="3402"/>
                    </a:lnTo>
                    <a:lnTo>
                      <a:pt x="3079" y="3421"/>
                    </a:lnTo>
                    <a:cubicBezTo>
                      <a:pt x="3079" y="3421"/>
                      <a:pt x="2730" y="3544"/>
                      <a:pt x="2589" y="3596"/>
                    </a:cubicBezTo>
                    <a:cubicBezTo>
                      <a:pt x="2573" y="3602"/>
                      <a:pt x="2553" y="3605"/>
                      <a:pt x="2528" y="3605"/>
                    </a:cubicBezTo>
                    <a:cubicBezTo>
                      <a:pt x="2375" y="3605"/>
                      <a:pt x="2075" y="3485"/>
                      <a:pt x="1932" y="3199"/>
                    </a:cubicBezTo>
                    <a:cubicBezTo>
                      <a:pt x="1835" y="3005"/>
                      <a:pt x="1894" y="2829"/>
                      <a:pt x="1937" y="2742"/>
                    </a:cubicBezTo>
                    <a:cubicBezTo>
                      <a:pt x="1996" y="2624"/>
                      <a:pt x="2095" y="2532"/>
                      <a:pt x="2178" y="2516"/>
                    </a:cubicBezTo>
                    <a:cubicBezTo>
                      <a:pt x="2198" y="2513"/>
                      <a:pt x="2219" y="2511"/>
                      <a:pt x="2239" y="2511"/>
                    </a:cubicBezTo>
                    <a:cubicBezTo>
                      <a:pt x="2315" y="2511"/>
                      <a:pt x="2386" y="2534"/>
                      <a:pt x="2449" y="2555"/>
                    </a:cubicBezTo>
                    <a:cubicBezTo>
                      <a:pt x="2505" y="2573"/>
                      <a:pt x="2554" y="2589"/>
                      <a:pt x="2601" y="2589"/>
                    </a:cubicBezTo>
                    <a:cubicBezTo>
                      <a:pt x="2611" y="2589"/>
                      <a:pt x="2621" y="2588"/>
                      <a:pt x="2631" y="2587"/>
                    </a:cubicBezTo>
                    <a:cubicBezTo>
                      <a:pt x="2756" y="2566"/>
                      <a:pt x="2773" y="2445"/>
                      <a:pt x="2786" y="2347"/>
                    </a:cubicBezTo>
                    <a:cubicBezTo>
                      <a:pt x="2788" y="2333"/>
                      <a:pt x="2791" y="2318"/>
                      <a:pt x="2793" y="2303"/>
                    </a:cubicBezTo>
                    <a:cubicBezTo>
                      <a:pt x="2810" y="2197"/>
                      <a:pt x="2638" y="2060"/>
                      <a:pt x="2539" y="1990"/>
                    </a:cubicBezTo>
                    <a:cubicBezTo>
                      <a:pt x="2642" y="1875"/>
                      <a:pt x="2926" y="1554"/>
                      <a:pt x="3015" y="1392"/>
                    </a:cubicBezTo>
                    <a:cubicBezTo>
                      <a:pt x="3031" y="1362"/>
                      <a:pt x="3034" y="1328"/>
                      <a:pt x="3023" y="1297"/>
                    </a:cubicBezTo>
                    <a:cubicBezTo>
                      <a:pt x="2987" y="1188"/>
                      <a:pt x="2795" y="1100"/>
                      <a:pt x="2591" y="1006"/>
                    </a:cubicBezTo>
                    <a:cubicBezTo>
                      <a:pt x="2466" y="949"/>
                      <a:pt x="2278" y="863"/>
                      <a:pt x="2268" y="817"/>
                    </a:cubicBezTo>
                    <a:cubicBezTo>
                      <a:pt x="2255" y="762"/>
                      <a:pt x="2554" y="572"/>
                      <a:pt x="2973" y="400"/>
                    </a:cubicBezTo>
                    <a:lnTo>
                      <a:pt x="3056" y="366"/>
                    </a:lnTo>
                    <a:lnTo>
                      <a:pt x="2982" y="317"/>
                    </a:lnTo>
                    <a:cubicBezTo>
                      <a:pt x="2952" y="297"/>
                      <a:pt x="2920" y="269"/>
                      <a:pt x="2885" y="239"/>
                    </a:cubicBezTo>
                    <a:cubicBezTo>
                      <a:pt x="2765" y="135"/>
                      <a:pt x="2608" y="0"/>
                      <a:pt x="2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4627872" y="3129228"/>
                <a:ext cx="28659" cy="22368"/>
              </a:xfrm>
              <a:custGeom>
                <a:avLst/>
                <a:gdLst/>
                <a:ahLst/>
                <a:cxnLst/>
                <a:rect l="l" t="t" r="r" b="b"/>
                <a:pathLst>
                  <a:path w="451" h="352" extrusionOk="0">
                    <a:moveTo>
                      <a:pt x="424" y="1"/>
                    </a:moveTo>
                    <a:cubicBezTo>
                      <a:pt x="352" y="1"/>
                      <a:pt x="155" y="27"/>
                      <a:pt x="1" y="305"/>
                    </a:cubicBezTo>
                    <a:lnTo>
                      <a:pt x="84" y="351"/>
                    </a:lnTo>
                    <a:cubicBezTo>
                      <a:pt x="214" y="116"/>
                      <a:pt x="372" y="96"/>
                      <a:pt x="422" y="96"/>
                    </a:cubicBezTo>
                    <a:cubicBezTo>
                      <a:pt x="430" y="96"/>
                      <a:pt x="436" y="96"/>
                      <a:pt x="437" y="96"/>
                    </a:cubicBezTo>
                    <a:lnTo>
                      <a:pt x="444" y="49"/>
                    </a:lnTo>
                    <a:lnTo>
                      <a:pt x="451" y="2"/>
                    </a:lnTo>
                    <a:cubicBezTo>
                      <a:pt x="449" y="2"/>
                      <a:pt x="439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674005" y="3232168"/>
                <a:ext cx="52107" cy="2249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54" extrusionOk="0">
                    <a:moveTo>
                      <a:pt x="63" y="0"/>
                    </a:moveTo>
                    <a:lnTo>
                      <a:pt x="1" y="71"/>
                    </a:lnTo>
                    <a:cubicBezTo>
                      <a:pt x="263" y="303"/>
                      <a:pt x="492" y="354"/>
                      <a:pt x="640" y="354"/>
                    </a:cubicBezTo>
                    <a:cubicBezTo>
                      <a:pt x="747" y="354"/>
                      <a:pt x="813" y="328"/>
                      <a:pt x="819" y="324"/>
                    </a:cubicBezTo>
                    <a:lnTo>
                      <a:pt x="782" y="237"/>
                    </a:lnTo>
                    <a:cubicBezTo>
                      <a:pt x="781" y="238"/>
                      <a:pt x="730" y="258"/>
                      <a:pt x="642" y="258"/>
                    </a:cubicBezTo>
                    <a:cubicBezTo>
                      <a:pt x="513" y="258"/>
                      <a:pt x="306" y="214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4645728" y="3153628"/>
                <a:ext cx="20652" cy="28468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48" extrusionOk="0">
                    <a:moveTo>
                      <a:pt x="74" y="0"/>
                    </a:moveTo>
                    <a:cubicBezTo>
                      <a:pt x="66" y="0"/>
                      <a:pt x="59" y="2"/>
                      <a:pt x="52" y="5"/>
                    </a:cubicBezTo>
                    <a:cubicBezTo>
                      <a:pt x="1" y="31"/>
                      <a:pt x="8" y="151"/>
                      <a:pt x="69" y="272"/>
                    </a:cubicBezTo>
                    <a:cubicBezTo>
                      <a:pt x="122" y="376"/>
                      <a:pt x="198" y="448"/>
                      <a:pt x="250" y="448"/>
                    </a:cubicBezTo>
                    <a:cubicBezTo>
                      <a:pt x="258" y="448"/>
                      <a:pt x="266" y="446"/>
                      <a:pt x="273" y="443"/>
                    </a:cubicBezTo>
                    <a:cubicBezTo>
                      <a:pt x="324" y="417"/>
                      <a:pt x="317" y="298"/>
                      <a:pt x="256" y="177"/>
                    </a:cubicBezTo>
                    <a:cubicBezTo>
                      <a:pt x="203" y="72"/>
                      <a:pt x="127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4562740" y="3343623"/>
                <a:ext cx="147742" cy="50772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799" extrusionOk="0">
                    <a:moveTo>
                      <a:pt x="932" y="0"/>
                    </a:moveTo>
                    <a:cubicBezTo>
                      <a:pt x="523" y="0"/>
                      <a:pt x="172" y="27"/>
                      <a:pt x="123" y="117"/>
                    </a:cubicBezTo>
                    <a:cubicBezTo>
                      <a:pt x="1" y="344"/>
                      <a:pt x="18" y="798"/>
                      <a:pt x="18" y="798"/>
                    </a:cubicBezTo>
                    <a:lnTo>
                      <a:pt x="2307" y="273"/>
                    </a:lnTo>
                    <a:lnTo>
                      <a:pt x="2325" y="65"/>
                    </a:lnTo>
                    <a:cubicBezTo>
                      <a:pt x="2325" y="65"/>
                      <a:pt x="1561" y="0"/>
                      <a:pt x="9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559817" y="3340446"/>
                <a:ext cx="153906" cy="57635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907" extrusionOk="0">
                    <a:moveTo>
                      <a:pt x="989" y="98"/>
                    </a:moveTo>
                    <a:cubicBezTo>
                      <a:pt x="1376" y="98"/>
                      <a:pt x="1859" y="120"/>
                      <a:pt x="2319" y="158"/>
                    </a:cubicBezTo>
                    <a:lnTo>
                      <a:pt x="2309" y="286"/>
                    </a:lnTo>
                    <a:lnTo>
                      <a:pt x="112" y="788"/>
                    </a:lnTo>
                    <a:cubicBezTo>
                      <a:pt x="112" y="661"/>
                      <a:pt x="121" y="356"/>
                      <a:pt x="211" y="189"/>
                    </a:cubicBezTo>
                    <a:cubicBezTo>
                      <a:pt x="246" y="125"/>
                      <a:pt x="559" y="98"/>
                      <a:pt x="989" y="98"/>
                    </a:cubicBezTo>
                    <a:close/>
                    <a:moveTo>
                      <a:pt x="1014" y="1"/>
                    </a:moveTo>
                    <a:cubicBezTo>
                      <a:pt x="571" y="1"/>
                      <a:pt x="186" y="34"/>
                      <a:pt x="127" y="144"/>
                    </a:cubicBezTo>
                    <a:cubicBezTo>
                      <a:pt x="0" y="380"/>
                      <a:pt x="16" y="830"/>
                      <a:pt x="17" y="849"/>
                    </a:cubicBezTo>
                    <a:lnTo>
                      <a:pt x="19" y="907"/>
                    </a:lnTo>
                    <a:lnTo>
                      <a:pt x="2397" y="362"/>
                    </a:lnTo>
                    <a:lnTo>
                      <a:pt x="2421" y="71"/>
                    </a:lnTo>
                    <a:lnTo>
                      <a:pt x="2374" y="66"/>
                    </a:lnTo>
                    <a:cubicBezTo>
                      <a:pt x="2110" y="44"/>
                      <a:pt x="1523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4925320" y="2758770"/>
                <a:ext cx="388006" cy="629286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9903" extrusionOk="0">
                    <a:moveTo>
                      <a:pt x="5750" y="0"/>
                    </a:moveTo>
                    <a:cubicBezTo>
                      <a:pt x="5668" y="0"/>
                      <a:pt x="5560" y="72"/>
                      <a:pt x="5481" y="157"/>
                    </a:cubicBezTo>
                    <a:cubicBezTo>
                      <a:pt x="5381" y="267"/>
                      <a:pt x="5224" y="389"/>
                      <a:pt x="5162" y="470"/>
                    </a:cubicBezTo>
                    <a:cubicBezTo>
                      <a:pt x="5100" y="551"/>
                      <a:pt x="4911" y="950"/>
                      <a:pt x="4911" y="950"/>
                    </a:cubicBezTo>
                    <a:cubicBezTo>
                      <a:pt x="4911" y="950"/>
                      <a:pt x="4671" y="1325"/>
                      <a:pt x="4547" y="1487"/>
                    </a:cubicBezTo>
                    <a:cubicBezTo>
                      <a:pt x="4422" y="1647"/>
                      <a:pt x="4455" y="1810"/>
                      <a:pt x="4443" y="1914"/>
                    </a:cubicBezTo>
                    <a:cubicBezTo>
                      <a:pt x="4430" y="2018"/>
                      <a:pt x="4301" y="3515"/>
                      <a:pt x="4276" y="3582"/>
                    </a:cubicBezTo>
                    <a:cubicBezTo>
                      <a:pt x="4250" y="3650"/>
                      <a:pt x="1" y="8286"/>
                      <a:pt x="1" y="8286"/>
                    </a:cubicBezTo>
                    <a:lnTo>
                      <a:pt x="1284" y="9902"/>
                    </a:lnTo>
                    <a:cubicBezTo>
                      <a:pt x="1284" y="9902"/>
                      <a:pt x="2812" y="7242"/>
                      <a:pt x="3198" y="6813"/>
                    </a:cubicBezTo>
                    <a:cubicBezTo>
                      <a:pt x="3584" y="6385"/>
                      <a:pt x="5123" y="4143"/>
                      <a:pt x="5267" y="3967"/>
                    </a:cubicBezTo>
                    <a:cubicBezTo>
                      <a:pt x="5411" y="3791"/>
                      <a:pt x="5558" y="3456"/>
                      <a:pt x="5651" y="2975"/>
                    </a:cubicBezTo>
                    <a:cubicBezTo>
                      <a:pt x="5745" y="2494"/>
                      <a:pt x="5824" y="1693"/>
                      <a:pt x="5834" y="1607"/>
                    </a:cubicBezTo>
                    <a:cubicBezTo>
                      <a:pt x="5845" y="1520"/>
                      <a:pt x="6106" y="672"/>
                      <a:pt x="6072" y="510"/>
                    </a:cubicBezTo>
                    <a:cubicBezTo>
                      <a:pt x="6040" y="347"/>
                      <a:pt x="5934" y="346"/>
                      <a:pt x="5934" y="346"/>
                    </a:cubicBezTo>
                    <a:cubicBezTo>
                      <a:pt x="5934" y="346"/>
                      <a:pt x="5895" y="84"/>
                      <a:pt x="5815" y="21"/>
                    </a:cubicBezTo>
                    <a:cubicBezTo>
                      <a:pt x="5797" y="7"/>
                      <a:pt x="5774" y="0"/>
                      <a:pt x="5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4921380" y="2755720"/>
                <a:ext cx="394297" cy="6376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0035" extrusionOk="0">
                    <a:moveTo>
                      <a:pt x="5811" y="96"/>
                    </a:moveTo>
                    <a:cubicBezTo>
                      <a:pt x="5826" y="96"/>
                      <a:pt x="5838" y="99"/>
                      <a:pt x="5848" y="107"/>
                    </a:cubicBezTo>
                    <a:cubicBezTo>
                      <a:pt x="5893" y="141"/>
                      <a:pt x="5934" y="300"/>
                      <a:pt x="5949" y="400"/>
                    </a:cubicBezTo>
                    <a:lnTo>
                      <a:pt x="5956" y="438"/>
                    </a:lnTo>
                    <a:lnTo>
                      <a:pt x="5994" y="441"/>
                    </a:lnTo>
                    <a:cubicBezTo>
                      <a:pt x="5997" y="441"/>
                      <a:pt x="6064" y="448"/>
                      <a:pt x="6088" y="567"/>
                    </a:cubicBezTo>
                    <a:cubicBezTo>
                      <a:pt x="6109" y="671"/>
                      <a:pt x="5980" y="1152"/>
                      <a:pt x="5910" y="1410"/>
                    </a:cubicBezTo>
                    <a:cubicBezTo>
                      <a:pt x="5872" y="1548"/>
                      <a:pt x="5852" y="1622"/>
                      <a:pt x="5849" y="1649"/>
                    </a:cubicBezTo>
                    <a:cubicBezTo>
                      <a:pt x="5848" y="1662"/>
                      <a:pt x="5845" y="1689"/>
                      <a:pt x="5840" y="1727"/>
                    </a:cubicBezTo>
                    <a:cubicBezTo>
                      <a:pt x="5815" y="1967"/>
                      <a:pt x="5746" y="2603"/>
                      <a:pt x="5666" y="3014"/>
                    </a:cubicBezTo>
                    <a:cubicBezTo>
                      <a:pt x="5583" y="3442"/>
                      <a:pt x="5447" y="3796"/>
                      <a:pt x="5293" y="3985"/>
                    </a:cubicBezTo>
                    <a:cubicBezTo>
                      <a:pt x="5243" y="4044"/>
                      <a:pt x="5051" y="4318"/>
                      <a:pt x="4784" y="4696"/>
                    </a:cubicBezTo>
                    <a:cubicBezTo>
                      <a:pt x="4265" y="5432"/>
                      <a:pt x="3482" y="6544"/>
                      <a:pt x="3226" y="6830"/>
                    </a:cubicBezTo>
                    <a:cubicBezTo>
                      <a:pt x="2868" y="7225"/>
                      <a:pt x="1575" y="9457"/>
                      <a:pt x="1340" y="9866"/>
                    </a:cubicBezTo>
                    <a:lnTo>
                      <a:pt x="126" y="8337"/>
                    </a:lnTo>
                    <a:cubicBezTo>
                      <a:pt x="1420" y="6925"/>
                      <a:pt x="4356" y="3715"/>
                      <a:pt x="4382" y="3647"/>
                    </a:cubicBezTo>
                    <a:cubicBezTo>
                      <a:pt x="4399" y="3602"/>
                      <a:pt x="4443" y="3150"/>
                      <a:pt x="4517" y="2331"/>
                    </a:cubicBezTo>
                    <a:cubicBezTo>
                      <a:pt x="4535" y="2140"/>
                      <a:pt x="4548" y="1996"/>
                      <a:pt x="4552" y="1967"/>
                    </a:cubicBezTo>
                    <a:cubicBezTo>
                      <a:pt x="4554" y="1942"/>
                      <a:pt x="4555" y="1914"/>
                      <a:pt x="4556" y="1883"/>
                    </a:cubicBezTo>
                    <a:cubicBezTo>
                      <a:pt x="4557" y="1786"/>
                      <a:pt x="4559" y="1675"/>
                      <a:pt x="4646" y="1563"/>
                    </a:cubicBezTo>
                    <a:cubicBezTo>
                      <a:pt x="4771" y="1403"/>
                      <a:pt x="5003" y="1038"/>
                      <a:pt x="5016" y="1017"/>
                    </a:cubicBezTo>
                    <a:cubicBezTo>
                      <a:pt x="5068" y="908"/>
                      <a:pt x="5213" y="609"/>
                      <a:pt x="5262" y="547"/>
                    </a:cubicBezTo>
                    <a:cubicBezTo>
                      <a:pt x="5293" y="507"/>
                      <a:pt x="5351" y="454"/>
                      <a:pt x="5412" y="397"/>
                    </a:cubicBezTo>
                    <a:cubicBezTo>
                      <a:pt x="5470" y="345"/>
                      <a:pt x="5530" y="290"/>
                      <a:pt x="5579" y="237"/>
                    </a:cubicBezTo>
                    <a:cubicBezTo>
                      <a:pt x="5658" y="151"/>
                      <a:pt x="5752" y="96"/>
                      <a:pt x="5811" y="96"/>
                    </a:cubicBezTo>
                    <a:close/>
                    <a:moveTo>
                      <a:pt x="5812" y="0"/>
                    </a:moveTo>
                    <a:cubicBezTo>
                      <a:pt x="5713" y="0"/>
                      <a:pt x="5595" y="78"/>
                      <a:pt x="5509" y="173"/>
                    </a:cubicBezTo>
                    <a:cubicBezTo>
                      <a:pt x="5463" y="223"/>
                      <a:pt x="5405" y="277"/>
                      <a:pt x="5348" y="327"/>
                    </a:cubicBezTo>
                    <a:cubicBezTo>
                      <a:pt x="5284" y="387"/>
                      <a:pt x="5222" y="442"/>
                      <a:pt x="5187" y="489"/>
                    </a:cubicBezTo>
                    <a:cubicBezTo>
                      <a:pt x="5123" y="570"/>
                      <a:pt x="4950" y="936"/>
                      <a:pt x="4933" y="972"/>
                    </a:cubicBezTo>
                    <a:cubicBezTo>
                      <a:pt x="4931" y="975"/>
                      <a:pt x="4694" y="1348"/>
                      <a:pt x="4571" y="1505"/>
                    </a:cubicBezTo>
                    <a:cubicBezTo>
                      <a:pt x="4465" y="1642"/>
                      <a:pt x="4463" y="1780"/>
                      <a:pt x="4461" y="1881"/>
                    </a:cubicBezTo>
                    <a:cubicBezTo>
                      <a:pt x="4461" y="1908"/>
                      <a:pt x="4460" y="1934"/>
                      <a:pt x="4457" y="1956"/>
                    </a:cubicBezTo>
                    <a:cubicBezTo>
                      <a:pt x="4453" y="1986"/>
                      <a:pt x="4441" y="2130"/>
                      <a:pt x="4423" y="2323"/>
                    </a:cubicBezTo>
                    <a:cubicBezTo>
                      <a:pt x="4384" y="2753"/>
                      <a:pt x="4311" y="3554"/>
                      <a:pt x="4297" y="3607"/>
                    </a:cubicBezTo>
                    <a:cubicBezTo>
                      <a:pt x="4222" y="3717"/>
                      <a:pt x="1472" y="6727"/>
                      <a:pt x="28" y="8303"/>
                    </a:cubicBezTo>
                    <a:lnTo>
                      <a:pt x="1" y="8332"/>
                    </a:lnTo>
                    <a:lnTo>
                      <a:pt x="1352" y="10034"/>
                    </a:lnTo>
                    <a:lnTo>
                      <a:pt x="1387" y="9974"/>
                    </a:lnTo>
                    <a:cubicBezTo>
                      <a:pt x="1402" y="9947"/>
                      <a:pt x="2917" y="7312"/>
                      <a:pt x="3296" y="6893"/>
                    </a:cubicBezTo>
                    <a:cubicBezTo>
                      <a:pt x="3556" y="6604"/>
                      <a:pt x="4342" y="5489"/>
                      <a:pt x="4861" y="4751"/>
                    </a:cubicBezTo>
                    <a:cubicBezTo>
                      <a:pt x="5117" y="4388"/>
                      <a:pt x="5319" y="4101"/>
                      <a:pt x="5366" y="4045"/>
                    </a:cubicBezTo>
                    <a:cubicBezTo>
                      <a:pt x="5532" y="3841"/>
                      <a:pt x="5673" y="3482"/>
                      <a:pt x="5760" y="3032"/>
                    </a:cubicBezTo>
                    <a:cubicBezTo>
                      <a:pt x="5840" y="2618"/>
                      <a:pt x="5909" y="1979"/>
                      <a:pt x="5935" y="1737"/>
                    </a:cubicBezTo>
                    <a:cubicBezTo>
                      <a:pt x="5939" y="1700"/>
                      <a:pt x="5941" y="1673"/>
                      <a:pt x="5943" y="1661"/>
                    </a:cubicBezTo>
                    <a:cubicBezTo>
                      <a:pt x="5945" y="1639"/>
                      <a:pt x="5973" y="1540"/>
                      <a:pt x="6001" y="1434"/>
                    </a:cubicBezTo>
                    <a:cubicBezTo>
                      <a:pt x="6109" y="1034"/>
                      <a:pt x="6205" y="665"/>
                      <a:pt x="6180" y="548"/>
                    </a:cubicBezTo>
                    <a:cubicBezTo>
                      <a:pt x="6154" y="416"/>
                      <a:pt x="6083" y="370"/>
                      <a:pt x="6037" y="354"/>
                    </a:cubicBezTo>
                    <a:cubicBezTo>
                      <a:pt x="6023" y="273"/>
                      <a:pt x="5983" y="92"/>
                      <a:pt x="5907" y="31"/>
                    </a:cubicBezTo>
                    <a:cubicBezTo>
                      <a:pt x="5879" y="10"/>
                      <a:pt x="5847" y="0"/>
                      <a:pt x="5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5209614" y="2830193"/>
                <a:ext cx="24020" cy="7790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1226" extrusionOk="0">
                    <a:moveTo>
                      <a:pt x="288" y="1"/>
                    </a:moveTo>
                    <a:cubicBezTo>
                      <a:pt x="266" y="63"/>
                      <a:pt x="74" y="601"/>
                      <a:pt x="64" y="685"/>
                    </a:cubicBezTo>
                    <a:lnTo>
                      <a:pt x="0" y="1214"/>
                    </a:lnTo>
                    <a:lnTo>
                      <a:pt x="95" y="1225"/>
                    </a:lnTo>
                    <a:lnTo>
                      <a:pt x="159" y="696"/>
                    </a:lnTo>
                    <a:cubicBezTo>
                      <a:pt x="165" y="642"/>
                      <a:pt x="296" y="260"/>
                      <a:pt x="378" y="33"/>
                    </a:cubicBez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5234015" y="2782472"/>
                <a:ext cx="28977" cy="7580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193" extrusionOk="0">
                    <a:moveTo>
                      <a:pt x="366" y="0"/>
                    </a:moveTo>
                    <a:cubicBezTo>
                      <a:pt x="355" y="32"/>
                      <a:pt x="90" y="770"/>
                      <a:pt x="60" y="890"/>
                    </a:cubicBezTo>
                    <a:cubicBezTo>
                      <a:pt x="29" y="1011"/>
                      <a:pt x="1" y="1169"/>
                      <a:pt x="0" y="1176"/>
                    </a:cubicBezTo>
                    <a:lnTo>
                      <a:pt x="94" y="1192"/>
                    </a:lnTo>
                    <a:cubicBezTo>
                      <a:pt x="94" y="1190"/>
                      <a:pt x="122" y="1031"/>
                      <a:pt x="151" y="914"/>
                    </a:cubicBezTo>
                    <a:cubicBezTo>
                      <a:pt x="182" y="798"/>
                      <a:pt x="452" y="39"/>
                      <a:pt x="456" y="32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5271124" y="2779867"/>
                <a:ext cx="34124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68" extrusionOk="0">
                    <a:moveTo>
                      <a:pt x="446" y="0"/>
                    </a:moveTo>
                    <a:cubicBezTo>
                      <a:pt x="446" y="3"/>
                      <a:pt x="364" y="271"/>
                      <a:pt x="242" y="538"/>
                    </a:cubicBezTo>
                    <a:cubicBezTo>
                      <a:pt x="113" y="824"/>
                      <a:pt x="4" y="1335"/>
                      <a:pt x="1" y="1356"/>
                    </a:cubicBezTo>
                    <a:lnTo>
                      <a:pt x="95" y="1368"/>
                    </a:lnTo>
                    <a:cubicBezTo>
                      <a:pt x="99" y="1342"/>
                      <a:pt x="206" y="847"/>
                      <a:pt x="329" y="578"/>
                    </a:cubicBezTo>
                    <a:cubicBezTo>
                      <a:pt x="453" y="304"/>
                      <a:pt x="536" y="31"/>
                      <a:pt x="537" y="28"/>
                    </a:cubicBez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5250409" y="2761757"/>
                <a:ext cx="37047" cy="98876"/>
              </a:xfrm>
              <a:custGeom>
                <a:avLst/>
                <a:gdLst/>
                <a:ahLst/>
                <a:cxnLst/>
                <a:rect l="l" t="t" r="r" b="b"/>
                <a:pathLst>
                  <a:path w="583" h="1556" extrusionOk="0">
                    <a:moveTo>
                      <a:pt x="494" y="0"/>
                    </a:moveTo>
                    <a:cubicBezTo>
                      <a:pt x="481" y="34"/>
                      <a:pt x="170" y="824"/>
                      <a:pt x="124" y="1000"/>
                    </a:cubicBezTo>
                    <a:cubicBezTo>
                      <a:pt x="106" y="1071"/>
                      <a:pt x="84" y="1165"/>
                      <a:pt x="64" y="1252"/>
                    </a:cubicBezTo>
                    <a:cubicBezTo>
                      <a:pt x="40" y="1358"/>
                      <a:pt x="10" y="1488"/>
                      <a:pt x="0" y="1509"/>
                    </a:cubicBezTo>
                    <a:lnTo>
                      <a:pt x="83" y="1555"/>
                    </a:lnTo>
                    <a:cubicBezTo>
                      <a:pt x="98" y="1529"/>
                      <a:pt x="116" y="1453"/>
                      <a:pt x="157" y="1274"/>
                    </a:cubicBezTo>
                    <a:cubicBezTo>
                      <a:pt x="177" y="1187"/>
                      <a:pt x="198" y="1095"/>
                      <a:pt x="216" y="1024"/>
                    </a:cubicBezTo>
                    <a:cubicBezTo>
                      <a:pt x="262" y="853"/>
                      <a:pt x="580" y="43"/>
                      <a:pt x="583" y="35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4853897" y="3468295"/>
                <a:ext cx="164391" cy="504547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7940" extrusionOk="0">
                    <a:moveTo>
                      <a:pt x="1" y="1"/>
                    </a:moveTo>
                    <a:lnTo>
                      <a:pt x="914" y="4364"/>
                    </a:lnTo>
                    <a:lnTo>
                      <a:pt x="1394" y="6797"/>
                    </a:lnTo>
                    <a:lnTo>
                      <a:pt x="2005" y="7939"/>
                    </a:lnTo>
                    <a:lnTo>
                      <a:pt x="2587" y="71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4850974" y="3467278"/>
                <a:ext cx="170745" cy="511283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8046" extrusionOk="0">
                    <a:moveTo>
                      <a:pt x="231" y="661"/>
                    </a:moveTo>
                    <a:lnTo>
                      <a:pt x="2579" y="7135"/>
                    </a:lnTo>
                    <a:lnTo>
                      <a:pt x="2056" y="7866"/>
                    </a:lnTo>
                    <a:lnTo>
                      <a:pt x="1486" y="6798"/>
                    </a:lnTo>
                    <a:lnTo>
                      <a:pt x="1006" y="4371"/>
                    </a:lnTo>
                    <a:lnTo>
                      <a:pt x="231" y="661"/>
                    </a:lnTo>
                    <a:close/>
                    <a:moveTo>
                      <a:pt x="92" y="0"/>
                    </a:moveTo>
                    <a:lnTo>
                      <a:pt x="1" y="26"/>
                    </a:lnTo>
                    <a:lnTo>
                      <a:pt x="913" y="4389"/>
                    </a:lnTo>
                    <a:lnTo>
                      <a:pt x="1393" y="6823"/>
                    </a:lnTo>
                    <a:lnTo>
                      <a:pt x="2045" y="8045"/>
                    </a:lnTo>
                    <a:lnTo>
                      <a:pt x="2686" y="7149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4480387" y="3798466"/>
                <a:ext cx="136812" cy="117558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850" extrusionOk="0">
                    <a:moveTo>
                      <a:pt x="335" y="121"/>
                    </a:moveTo>
                    <a:lnTo>
                      <a:pt x="1680" y="537"/>
                    </a:lnTo>
                    <a:cubicBezTo>
                      <a:pt x="1763" y="606"/>
                      <a:pt x="1963" y="791"/>
                      <a:pt x="1992" y="919"/>
                    </a:cubicBezTo>
                    <a:cubicBezTo>
                      <a:pt x="2030" y="1091"/>
                      <a:pt x="2043" y="1639"/>
                      <a:pt x="2023" y="1755"/>
                    </a:cubicBezTo>
                    <a:cubicBezTo>
                      <a:pt x="1811" y="1740"/>
                      <a:pt x="419" y="1318"/>
                      <a:pt x="251" y="1188"/>
                    </a:cubicBezTo>
                    <a:cubicBezTo>
                      <a:pt x="150" y="1108"/>
                      <a:pt x="237" y="533"/>
                      <a:pt x="335" y="121"/>
                    </a:cubicBezTo>
                    <a:close/>
                    <a:moveTo>
                      <a:pt x="267" y="0"/>
                    </a:moveTo>
                    <a:lnTo>
                      <a:pt x="256" y="49"/>
                    </a:lnTo>
                    <a:cubicBezTo>
                      <a:pt x="212" y="226"/>
                      <a:pt x="1" y="1113"/>
                      <a:pt x="194" y="1262"/>
                    </a:cubicBezTo>
                    <a:cubicBezTo>
                      <a:pt x="356" y="1389"/>
                      <a:pt x="1813" y="1849"/>
                      <a:pt x="2041" y="1849"/>
                    </a:cubicBezTo>
                    <a:cubicBezTo>
                      <a:pt x="2047" y="1849"/>
                      <a:pt x="2052" y="1849"/>
                      <a:pt x="2056" y="1848"/>
                    </a:cubicBezTo>
                    <a:cubicBezTo>
                      <a:pt x="2079" y="1845"/>
                      <a:pt x="2091" y="1833"/>
                      <a:pt x="2097" y="1824"/>
                    </a:cubicBezTo>
                    <a:cubicBezTo>
                      <a:pt x="2153" y="1741"/>
                      <a:pt x="2120" y="1060"/>
                      <a:pt x="2085" y="899"/>
                    </a:cubicBezTo>
                    <a:cubicBezTo>
                      <a:pt x="2042" y="707"/>
                      <a:pt x="1745" y="468"/>
                      <a:pt x="1732" y="458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4495701" y="3612856"/>
                <a:ext cx="89154" cy="188284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963" extrusionOk="0">
                    <a:moveTo>
                      <a:pt x="514" y="1"/>
                    </a:moveTo>
                    <a:cubicBezTo>
                      <a:pt x="514" y="1"/>
                      <a:pt x="1" y="2606"/>
                      <a:pt x="41" y="2705"/>
                    </a:cubicBezTo>
                    <a:cubicBezTo>
                      <a:pt x="80" y="2804"/>
                      <a:pt x="1403" y="2962"/>
                      <a:pt x="1403" y="2962"/>
                    </a:cubicBezTo>
                    <a:lnTo>
                      <a:pt x="5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4492842" y="3600401"/>
                <a:ext cx="96207" cy="204234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3214" extrusionOk="0">
                    <a:moveTo>
                      <a:pt x="569" y="395"/>
                    </a:moveTo>
                    <a:lnTo>
                      <a:pt x="1381" y="3102"/>
                    </a:lnTo>
                    <a:cubicBezTo>
                      <a:pt x="814" y="3032"/>
                      <a:pt x="219" y="2935"/>
                      <a:pt x="131" y="2880"/>
                    </a:cubicBezTo>
                    <a:cubicBezTo>
                      <a:pt x="127" y="2718"/>
                      <a:pt x="376" y="1380"/>
                      <a:pt x="569" y="395"/>
                    </a:cubicBezTo>
                    <a:close/>
                    <a:moveTo>
                      <a:pt x="550" y="1"/>
                    </a:moveTo>
                    <a:lnTo>
                      <a:pt x="513" y="188"/>
                    </a:lnTo>
                    <a:cubicBezTo>
                      <a:pt x="358" y="975"/>
                      <a:pt x="1" y="2818"/>
                      <a:pt x="42" y="2919"/>
                    </a:cubicBezTo>
                    <a:cubicBezTo>
                      <a:pt x="74" y="3002"/>
                      <a:pt x="545" y="3098"/>
                      <a:pt x="1442" y="3205"/>
                    </a:cubicBezTo>
                    <a:lnTo>
                      <a:pt x="1514" y="3214"/>
                    </a:lnTo>
                    <a:lnTo>
                      <a:pt x="5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4481912" y="3751761"/>
                <a:ext cx="112983" cy="8032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1264" extrusionOk="0">
                    <a:moveTo>
                      <a:pt x="236" y="1"/>
                    </a:moveTo>
                    <a:cubicBezTo>
                      <a:pt x="197" y="1"/>
                      <a:pt x="170" y="8"/>
                      <a:pt x="159" y="26"/>
                    </a:cubicBezTo>
                    <a:cubicBezTo>
                      <a:pt x="159" y="26"/>
                      <a:pt x="1" y="855"/>
                      <a:pt x="198" y="953"/>
                    </a:cubicBezTo>
                    <a:cubicBezTo>
                      <a:pt x="362" y="1035"/>
                      <a:pt x="1196" y="1264"/>
                      <a:pt x="1538" y="1264"/>
                    </a:cubicBezTo>
                    <a:cubicBezTo>
                      <a:pt x="1611" y="1264"/>
                      <a:pt x="1661" y="1254"/>
                      <a:pt x="1679" y="1229"/>
                    </a:cubicBezTo>
                    <a:cubicBezTo>
                      <a:pt x="1777" y="1092"/>
                      <a:pt x="1640" y="500"/>
                      <a:pt x="1640" y="500"/>
                    </a:cubicBezTo>
                    <a:cubicBezTo>
                      <a:pt x="1640" y="500"/>
                      <a:pt x="547" y="1"/>
                      <a:pt x="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4479244" y="3749156"/>
                <a:ext cx="118575" cy="85786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350" extrusionOk="0">
                    <a:moveTo>
                      <a:pt x="281" y="87"/>
                    </a:moveTo>
                    <a:cubicBezTo>
                      <a:pt x="461" y="87"/>
                      <a:pt x="1088" y="323"/>
                      <a:pt x="1640" y="574"/>
                    </a:cubicBezTo>
                    <a:cubicBezTo>
                      <a:pt x="1693" y="812"/>
                      <a:pt x="1740" y="1162"/>
                      <a:pt x="1683" y="1242"/>
                    </a:cubicBezTo>
                    <a:cubicBezTo>
                      <a:pt x="1669" y="1255"/>
                      <a:pt x="1636" y="1260"/>
                      <a:pt x="1588" y="1260"/>
                    </a:cubicBezTo>
                    <a:cubicBezTo>
                      <a:pt x="1298" y="1260"/>
                      <a:pt x="471" y="1057"/>
                      <a:pt x="262" y="951"/>
                    </a:cubicBezTo>
                    <a:cubicBezTo>
                      <a:pt x="151" y="897"/>
                      <a:pt x="185" y="412"/>
                      <a:pt x="244" y="92"/>
                    </a:cubicBezTo>
                    <a:cubicBezTo>
                      <a:pt x="253" y="88"/>
                      <a:pt x="265" y="87"/>
                      <a:pt x="281" y="87"/>
                    </a:cubicBezTo>
                    <a:close/>
                    <a:moveTo>
                      <a:pt x="279" y="0"/>
                    </a:moveTo>
                    <a:cubicBezTo>
                      <a:pt x="220" y="0"/>
                      <a:pt x="178" y="13"/>
                      <a:pt x="160" y="42"/>
                    </a:cubicBezTo>
                    <a:lnTo>
                      <a:pt x="154" y="57"/>
                    </a:lnTo>
                    <a:cubicBezTo>
                      <a:pt x="127" y="202"/>
                      <a:pt x="1" y="927"/>
                      <a:pt x="219" y="1036"/>
                    </a:cubicBezTo>
                    <a:cubicBezTo>
                      <a:pt x="333" y="1094"/>
                      <a:pt x="1179" y="1349"/>
                      <a:pt x="1572" y="1349"/>
                    </a:cubicBezTo>
                    <a:cubicBezTo>
                      <a:pt x="1666" y="1349"/>
                      <a:pt x="1734" y="1334"/>
                      <a:pt x="1759" y="1299"/>
                    </a:cubicBezTo>
                    <a:cubicBezTo>
                      <a:pt x="1865" y="1150"/>
                      <a:pt x="1751" y="632"/>
                      <a:pt x="1727" y="530"/>
                    </a:cubicBezTo>
                    <a:lnTo>
                      <a:pt x="1722" y="506"/>
                    </a:lnTo>
                    <a:lnTo>
                      <a:pt x="1701" y="497"/>
                    </a:lnTo>
                    <a:cubicBezTo>
                      <a:pt x="1262" y="296"/>
                      <a:pt x="565" y="0"/>
                      <a:pt x="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4670573" y="4986725"/>
                <a:ext cx="288113" cy="123277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1940" extrusionOk="0">
                    <a:moveTo>
                      <a:pt x="2677" y="102"/>
                    </a:moveTo>
                    <a:cubicBezTo>
                      <a:pt x="2796" y="190"/>
                      <a:pt x="3327" y="582"/>
                      <a:pt x="3503" y="626"/>
                    </a:cubicBezTo>
                    <a:cubicBezTo>
                      <a:pt x="3764" y="691"/>
                      <a:pt x="4319" y="888"/>
                      <a:pt x="4369" y="971"/>
                    </a:cubicBezTo>
                    <a:cubicBezTo>
                      <a:pt x="4422" y="1060"/>
                      <a:pt x="4368" y="1406"/>
                      <a:pt x="4278" y="1540"/>
                    </a:cubicBezTo>
                    <a:cubicBezTo>
                      <a:pt x="4213" y="1628"/>
                      <a:pt x="3264" y="1808"/>
                      <a:pt x="2590" y="1808"/>
                    </a:cubicBezTo>
                    <a:cubicBezTo>
                      <a:pt x="2487" y="1808"/>
                      <a:pt x="2390" y="1804"/>
                      <a:pt x="2304" y="1795"/>
                    </a:cubicBezTo>
                    <a:cubicBezTo>
                      <a:pt x="2237" y="1787"/>
                      <a:pt x="2162" y="1784"/>
                      <a:pt x="2081" y="1784"/>
                    </a:cubicBezTo>
                    <a:cubicBezTo>
                      <a:pt x="1907" y="1784"/>
                      <a:pt x="1706" y="1799"/>
                      <a:pt x="1498" y="1814"/>
                    </a:cubicBezTo>
                    <a:cubicBezTo>
                      <a:pt x="1288" y="1828"/>
                      <a:pt x="1068" y="1844"/>
                      <a:pt x="870" y="1844"/>
                    </a:cubicBezTo>
                    <a:cubicBezTo>
                      <a:pt x="545" y="1844"/>
                      <a:pt x="282" y="1802"/>
                      <a:pt x="232" y="1644"/>
                    </a:cubicBezTo>
                    <a:cubicBezTo>
                      <a:pt x="116" y="1275"/>
                      <a:pt x="275" y="740"/>
                      <a:pt x="315" y="619"/>
                    </a:cubicBezTo>
                    <a:cubicBezTo>
                      <a:pt x="547" y="569"/>
                      <a:pt x="2252" y="197"/>
                      <a:pt x="2677" y="102"/>
                    </a:cubicBezTo>
                    <a:close/>
                    <a:moveTo>
                      <a:pt x="2699" y="0"/>
                    </a:moveTo>
                    <a:lnTo>
                      <a:pt x="2678" y="5"/>
                    </a:lnTo>
                    <a:cubicBezTo>
                      <a:pt x="2265" y="97"/>
                      <a:pt x="268" y="532"/>
                      <a:pt x="268" y="532"/>
                    </a:cubicBezTo>
                    <a:lnTo>
                      <a:pt x="243" y="539"/>
                    </a:lnTo>
                    <a:lnTo>
                      <a:pt x="233" y="563"/>
                    </a:lnTo>
                    <a:cubicBezTo>
                      <a:pt x="224" y="590"/>
                      <a:pt x="0" y="1226"/>
                      <a:pt x="141" y="1672"/>
                    </a:cubicBezTo>
                    <a:cubicBezTo>
                      <a:pt x="208" y="1885"/>
                      <a:pt x="504" y="1939"/>
                      <a:pt x="872" y="1939"/>
                    </a:cubicBezTo>
                    <a:cubicBezTo>
                      <a:pt x="1071" y="1939"/>
                      <a:pt x="1289" y="1924"/>
                      <a:pt x="1505" y="1908"/>
                    </a:cubicBezTo>
                    <a:cubicBezTo>
                      <a:pt x="1714" y="1893"/>
                      <a:pt x="1914" y="1878"/>
                      <a:pt x="2085" y="1878"/>
                    </a:cubicBezTo>
                    <a:cubicBezTo>
                      <a:pt x="2160" y="1878"/>
                      <a:pt x="2231" y="1881"/>
                      <a:pt x="2293" y="1888"/>
                    </a:cubicBezTo>
                    <a:cubicBezTo>
                      <a:pt x="2377" y="1897"/>
                      <a:pt x="2475" y="1902"/>
                      <a:pt x="2582" y="1902"/>
                    </a:cubicBezTo>
                    <a:cubicBezTo>
                      <a:pt x="3246" y="1902"/>
                      <a:pt x="4260" y="1738"/>
                      <a:pt x="4357" y="1592"/>
                    </a:cubicBezTo>
                    <a:cubicBezTo>
                      <a:pt x="4451" y="1453"/>
                      <a:pt x="4533" y="1060"/>
                      <a:pt x="4451" y="922"/>
                    </a:cubicBezTo>
                    <a:cubicBezTo>
                      <a:pt x="4362" y="776"/>
                      <a:pt x="3623" y="558"/>
                      <a:pt x="3526" y="533"/>
                    </a:cubicBezTo>
                    <a:cubicBezTo>
                      <a:pt x="3383" y="498"/>
                      <a:pt x="2893" y="146"/>
                      <a:pt x="2717" y="13"/>
                    </a:cubicBezTo>
                    <a:lnTo>
                      <a:pt x="26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4676483" y="5066599"/>
                <a:ext cx="278327" cy="43401"/>
              </a:xfrm>
              <a:custGeom>
                <a:avLst/>
                <a:gdLst/>
                <a:ahLst/>
                <a:cxnLst/>
                <a:rect l="l" t="t" r="r" b="b"/>
                <a:pathLst>
                  <a:path w="4380" h="683" extrusionOk="0">
                    <a:moveTo>
                      <a:pt x="4249" y="133"/>
                    </a:moveTo>
                    <a:cubicBezTo>
                      <a:pt x="4231" y="196"/>
                      <a:pt x="4207" y="249"/>
                      <a:pt x="4185" y="283"/>
                    </a:cubicBezTo>
                    <a:cubicBezTo>
                      <a:pt x="4120" y="371"/>
                      <a:pt x="3171" y="551"/>
                      <a:pt x="2497" y="551"/>
                    </a:cubicBezTo>
                    <a:cubicBezTo>
                      <a:pt x="2394" y="551"/>
                      <a:pt x="2297" y="547"/>
                      <a:pt x="2211" y="538"/>
                    </a:cubicBezTo>
                    <a:cubicBezTo>
                      <a:pt x="2144" y="530"/>
                      <a:pt x="2069" y="527"/>
                      <a:pt x="1988" y="527"/>
                    </a:cubicBezTo>
                    <a:cubicBezTo>
                      <a:pt x="1814" y="527"/>
                      <a:pt x="1613" y="542"/>
                      <a:pt x="1405" y="557"/>
                    </a:cubicBezTo>
                    <a:cubicBezTo>
                      <a:pt x="1195" y="572"/>
                      <a:pt x="975" y="587"/>
                      <a:pt x="778" y="587"/>
                    </a:cubicBezTo>
                    <a:cubicBezTo>
                      <a:pt x="452" y="587"/>
                      <a:pt x="189" y="545"/>
                      <a:pt x="139" y="387"/>
                    </a:cubicBezTo>
                    <a:cubicBezTo>
                      <a:pt x="122" y="334"/>
                      <a:pt x="111" y="274"/>
                      <a:pt x="104" y="209"/>
                    </a:cubicBezTo>
                    <a:lnTo>
                      <a:pt x="104" y="209"/>
                    </a:lnTo>
                    <a:cubicBezTo>
                      <a:pt x="302" y="309"/>
                      <a:pt x="636" y="406"/>
                      <a:pt x="1184" y="406"/>
                    </a:cubicBezTo>
                    <a:cubicBezTo>
                      <a:pt x="1246" y="406"/>
                      <a:pt x="1312" y="405"/>
                      <a:pt x="1381" y="402"/>
                    </a:cubicBezTo>
                    <a:cubicBezTo>
                      <a:pt x="2760" y="350"/>
                      <a:pt x="3606" y="306"/>
                      <a:pt x="3848" y="241"/>
                    </a:cubicBezTo>
                    <a:cubicBezTo>
                      <a:pt x="3952" y="211"/>
                      <a:pt x="4107" y="170"/>
                      <a:pt x="4249" y="133"/>
                    </a:cubicBezTo>
                    <a:close/>
                    <a:moveTo>
                      <a:pt x="4380" y="0"/>
                    </a:moveTo>
                    <a:lnTo>
                      <a:pt x="4304" y="20"/>
                    </a:lnTo>
                    <a:cubicBezTo>
                      <a:pt x="4141" y="63"/>
                      <a:pt x="3947" y="114"/>
                      <a:pt x="3822" y="148"/>
                    </a:cubicBezTo>
                    <a:cubicBezTo>
                      <a:pt x="3566" y="219"/>
                      <a:pt x="2474" y="265"/>
                      <a:pt x="1377" y="308"/>
                    </a:cubicBezTo>
                    <a:cubicBezTo>
                      <a:pt x="1312" y="310"/>
                      <a:pt x="1250" y="311"/>
                      <a:pt x="1190" y="311"/>
                    </a:cubicBezTo>
                    <a:cubicBezTo>
                      <a:pt x="581" y="311"/>
                      <a:pt x="249" y="191"/>
                      <a:pt x="75" y="85"/>
                    </a:cubicBezTo>
                    <a:lnTo>
                      <a:pt x="1" y="39"/>
                    </a:lnTo>
                    <a:lnTo>
                      <a:pt x="1" y="39"/>
                    </a:lnTo>
                    <a:lnTo>
                      <a:pt x="4" y="127"/>
                    </a:lnTo>
                    <a:cubicBezTo>
                      <a:pt x="7" y="235"/>
                      <a:pt x="22" y="332"/>
                      <a:pt x="48" y="415"/>
                    </a:cubicBezTo>
                    <a:cubicBezTo>
                      <a:pt x="115" y="628"/>
                      <a:pt x="411" y="682"/>
                      <a:pt x="779" y="682"/>
                    </a:cubicBezTo>
                    <a:cubicBezTo>
                      <a:pt x="978" y="682"/>
                      <a:pt x="1196" y="667"/>
                      <a:pt x="1412" y="651"/>
                    </a:cubicBezTo>
                    <a:cubicBezTo>
                      <a:pt x="1617" y="636"/>
                      <a:pt x="1815" y="622"/>
                      <a:pt x="1985" y="622"/>
                    </a:cubicBezTo>
                    <a:cubicBezTo>
                      <a:pt x="2064" y="622"/>
                      <a:pt x="2136" y="625"/>
                      <a:pt x="2200" y="632"/>
                    </a:cubicBezTo>
                    <a:cubicBezTo>
                      <a:pt x="2283" y="641"/>
                      <a:pt x="2380" y="645"/>
                      <a:pt x="2486" y="645"/>
                    </a:cubicBezTo>
                    <a:cubicBezTo>
                      <a:pt x="3149" y="645"/>
                      <a:pt x="4167" y="482"/>
                      <a:pt x="4264" y="335"/>
                    </a:cubicBezTo>
                    <a:cubicBezTo>
                      <a:pt x="4302" y="278"/>
                      <a:pt x="4338" y="184"/>
                      <a:pt x="4363" y="77"/>
                    </a:cubicBezTo>
                    <a:lnTo>
                      <a:pt x="43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4268024" y="4898908"/>
                <a:ext cx="274324" cy="169475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2667" extrusionOk="0">
                    <a:moveTo>
                      <a:pt x="626" y="113"/>
                    </a:moveTo>
                    <a:lnTo>
                      <a:pt x="2522" y="603"/>
                    </a:lnTo>
                    <a:cubicBezTo>
                      <a:pt x="2590" y="702"/>
                      <a:pt x="2976" y="1253"/>
                      <a:pt x="3236" y="1426"/>
                    </a:cubicBezTo>
                    <a:cubicBezTo>
                      <a:pt x="3620" y="1682"/>
                      <a:pt x="4188" y="2170"/>
                      <a:pt x="4157" y="2294"/>
                    </a:cubicBezTo>
                    <a:cubicBezTo>
                      <a:pt x="4126" y="2421"/>
                      <a:pt x="3830" y="2571"/>
                      <a:pt x="3494" y="2571"/>
                    </a:cubicBezTo>
                    <a:cubicBezTo>
                      <a:pt x="3436" y="2571"/>
                      <a:pt x="3376" y="2566"/>
                      <a:pt x="3316" y="2557"/>
                    </a:cubicBezTo>
                    <a:cubicBezTo>
                      <a:pt x="2908" y="2489"/>
                      <a:pt x="2038" y="2098"/>
                      <a:pt x="1864" y="1990"/>
                    </a:cubicBezTo>
                    <a:cubicBezTo>
                      <a:pt x="1755" y="1922"/>
                      <a:pt x="1521" y="1900"/>
                      <a:pt x="1273" y="1877"/>
                    </a:cubicBezTo>
                    <a:cubicBezTo>
                      <a:pt x="1083" y="1860"/>
                      <a:pt x="886" y="1842"/>
                      <a:pt x="777" y="1802"/>
                    </a:cubicBezTo>
                    <a:cubicBezTo>
                      <a:pt x="734" y="1786"/>
                      <a:pt x="691" y="1772"/>
                      <a:pt x="648" y="1758"/>
                    </a:cubicBezTo>
                    <a:cubicBezTo>
                      <a:pt x="445" y="1692"/>
                      <a:pt x="254" y="1629"/>
                      <a:pt x="186" y="1440"/>
                    </a:cubicBezTo>
                    <a:cubicBezTo>
                      <a:pt x="125" y="1274"/>
                      <a:pt x="417" y="553"/>
                      <a:pt x="626" y="113"/>
                    </a:cubicBezTo>
                    <a:close/>
                    <a:moveTo>
                      <a:pt x="574" y="0"/>
                    </a:moveTo>
                    <a:lnTo>
                      <a:pt x="558" y="36"/>
                    </a:lnTo>
                    <a:cubicBezTo>
                      <a:pt x="500" y="155"/>
                      <a:pt x="0" y="1209"/>
                      <a:pt x="96" y="1473"/>
                    </a:cubicBezTo>
                    <a:cubicBezTo>
                      <a:pt x="181" y="1704"/>
                      <a:pt x="403" y="1778"/>
                      <a:pt x="619" y="1848"/>
                    </a:cubicBezTo>
                    <a:cubicBezTo>
                      <a:pt x="661" y="1862"/>
                      <a:pt x="702" y="1876"/>
                      <a:pt x="744" y="1891"/>
                    </a:cubicBezTo>
                    <a:cubicBezTo>
                      <a:pt x="865" y="1935"/>
                      <a:pt x="1059" y="1953"/>
                      <a:pt x="1264" y="1972"/>
                    </a:cubicBezTo>
                    <a:cubicBezTo>
                      <a:pt x="1491" y="1992"/>
                      <a:pt x="1723" y="2014"/>
                      <a:pt x="1815" y="2071"/>
                    </a:cubicBezTo>
                    <a:cubicBezTo>
                      <a:pt x="2013" y="2195"/>
                      <a:pt x="2885" y="2582"/>
                      <a:pt x="3301" y="2651"/>
                    </a:cubicBezTo>
                    <a:cubicBezTo>
                      <a:pt x="3365" y="2661"/>
                      <a:pt x="3429" y="2667"/>
                      <a:pt x="3492" y="2667"/>
                    </a:cubicBezTo>
                    <a:cubicBezTo>
                      <a:pt x="3864" y="2667"/>
                      <a:pt x="4205" y="2495"/>
                      <a:pt x="4249" y="2317"/>
                    </a:cubicBezTo>
                    <a:cubicBezTo>
                      <a:pt x="4316" y="2052"/>
                      <a:pt x="3300" y="1355"/>
                      <a:pt x="3289" y="1348"/>
                    </a:cubicBezTo>
                    <a:cubicBezTo>
                      <a:pt x="3025" y="1171"/>
                      <a:pt x="2594" y="541"/>
                      <a:pt x="2590" y="534"/>
                    </a:cubicBezTo>
                    <a:lnTo>
                      <a:pt x="2580" y="520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4272917" y="4973381"/>
                <a:ext cx="265936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495" extrusionOk="0">
                    <a:moveTo>
                      <a:pt x="107" y="136"/>
                    </a:moveTo>
                    <a:lnTo>
                      <a:pt x="107" y="136"/>
                    </a:lnTo>
                    <a:cubicBezTo>
                      <a:pt x="327" y="230"/>
                      <a:pt x="962" y="494"/>
                      <a:pt x="1430" y="606"/>
                    </a:cubicBezTo>
                    <a:cubicBezTo>
                      <a:pt x="1675" y="665"/>
                      <a:pt x="2012" y="807"/>
                      <a:pt x="2338" y="945"/>
                    </a:cubicBezTo>
                    <a:cubicBezTo>
                      <a:pt x="2765" y="1126"/>
                      <a:pt x="3168" y="1296"/>
                      <a:pt x="3393" y="1296"/>
                    </a:cubicBezTo>
                    <a:cubicBezTo>
                      <a:pt x="3401" y="1296"/>
                      <a:pt x="3410" y="1296"/>
                      <a:pt x="3418" y="1295"/>
                    </a:cubicBezTo>
                    <a:cubicBezTo>
                      <a:pt x="3619" y="1283"/>
                      <a:pt x="3869" y="1160"/>
                      <a:pt x="4057" y="1050"/>
                    </a:cubicBezTo>
                    <a:cubicBezTo>
                      <a:pt x="4084" y="1098"/>
                      <a:pt x="4081" y="1118"/>
                      <a:pt x="4080" y="1122"/>
                    </a:cubicBezTo>
                    <a:cubicBezTo>
                      <a:pt x="4049" y="1249"/>
                      <a:pt x="3753" y="1399"/>
                      <a:pt x="3417" y="1399"/>
                    </a:cubicBezTo>
                    <a:cubicBezTo>
                      <a:pt x="3359" y="1399"/>
                      <a:pt x="3299" y="1394"/>
                      <a:pt x="3239" y="1385"/>
                    </a:cubicBezTo>
                    <a:cubicBezTo>
                      <a:pt x="2831" y="1317"/>
                      <a:pt x="1961" y="926"/>
                      <a:pt x="1787" y="818"/>
                    </a:cubicBezTo>
                    <a:cubicBezTo>
                      <a:pt x="1678" y="750"/>
                      <a:pt x="1444" y="728"/>
                      <a:pt x="1196" y="705"/>
                    </a:cubicBezTo>
                    <a:cubicBezTo>
                      <a:pt x="1005" y="688"/>
                      <a:pt x="809" y="670"/>
                      <a:pt x="700" y="630"/>
                    </a:cubicBezTo>
                    <a:cubicBezTo>
                      <a:pt x="657" y="614"/>
                      <a:pt x="614" y="600"/>
                      <a:pt x="571" y="586"/>
                    </a:cubicBezTo>
                    <a:cubicBezTo>
                      <a:pt x="368" y="520"/>
                      <a:pt x="177" y="457"/>
                      <a:pt x="108" y="268"/>
                    </a:cubicBezTo>
                    <a:cubicBezTo>
                      <a:pt x="102" y="249"/>
                      <a:pt x="97" y="210"/>
                      <a:pt x="107" y="136"/>
                    </a:cubicBezTo>
                    <a:close/>
                    <a:moveTo>
                      <a:pt x="36" y="0"/>
                    </a:moveTo>
                    <a:lnTo>
                      <a:pt x="24" y="58"/>
                    </a:lnTo>
                    <a:cubicBezTo>
                      <a:pt x="2" y="169"/>
                      <a:pt x="0" y="248"/>
                      <a:pt x="19" y="301"/>
                    </a:cubicBezTo>
                    <a:cubicBezTo>
                      <a:pt x="104" y="532"/>
                      <a:pt x="326" y="606"/>
                      <a:pt x="542" y="676"/>
                    </a:cubicBezTo>
                    <a:cubicBezTo>
                      <a:pt x="584" y="690"/>
                      <a:pt x="625" y="704"/>
                      <a:pt x="667" y="719"/>
                    </a:cubicBezTo>
                    <a:cubicBezTo>
                      <a:pt x="788" y="763"/>
                      <a:pt x="982" y="781"/>
                      <a:pt x="1187" y="800"/>
                    </a:cubicBezTo>
                    <a:cubicBezTo>
                      <a:pt x="1414" y="820"/>
                      <a:pt x="1646" y="842"/>
                      <a:pt x="1738" y="899"/>
                    </a:cubicBezTo>
                    <a:cubicBezTo>
                      <a:pt x="1936" y="1023"/>
                      <a:pt x="2808" y="1410"/>
                      <a:pt x="3224" y="1479"/>
                    </a:cubicBezTo>
                    <a:cubicBezTo>
                      <a:pt x="3288" y="1489"/>
                      <a:pt x="3352" y="1495"/>
                      <a:pt x="3415" y="1495"/>
                    </a:cubicBezTo>
                    <a:cubicBezTo>
                      <a:pt x="3787" y="1495"/>
                      <a:pt x="4128" y="1323"/>
                      <a:pt x="4172" y="1144"/>
                    </a:cubicBezTo>
                    <a:cubicBezTo>
                      <a:pt x="4185" y="1096"/>
                      <a:pt x="4165" y="1036"/>
                      <a:pt x="4111" y="958"/>
                    </a:cubicBezTo>
                    <a:lnTo>
                      <a:pt x="4086" y="922"/>
                    </a:lnTo>
                    <a:lnTo>
                      <a:pt x="4047" y="945"/>
                    </a:lnTo>
                    <a:cubicBezTo>
                      <a:pt x="3866" y="1055"/>
                      <a:pt x="3609" y="1188"/>
                      <a:pt x="3411" y="1201"/>
                    </a:cubicBezTo>
                    <a:cubicBezTo>
                      <a:pt x="3405" y="1201"/>
                      <a:pt x="3398" y="1202"/>
                      <a:pt x="3391" y="1202"/>
                    </a:cubicBezTo>
                    <a:cubicBezTo>
                      <a:pt x="3187" y="1202"/>
                      <a:pt x="2775" y="1026"/>
                      <a:pt x="2375" y="858"/>
                    </a:cubicBezTo>
                    <a:cubicBezTo>
                      <a:pt x="2045" y="718"/>
                      <a:pt x="1705" y="574"/>
                      <a:pt x="1452" y="514"/>
                    </a:cubicBezTo>
                    <a:cubicBezTo>
                      <a:pt x="942" y="391"/>
                      <a:pt x="228" y="84"/>
                      <a:pt x="90" y="2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4303228" y="3949381"/>
                <a:ext cx="614035" cy="1074165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6904" extrusionOk="0">
                    <a:moveTo>
                      <a:pt x="6700" y="0"/>
                    </a:moveTo>
                    <a:cubicBezTo>
                      <a:pt x="5728" y="0"/>
                      <a:pt x="4751" y="152"/>
                      <a:pt x="4751" y="152"/>
                    </a:cubicBezTo>
                    <a:lnTo>
                      <a:pt x="4591" y="453"/>
                    </a:lnTo>
                    <a:cubicBezTo>
                      <a:pt x="4591" y="453"/>
                      <a:pt x="4086" y="2402"/>
                      <a:pt x="4063" y="2952"/>
                    </a:cubicBezTo>
                    <a:cubicBezTo>
                      <a:pt x="4039" y="3502"/>
                      <a:pt x="4086" y="4053"/>
                      <a:pt x="4086" y="4053"/>
                    </a:cubicBezTo>
                    <a:cubicBezTo>
                      <a:pt x="4086" y="4053"/>
                      <a:pt x="3718" y="4329"/>
                      <a:pt x="3788" y="4558"/>
                    </a:cubicBezTo>
                    <a:cubicBezTo>
                      <a:pt x="3856" y="4788"/>
                      <a:pt x="3971" y="4948"/>
                      <a:pt x="3971" y="4948"/>
                    </a:cubicBezTo>
                    <a:cubicBezTo>
                      <a:pt x="3971" y="4948"/>
                      <a:pt x="3098" y="8277"/>
                      <a:pt x="2984" y="8437"/>
                    </a:cubicBezTo>
                    <a:cubicBezTo>
                      <a:pt x="2869" y="8598"/>
                      <a:pt x="1652" y="10481"/>
                      <a:pt x="1331" y="11123"/>
                    </a:cubicBezTo>
                    <a:cubicBezTo>
                      <a:pt x="1010" y="11765"/>
                      <a:pt x="252" y="14448"/>
                      <a:pt x="252" y="14448"/>
                    </a:cubicBezTo>
                    <a:cubicBezTo>
                      <a:pt x="252" y="14448"/>
                      <a:pt x="92" y="14609"/>
                      <a:pt x="69" y="14770"/>
                    </a:cubicBezTo>
                    <a:cubicBezTo>
                      <a:pt x="46" y="14931"/>
                      <a:pt x="1" y="15206"/>
                      <a:pt x="1" y="15206"/>
                    </a:cubicBezTo>
                    <a:cubicBezTo>
                      <a:pt x="1" y="15206"/>
                      <a:pt x="252" y="15710"/>
                      <a:pt x="941" y="15803"/>
                    </a:cubicBezTo>
                    <a:cubicBezTo>
                      <a:pt x="1113" y="15826"/>
                      <a:pt x="1264" y="15834"/>
                      <a:pt x="1396" y="15834"/>
                    </a:cubicBezTo>
                    <a:cubicBezTo>
                      <a:pt x="1790" y="15834"/>
                      <a:pt x="1997" y="15757"/>
                      <a:pt x="1997" y="15757"/>
                    </a:cubicBezTo>
                    <a:cubicBezTo>
                      <a:pt x="1997" y="15757"/>
                      <a:pt x="2112" y="15596"/>
                      <a:pt x="2158" y="15366"/>
                    </a:cubicBezTo>
                    <a:cubicBezTo>
                      <a:pt x="2203" y="15136"/>
                      <a:pt x="2272" y="14770"/>
                      <a:pt x="2272" y="14770"/>
                    </a:cubicBezTo>
                    <a:lnTo>
                      <a:pt x="3558" y="12544"/>
                    </a:lnTo>
                    <a:lnTo>
                      <a:pt x="5692" y="8621"/>
                    </a:lnTo>
                    <a:lnTo>
                      <a:pt x="6334" y="6785"/>
                    </a:lnTo>
                    <a:cubicBezTo>
                      <a:pt x="6334" y="6785"/>
                      <a:pt x="6633" y="9493"/>
                      <a:pt x="6610" y="9607"/>
                    </a:cubicBezTo>
                    <a:cubicBezTo>
                      <a:pt x="6587" y="9723"/>
                      <a:pt x="5990" y="11786"/>
                      <a:pt x="5990" y="12795"/>
                    </a:cubicBezTo>
                    <a:cubicBezTo>
                      <a:pt x="5990" y="13806"/>
                      <a:pt x="6059" y="15917"/>
                      <a:pt x="6059" y="15917"/>
                    </a:cubicBezTo>
                    <a:cubicBezTo>
                      <a:pt x="6059" y="15917"/>
                      <a:pt x="5876" y="16238"/>
                      <a:pt x="5922" y="16422"/>
                    </a:cubicBezTo>
                    <a:lnTo>
                      <a:pt x="5968" y="16605"/>
                    </a:lnTo>
                    <a:lnTo>
                      <a:pt x="6059" y="16903"/>
                    </a:lnTo>
                    <a:cubicBezTo>
                      <a:pt x="6059" y="16903"/>
                      <a:pt x="6954" y="16881"/>
                      <a:pt x="7368" y="16812"/>
                    </a:cubicBezTo>
                    <a:cubicBezTo>
                      <a:pt x="7781" y="16743"/>
                      <a:pt x="8470" y="16376"/>
                      <a:pt x="8470" y="16376"/>
                    </a:cubicBezTo>
                    <a:cubicBezTo>
                      <a:pt x="8470" y="16376"/>
                      <a:pt x="8538" y="16055"/>
                      <a:pt x="8470" y="15940"/>
                    </a:cubicBezTo>
                    <a:cubicBezTo>
                      <a:pt x="8400" y="15825"/>
                      <a:pt x="8309" y="15710"/>
                      <a:pt x="8286" y="15596"/>
                    </a:cubicBezTo>
                    <a:cubicBezTo>
                      <a:pt x="8263" y="15481"/>
                      <a:pt x="8194" y="15206"/>
                      <a:pt x="8263" y="14885"/>
                    </a:cubicBezTo>
                    <a:cubicBezTo>
                      <a:pt x="8331" y="14562"/>
                      <a:pt x="9043" y="9745"/>
                      <a:pt x="9319" y="8529"/>
                    </a:cubicBezTo>
                    <a:cubicBezTo>
                      <a:pt x="9594" y="7313"/>
                      <a:pt x="9663" y="3388"/>
                      <a:pt x="9640" y="2677"/>
                    </a:cubicBezTo>
                    <a:cubicBezTo>
                      <a:pt x="9617" y="1965"/>
                      <a:pt x="9525" y="1459"/>
                      <a:pt x="9525" y="1459"/>
                    </a:cubicBezTo>
                    <a:lnTo>
                      <a:pt x="9572" y="634"/>
                    </a:lnTo>
                    <a:cubicBezTo>
                      <a:pt x="9572" y="634"/>
                      <a:pt x="8286" y="83"/>
                      <a:pt x="7184" y="14"/>
                    </a:cubicBezTo>
                    <a:cubicBezTo>
                      <a:pt x="7026" y="5"/>
                      <a:pt x="6863" y="0"/>
                      <a:pt x="6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4300114" y="3946331"/>
                <a:ext cx="620326" cy="1080329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17001" extrusionOk="0">
                    <a:moveTo>
                      <a:pt x="6755" y="96"/>
                    </a:moveTo>
                    <a:cubicBezTo>
                      <a:pt x="6915" y="96"/>
                      <a:pt x="7075" y="100"/>
                      <a:pt x="7230" y="110"/>
                    </a:cubicBezTo>
                    <a:cubicBezTo>
                      <a:pt x="8218" y="172"/>
                      <a:pt x="9370" y="630"/>
                      <a:pt x="9570" y="713"/>
                    </a:cubicBezTo>
                    <a:lnTo>
                      <a:pt x="9526" y="1512"/>
                    </a:lnTo>
                    <a:lnTo>
                      <a:pt x="9527" y="1517"/>
                    </a:lnTo>
                    <a:cubicBezTo>
                      <a:pt x="9528" y="1522"/>
                      <a:pt x="9618" y="2026"/>
                      <a:pt x="9641" y="2726"/>
                    </a:cubicBezTo>
                    <a:cubicBezTo>
                      <a:pt x="9666" y="3501"/>
                      <a:pt x="9593" y="7363"/>
                      <a:pt x="9321" y="8566"/>
                    </a:cubicBezTo>
                    <a:cubicBezTo>
                      <a:pt x="9133" y="9397"/>
                      <a:pt x="8746" y="11873"/>
                      <a:pt x="8491" y="13512"/>
                    </a:cubicBezTo>
                    <a:cubicBezTo>
                      <a:pt x="8377" y="14243"/>
                      <a:pt x="8287" y="14821"/>
                      <a:pt x="8265" y="14922"/>
                    </a:cubicBezTo>
                    <a:cubicBezTo>
                      <a:pt x="8200" y="15228"/>
                      <a:pt x="8255" y="15496"/>
                      <a:pt x="8282" y="15624"/>
                    </a:cubicBezTo>
                    <a:lnTo>
                      <a:pt x="8288" y="15653"/>
                    </a:lnTo>
                    <a:cubicBezTo>
                      <a:pt x="8307" y="15748"/>
                      <a:pt x="8367" y="15839"/>
                      <a:pt x="8423" y="15928"/>
                    </a:cubicBezTo>
                    <a:cubicBezTo>
                      <a:pt x="8442" y="15957"/>
                      <a:pt x="8460" y="15984"/>
                      <a:pt x="8478" y="16012"/>
                    </a:cubicBezTo>
                    <a:cubicBezTo>
                      <a:pt x="8518" y="16081"/>
                      <a:pt x="8499" y="16273"/>
                      <a:pt x="8476" y="16392"/>
                    </a:cubicBezTo>
                    <a:cubicBezTo>
                      <a:pt x="8361" y="16452"/>
                      <a:pt x="7771" y="16753"/>
                      <a:pt x="7409" y="16813"/>
                    </a:cubicBezTo>
                    <a:cubicBezTo>
                      <a:pt x="7051" y="16873"/>
                      <a:pt x="6314" y="16898"/>
                      <a:pt x="6143" y="16903"/>
                    </a:cubicBezTo>
                    <a:lnTo>
                      <a:pt x="6062" y="16642"/>
                    </a:lnTo>
                    <a:lnTo>
                      <a:pt x="6016" y="16458"/>
                    </a:lnTo>
                    <a:cubicBezTo>
                      <a:pt x="5982" y="16323"/>
                      <a:pt x="6101" y="16073"/>
                      <a:pt x="6149" y="15988"/>
                    </a:cubicBezTo>
                    <a:lnTo>
                      <a:pt x="6157" y="15977"/>
                    </a:lnTo>
                    <a:lnTo>
                      <a:pt x="6156" y="15964"/>
                    </a:lnTo>
                    <a:cubicBezTo>
                      <a:pt x="6155" y="15943"/>
                      <a:pt x="6087" y="13841"/>
                      <a:pt x="6087" y="12843"/>
                    </a:cubicBezTo>
                    <a:cubicBezTo>
                      <a:pt x="6087" y="11986"/>
                      <a:pt x="6521" y="10364"/>
                      <a:pt x="6662" y="9831"/>
                    </a:cubicBezTo>
                    <a:cubicBezTo>
                      <a:pt x="6687" y="9740"/>
                      <a:pt x="6702" y="9682"/>
                      <a:pt x="6705" y="9665"/>
                    </a:cubicBezTo>
                    <a:cubicBezTo>
                      <a:pt x="6729" y="9549"/>
                      <a:pt x="6481" y="7281"/>
                      <a:pt x="6431" y="6828"/>
                    </a:cubicBezTo>
                    <a:lnTo>
                      <a:pt x="6408" y="6620"/>
                    </a:lnTo>
                    <a:lnTo>
                      <a:pt x="5699" y="8646"/>
                    </a:lnTo>
                    <a:lnTo>
                      <a:pt x="3565" y="12567"/>
                    </a:lnTo>
                    <a:lnTo>
                      <a:pt x="2280" y="14794"/>
                    </a:lnTo>
                    <a:lnTo>
                      <a:pt x="2274" y="14809"/>
                    </a:lnTo>
                    <a:cubicBezTo>
                      <a:pt x="2274" y="14809"/>
                      <a:pt x="2206" y="15176"/>
                      <a:pt x="2160" y="15405"/>
                    </a:cubicBezTo>
                    <a:cubicBezTo>
                      <a:pt x="2124" y="15586"/>
                      <a:pt x="2041" y="15724"/>
                      <a:pt x="2015" y="15765"/>
                    </a:cubicBezTo>
                    <a:cubicBezTo>
                      <a:pt x="1963" y="15781"/>
                      <a:pt x="1767" y="15834"/>
                      <a:pt x="1441" y="15834"/>
                    </a:cubicBezTo>
                    <a:cubicBezTo>
                      <a:pt x="1313" y="15834"/>
                      <a:pt x="1164" y="15826"/>
                      <a:pt x="996" y="15804"/>
                    </a:cubicBezTo>
                    <a:cubicBezTo>
                      <a:pt x="403" y="15724"/>
                      <a:pt x="143" y="15322"/>
                      <a:pt x="99" y="15245"/>
                    </a:cubicBezTo>
                    <a:cubicBezTo>
                      <a:pt x="108" y="15183"/>
                      <a:pt x="145" y="14962"/>
                      <a:pt x="165" y="14824"/>
                    </a:cubicBezTo>
                    <a:cubicBezTo>
                      <a:pt x="185" y="14682"/>
                      <a:pt x="334" y="14532"/>
                      <a:pt x="335" y="14530"/>
                    </a:cubicBezTo>
                    <a:lnTo>
                      <a:pt x="343" y="14521"/>
                    </a:lnTo>
                    <a:lnTo>
                      <a:pt x="348" y="14509"/>
                    </a:lnTo>
                    <a:cubicBezTo>
                      <a:pt x="355" y="14482"/>
                      <a:pt x="1107" y="11823"/>
                      <a:pt x="1423" y="11192"/>
                    </a:cubicBezTo>
                    <a:cubicBezTo>
                      <a:pt x="1747" y="10541"/>
                      <a:pt x="2961" y="8666"/>
                      <a:pt x="3072" y="8513"/>
                    </a:cubicBezTo>
                    <a:cubicBezTo>
                      <a:pt x="3188" y="8349"/>
                      <a:pt x="3976" y="5350"/>
                      <a:pt x="4065" y="5008"/>
                    </a:cubicBezTo>
                    <a:lnTo>
                      <a:pt x="4072" y="4987"/>
                    </a:lnTo>
                    <a:lnTo>
                      <a:pt x="4058" y="4969"/>
                    </a:lnTo>
                    <a:cubicBezTo>
                      <a:pt x="4057" y="4967"/>
                      <a:pt x="3947" y="4811"/>
                      <a:pt x="3882" y="4592"/>
                    </a:cubicBezTo>
                    <a:cubicBezTo>
                      <a:pt x="3833" y="4431"/>
                      <a:pt x="4068" y="4210"/>
                      <a:pt x="4163" y="4139"/>
                    </a:cubicBezTo>
                    <a:lnTo>
                      <a:pt x="4184" y="4123"/>
                    </a:lnTo>
                    <a:lnTo>
                      <a:pt x="4182" y="4097"/>
                    </a:lnTo>
                    <a:cubicBezTo>
                      <a:pt x="4181" y="4092"/>
                      <a:pt x="4137" y="3543"/>
                      <a:pt x="4159" y="3002"/>
                    </a:cubicBezTo>
                    <a:cubicBezTo>
                      <a:pt x="4181" y="2476"/>
                      <a:pt x="4656" y="632"/>
                      <a:pt x="4685" y="519"/>
                    </a:cubicBezTo>
                    <a:lnTo>
                      <a:pt x="4830" y="243"/>
                    </a:lnTo>
                    <a:cubicBezTo>
                      <a:pt x="4986" y="221"/>
                      <a:pt x="5876" y="96"/>
                      <a:pt x="6755" y="96"/>
                    </a:cubicBezTo>
                    <a:close/>
                    <a:moveTo>
                      <a:pt x="6758" y="0"/>
                    </a:moveTo>
                    <a:cubicBezTo>
                      <a:pt x="5788" y="0"/>
                      <a:pt x="4804" y="151"/>
                      <a:pt x="4793" y="153"/>
                    </a:cubicBezTo>
                    <a:lnTo>
                      <a:pt x="4769" y="156"/>
                    </a:lnTo>
                    <a:lnTo>
                      <a:pt x="4598" y="479"/>
                    </a:lnTo>
                    <a:lnTo>
                      <a:pt x="4595" y="490"/>
                    </a:lnTo>
                    <a:cubicBezTo>
                      <a:pt x="4574" y="569"/>
                      <a:pt x="4087" y="2448"/>
                      <a:pt x="4064" y="2997"/>
                    </a:cubicBezTo>
                    <a:cubicBezTo>
                      <a:pt x="4044" y="3478"/>
                      <a:pt x="4077" y="3964"/>
                      <a:pt x="4085" y="4079"/>
                    </a:cubicBezTo>
                    <a:cubicBezTo>
                      <a:pt x="4004" y="4145"/>
                      <a:pt x="3723" y="4393"/>
                      <a:pt x="3790" y="4620"/>
                    </a:cubicBezTo>
                    <a:cubicBezTo>
                      <a:pt x="3848" y="4812"/>
                      <a:pt x="3936" y="4956"/>
                      <a:pt x="3969" y="5005"/>
                    </a:cubicBezTo>
                    <a:cubicBezTo>
                      <a:pt x="3618" y="6340"/>
                      <a:pt x="3075" y="8345"/>
                      <a:pt x="2994" y="8457"/>
                    </a:cubicBezTo>
                    <a:cubicBezTo>
                      <a:pt x="2885" y="8611"/>
                      <a:pt x="1666" y="10495"/>
                      <a:pt x="1338" y="11149"/>
                    </a:cubicBezTo>
                    <a:cubicBezTo>
                      <a:pt x="1025" y="11773"/>
                      <a:pt x="320" y="14255"/>
                      <a:pt x="259" y="14472"/>
                    </a:cubicBezTo>
                    <a:cubicBezTo>
                      <a:pt x="224" y="14510"/>
                      <a:pt x="93" y="14658"/>
                      <a:pt x="72" y="14811"/>
                    </a:cubicBezTo>
                    <a:cubicBezTo>
                      <a:pt x="48" y="14970"/>
                      <a:pt x="2" y="15245"/>
                      <a:pt x="2" y="15245"/>
                    </a:cubicBezTo>
                    <a:lnTo>
                      <a:pt x="0" y="15261"/>
                    </a:lnTo>
                    <a:lnTo>
                      <a:pt x="7" y="15275"/>
                    </a:lnTo>
                    <a:cubicBezTo>
                      <a:pt x="17" y="15297"/>
                      <a:pt x="278" y="15804"/>
                      <a:pt x="984" y="15897"/>
                    </a:cubicBezTo>
                    <a:cubicBezTo>
                      <a:pt x="1160" y="15920"/>
                      <a:pt x="1315" y="15929"/>
                      <a:pt x="1449" y="15929"/>
                    </a:cubicBezTo>
                    <a:cubicBezTo>
                      <a:pt x="1842" y="15929"/>
                      <a:pt x="2051" y="15853"/>
                      <a:pt x="2063" y="15849"/>
                    </a:cubicBezTo>
                    <a:lnTo>
                      <a:pt x="2076" y="15843"/>
                    </a:lnTo>
                    <a:lnTo>
                      <a:pt x="2084" y="15832"/>
                    </a:lnTo>
                    <a:cubicBezTo>
                      <a:pt x="2089" y="15825"/>
                      <a:pt x="2206" y="15660"/>
                      <a:pt x="2253" y="15424"/>
                    </a:cubicBezTo>
                    <a:cubicBezTo>
                      <a:pt x="2295" y="15214"/>
                      <a:pt x="2356" y="14889"/>
                      <a:pt x="2366" y="14834"/>
                    </a:cubicBezTo>
                    <a:lnTo>
                      <a:pt x="3649" y="12614"/>
                    </a:lnTo>
                    <a:lnTo>
                      <a:pt x="5786" y="8684"/>
                    </a:lnTo>
                    <a:lnTo>
                      <a:pt x="6359" y="7046"/>
                    </a:lnTo>
                    <a:cubicBezTo>
                      <a:pt x="6476" y="8111"/>
                      <a:pt x="6626" y="9553"/>
                      <a:pt x="6613" y="9646"/>
                    </a:cubicBezTo>
                    <a:cubicBezTo>
                      <a:pt x="6609" y="9663"/>
                      <a:pt x="6594" y="9718"/>
                      <a:pt x="6571" y="9807"/>
                    </a:cubicBezTo>
                    <a:cubicBezTo>
                      <a:pt x="6427" y="10343"/>
                      <a:pt x="5992" y="11973"/>
                      <a:pt x="5992" y="12843"/>
                    </a:cubicBezTo>
                    <a:cubicBezTo>
                      <a:pt x="5992" y="13801"/>
                      <a:pt x="6055" y="15773"/>
                      <a:pt x="6060" y="15954"/>
                    </a:cubicBezTo>
                    <a:cubicBezTo>
                      <a:pt x="6027" y="16017"/>
                      <a:pt x="5880" y="16301"/>
                      <a:pt x="5925" y="16481"/>
                    </a:cubicBezTo>
                    <a:lnTo>
                      <a:pt x="5971" y="16668"/>
                    </a:lnTo>
                    <a:lnTo>
                      <a:pt x="6074" y="17001"/>
                    </a:lnTo>
                    <a:lnTo>
                      <a:pt x="6109" y="17000"/>
                    </a:lnTo>
                    <a:cubicBezTo>
                      <a:pt x="6146" y="16999"/>
                      <a:pt x="7013" y="16976"/>
                      <a:pt x="7424" y="16907"/>
                    </a:cubicBezTo>
                    <a:cubicBezTo>
                      <a:pt x="7840" y="16838"/>
                      <a:pt x="8512" y="16481"/>
                      <a:pt x="8541" y="16467"/>
                    </a:cubicBezTo>
                    <a:lnTo>
                      <a:pt x="8560" y="16456"/>
                    </a:lnTo>
                    <a:lnTo>
                      <a:pt x="8565" y="16434"/>
                    </a:lnTo>
                    <a:cubicBezTo>
                      <a:pt x="8572" y="16400"/>
                      <a:pt x="8635" y="16091"/>
                      <a:pt x="8559" y="15964"/>
                    </a:cubicBezTo>
                    <a:cubicBezTo>
                      <a:pt x="8542" y="15935"/>
                      <a:pt x="8522" y="15905"/>
                      <a:pt x="8503" y="15876"/>
                    </a:cubicBezTo>
                    <a:cubicBezTo>
                      <a:pt x="8451" y="15795"/>
                      <a:pt x="8396" y="15712"/>
                      <a:pt x="8381" y="15635"/>
                    </a:cubicBezTo>
                    <a:lnTo>
                      <a:pt x="8375" y="15604"/>
                    </a:lnTo>
                    <a:cubicBezTo>
                      <a:pt x="8350" y="15482"/>
                      <a:pt x="8296" y="15228"/>
                      <a:pt x="8358" y="14942"/>
                    </a:cubicBezTo>
                    <a:cubicBezTo>
                      <a:pt x="8380" y="14838"/>
                      <a:pt x="8466" y="14288"/>
                      <a:pt x="8585" y="13525"/>
                    </a:cubicBezTo>
                    <a:cubicBezTo>
                      <a:pt x="8841" y="11888"/>
                      <a:pt x="9226" y="9415"/>
                      <a:pt x="9414" y="8587"/>
                    </a:cubicBezTo>
                    <a:cubicBezTo>
                      <a:pt x="9688" y="7376"/>
                      <a:pt x="9761" y="3501"/>
                      <a:pt x="9736" y="2723"/>
                    </a:cubicBezTo>
                    <a:cubicBezTo>
                      <a:pt x="9715" y="2056"/>
                      <a:pt x="9632" y="1563"/>
                      <a:pt x="9622" y="1505"/>
                    </a:cubicBezTo>
                    <a:lnTo>
                      <a:pt x="9669" y="651"/>
                    </a:lnTo>
                    <a:lnTo>
                      <a:pt x="9638" y="637"/>
                    </a:lnTo>
                    <a:cubicBezTo>
                      <a:pt x="9626" y="632"/>
                      <a:pt x="8333" y="83"/>
                      <a:pt x="7236" y="14"/>
                    </a:cubicBezTo>
                    <a:cubicBezTo>
                      <a:pt x="7080" y="4"/>
                      <a:pt x="6919" y="0"/>
                      <a:pt x="6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4619993" y="4212641"/>
                <a:ext cx="82863" cy="158672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497" extrusionOk="0">
                    <a:moveTo>
                      <a:pt x="82" y="1"/>
                    </a:moveTo>
                    <a:lnTo>
                      <a:pt x="1" y="50"/>
                    </a:lnTo>
                    <a:lnTo>
                      <a:pt x="848" y="1422"/>
                    </a:lnTo>
                    <a:lnTo>
                      <a:pt x="1213" y="2497"/>
                    </a:lnTo>
                    <a:lnTo>
                      <a:pt x="1303" y="2465"/>
                    </a:lnTo>
                    <a:lnTo>
                      <a:pt x="936" y="138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4720582" y="4076150"/>
                <a:ext cx="47849" cy="138083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173" extrusionOk="0">
                    <a:moveTo>
                      <a:pt x="662" y="1"/>
                    </a:moveTo>
                    <a:cubicBezTo>
                      <a:pt x="655" y="23"/>
                      <a:pt x="645" y="103"/>
                      <a:pt x="614" y="347"/>
                    </a:cubicBezTo>
                    <a:cubicBezTo>
                      <a:pt x="565" y="742"/>
                      <a:pt x="448" y="1668"/>
                      <a:pt x="376" y="1750"/>
                    </a:cubicBezTo>
                    <a:cubicBezTo>
                      <a:pt x="313" y="1813"/>
                      <a:pt x="155" y="1964"/>
                      <a:pt x="0" y="2101"/>
                    </a:cubicBezTo>
                    <a:lnTo>
                      <a:pt x="63" y="2173"/>
                    </a:lnTo>
                    <a:cubicBezTo>
                      <a:pt x="220" y="2034"/>
                      <a:pt x="379" y="1881"/>
                      <a:pt x="443" y="1817"/>
                    </a:cubicBezTo>
                    <a:cubicBezTo>
                      <a:pt x="522" y="1737"/>
                      <a:pt x="601" y="1222"/>
                      <a:pt x="709" y="358"/>
                    </a:cubicBezTo>
                    <a:cubicBezTo>
                      <a:pt x="729" y="200"/>
                      <a:pt x="747" y="51"/>
                      <a:pt x="753" y="31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4612304" y="4090256"/>
                <a:ext cx="87120" cy="143167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253" extrusionOk="0">
                    <a:moveTo>
                      <a:pt x="0" y="0"/>
                    </a:moveTo>
                    <a:cubicBezTo>
                      <a:pt x="0" y="49"/>
                      <a:pt x="2" y="1209"/>
                      <a:pt x="144" y="1469"/>
                    </a:cubicBezTo>
                    <a:cubicBezTo>
                      <a:pt x="276" y="1711"/>
                      <a:pt x="1117" y="2253"/>
                      <a:pt x="1342" y="2253"/>
                    </a:cubicBezTo>
                    <a:cubicBezTo>
                      <a:pt x="1354" y="2253"/>
                      <a:pt x="1363" y="2252"/>
                      <a:pt x="1371" y="2249"/>
                    </a:cubicBezTo>
                    <a:lnTo>
                      <a:pt x="1341" y="2158"/>
                    </a:lnTo>
                    <a:cubicBezTo>
                      <a:pt x="1338" y="2159"/>
                      <a:pt x="1335" y="2160"/>
                      <a:pt x="1331" y="2160"/>
                    </a:cubicBezTo>
                    <a:cubicBezTo>
                      <a:pt x="1182" y="2160"/>
                      <a:pt x="359" y="1665"/>
                      <a:pt x="227" y="1424"/>
                    </a:cubicBezTo>
                    <a:cubicBezTo>
                      <a:pt x="119" y="1226"/>
                      <a:pt x="96" y="33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4630859" y="4048890"/>
                <a:ext cx="131348" cy="15124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238" extrusionOk="0">
                    <a:moveTo>
                      <a:pt x="985" y="1"/>
                    </a:moveTo>
                    <a:cubicBezTo>
                      <a:pt x="467" y="1"/>
                      <a:pt x="31" y="72"/>
                      <a:pt x="1" y="77"/>
                    </a:cubicBezTo>
                    <a:lnTo>
                      <a:pt x="16" y="170"/>
                    </a:lnTo>
                    <a:cubicBezTo>
                      <a:pt x="23" y="169"/>
                      <a:pt x="465" y="97"/>
                      <a:pt x="986" y="97"/>
                    </a:cubicBezTo>
                    <a:cubicBezTo>
                      <a:pt x="1335" y="97"/>
                      <a:pt x="1721" y="130"/>
                      <a:pt x="2036" y="238"/>
                    </a:cubicBezTo>
                    <a:lnTo>
                      <a:pt x="2066" y="147"/>
                    </a:lnTo>
                    <a:cubicBezTo>
                      <a:pt x="1738" y="35"/>
                      <a:pt x="1342" y="1"/>
                      <a:pt x="9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4777136" y="4444002"/>
                <a:ext cx="55729" cy="46731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7354" extrusionOk="0">
                    <a:moveTo>
                      <a:pt x="821" y="1"/>
                    </a:moveTo>
                    <a:lnTo>
                      <a:pt x="725" y="5"/>
                    </a:lnTo>
                    <a:cubicBezTo>
                      <a:pt x="771" y="1017"/>
                      <a:pt x="767" y="1674"/>
                      <a:pt x="714" y="1856"/>
                    </a:cubicBezTo>
                    <a:cubicBezTo>
                      <a:pt x="638" y="2111"/>
                      <a:pt x="584" y="2226"/>
                      <a:pt x="535" y="2328"/>
                    </a:cubicBezTo>
                    <a:cubicBezTo>
                      <a:pt x="510" y="2382"/>
                      <a:pt x="486" y="2432"/>
                      <a:pt x="462" y="2496"/>
                    </a:cubicBezTo>
                    <a:cubicBezTo>
                      <a:pt x="420" y="2607"/>
                      <a:pt x="431" y="2722"/>
                      <a:pt x="442" y="2823"/>
                    </a:cubicBezTo>
                    <a:cubicBezTo>
                      <a:pt x="449" y="2893"/>
                      <a:pt x="456" y="2959"/>
                      <a:pt x="440" y="3000"/>
                    </a:cubicBezTo>
                    <a:cubicBezTo>
                      <a:pt x="419" y="3052"/>
                      <a:pt x="389" y="3351"/>
                      <a:pt x="337" y="3921"/>
                    </a:cubicBezTo>
                    <a:cubicBezTo>
                      <a:pt x="278" y="4564"/>
                      <a:pt x="204" y="5365"/>
                      <a:pt x="139" y="5667"/>
                    </a:cubicBezTo>
                    <a:cubicBezTo>
                      <a:pt x="24" y="6194"/>
                      <a:pt x="1" y="7305"/>
                      <a:pt x="0" y="7352"/>
                    </a:cubicBezTo>
                    <a:lnTo>
                      <a:pt x="95" y="7353"/>
                    </a:lnTo>
                    <a:cubicBezTo>
                      <a:pt x="95" y="7343"/>
                      <a:pt x="119" y="6204"/>
                      <a:pt x="231" y="5687"/>
                    </a:cubicBezTo>
                    <a:cubicBezTo>
                      <a:pt x="298" y="5380"/>
                      <a:pt x="373" y="4576"/>
                      <a:pt x="432" y="3929"/>
                    </a:cubicBezTo>
                    <a:cubicBezTo>
                      <a:pt x="470" y="3513"/>
                      <a:pt x="510" y="3082"/>
                      <a:pt x="528" y="3035"/>
                    </a:cubicBezTo>
                    <a:cubicBezTo>
                      <a:pt x="552" y="2972"/>
                      <a:pt x="545" y="2895"/>
                      <a:pt x="536" y="2813"/>
                    </a:cubicBezTo>
                    <a:cubicBezTo>
                      <a:pt x="527" y="2723"/>
                      <a:pt x="516" y="2620"/>
                      <a:pt x="551" y="2529"/>
                    </a:cubicBezTo>
                    <a:cubicBezTo>
                      <a:pt x="573" y="2469"/>
                      <a:pt x="596" y="2421"/>
                      <a:pt x="620" y="2369"/>
                    </a:cubicBezTo>
                    <a:cubicBezTo>
                      <a:pt x="671" y="2264"/>
                      <a:pt x="727" y="2146"/>
                      <a:pt x="804" y="1883"/>
                    </a:cubicBezTo>
                    <a:cubicBezTo>
                      <a:pt x="876" y="1637"/>
                      <a:pt x="853" y="7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4815580" y="4011272"/>
                <a:ext cx="39080" cy="403257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346" extrusionOk="0">
                    <a:moveTo>
                      <a:pt x="520" y="1"/>
                    </a:moveTo>
                    <a:cubicBezTo>
                      <a:pt x="518" y="21"/>
                      <a:pt x="358" y="2027"/>
                      <a:pt x="290" y="2662"/>
                    </a:cubicBezTo>
                    <a:cubicBezTo>
                      <a:pt x="263" y="2916"/>
                      <a:pt x="209" y="3227"/>
                      <a:pt x="158" y="3530"/>
                    </a:cubicBezTo>
                    <a:cubicBezTo>
                      <a:pt x="77" y="4007"/>
                      <a:pt x="1" y="4457"/>
                      <a:pt x="14" y="4712"/>
                    </a:cubicBezTo>
                    <a:cubicBezTo>
                      <a:pt x="37" y="5120"/>
                      <a:pt x="82" y="6101"/>
                      <a:pt x="84" y="6112"/>
                    </a:cubicBezTo>
                    <a:cubicBezTo>
                      <a:pt x="84" y="6112"/>
                      <a:pt x="89" y="6201"/>
                      <a:pt x="97" y="6346"/>
                    </a:cubicBezTo>
                    <a:lnTo>
                      <a:pt x="192" y="6340"/>
                    </a:lnTo>
                    <a:cubicBezTo>
                      <a:pt x="184" y="6196"/>
                      <a:pt x="178" y="6107"/>
                      <a:pt x="178" y="6107"/>
                    </a:cubicBezTo>
                    <a:cubicBezTo>
                      <a:pt x="178" y="6096"/>
                      <a:pt x="132" y="5115"/>
                      <a:pt x="110" y="4707"/>
                    </a:cubicBezTo>
                    <a:cubicBezTo>
                      <a:pt x="96" y="4463"/>
                      <a:pt x="175" y="3996"/>
                      <a:pt x="252" y="3546"/>
                    </a:cubicBezTo>
                    <a:cubicBezTo>
                      <a:pt x="304" y="3242"/>
                      <a:pt x="357" y="2928"/>
                      <a:pt x="385" y="2671"/>
                    </a:cubicBezTo>
                    <a:cubicBezTo>
                      <a:pt x="453" y="2035"/>
                      <a:pt x="612" y="28"/>
                      <a:pt x="614" y="8"/>
                    </a:cubicBez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4776691" y="4930172"/>
                <a:ext cx="19572" cy="70853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115" extrusionOk="0">
                    <a:moveTo>
                      <a:pt x="53" y="0"/>
                    </a:moveTo>
                    <a:lnTo>
                      <a:pt x="53" y="565"/>
                    </a:lnTo>
                    <a:lnTo>
                      <a:pt x="89" y="574"/>
                    </a:lnTo>
                    <a:cubicBezTo>
                      <a:pt x="89" y="574"/>
                      <a:pt x="125" y="584"/>
                      <a:pt x="155" y="610"/>
                    </a:cubicBezTo>
                    <a:cubicBezTo>
                      <a:pt x="194" y="644"/>
                      <a:pt x="207" y="688"/>
                      <a:pt x="192" y="747"/>
                    </a:cubicBezTo>
                    <a:cubicBezTo>
                      <a:pt x="150" y="912"/>
                      <a:pt x="2" y="1041"/>
                      <a:pt x="1" y="1042"/>
                    </a:cubicBezTo>
                    <a:lnTo>
                      <a:pt x="62" y="1115"/>
                    </a:lnTo>
                    <a:cubicBezTo>
                      <a:pt x="69" y="1110"/>
                      <a:pt x="235" y="965"/>
                      <a:pt x="284" y="770"/>
                    </a:cubicBezTo>
                    <a:cubicBezTo>
                      <a:pt x="307" y="677"/>
                      <a:pt x="283" y="594"/>
                      <a:pt x="217" y="538"/>
                    </a:cubicBezTo>
                    <a:cubicBezTo>
                      <a:pt x="193" y="517"/>
                      <a:pt x="168" y="503"/>
                      <a:pt x="148" y="495"/>
                    </a:cubicBez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4491698" y="3294313"/>
                <a:ext cx="495905" cy="71392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1235" extrusionOk="0">
                    <a:moveTo>
                      <a:pt x="6685" y="0"/>
                    </a:moveTo>
                    <a:cubicBezTo>
                      <a:pt x="6685" y="0"/>
                      <a:pt x="4892" y="439"/>
                      <a:pt x="4805" y="508"/>
                    </a:cubicBezTo>
                    <a:cubicBezTo>
                      <a:pt x="4718" y="578"/>
                      <a:pt x="1136" y="1574"/>
                      <a:pt x="1136" y="1574"/>
                    </a:cubicBezTo>
                    <a:cubicBezTo>
                      <a:pt x="1136" y="1574"/>
                      <a:pt x="385" y="2395"/>
                      <a:pt x="193" y="3338"/>
                    </a:cubicBezTo>
                    <a:cubicBezTo>
                      <a:pt x="1" y="4281"/>
                      <a:pt x="647" y="5556"/>
                      <a:pt x="647" y="5556"/>
                    </a:cubicBezTo>
                    <a:lnTo>
                      <a:pt x="1730" y="9557"/>
                    </a:lnTo>
                    <a:cubicBezTo>
                      <a:pt x="1730" y="9557"/>
                      <a:pt x="1417" y="9802"/>
                      <a:pt x="1399" y="10012"/>
                    </a:cubicBezTo>
                    <a:cubicBezTo>
                      <a:pt x="1381" y="10221"/>
                      <a:pt x="1469" y="10710"/>
                      <a:pt x="1625" y="10762"/>
                    </a:cubicBezTo>
                    <a:cubicBezTo>
                      <a:pt x="1721" y="10794"/>
                      <a:pt x="2668" y="10800"/>
                      <a:pt x="3393" y="10800"/>
                    </a:cubicBezTo>
                    <a:cubicBezTo>
                      <a:pt x="3856" y="10800"/>
                      <a:pt x="4229" y="10798"/>
                      <a:pt x="4229" y="10798"/>
                    </a:cubicBezTo>
                    <a:cubicBezTo>
                      <a:pt x="4229" y="10798"/>
                      <a:pt x="6657" y="11234"/>
                      <a:pt x="6709" y="11234"/>
                    </a:cubicBezTo>
                    <a:cubicBezTo>
                      <a:pt x="6762" y="11234"/>
                      <a:pt x="7041" y="10990"/>
                      <a:pt x="7041" y="10710"/>
                    </a:cubicBezTo>
                    <a:cubicBezTo>
                      <a:pt x="7041" y="10430"/>
                      <a:pt x="6989" y="10029"/>
                      <a:pt x="6971" y="9854"/>
                    </a:cubicBezTo>
                    <a:cubicBezTo>
                      <a:pt x="6954" y="9679"/>
                      <a:pt x="6255" y="5085"/>
                      <a:pt x="6185" y="4770"/>
                    </a:cubicBezTo>
                    <a:cubicBezTo>
                      <a:pt x="6115" y="4457"/>
                      <a:pt x="6090" y="3214"/>
                      <a:pt x="6090" y="3214"/>
                    </a:cubicBezTo>
                    <a:lnTo>
                      <a:pt x="7553" y="2129"/>
                    </a:lnTo>
                    <a:lnTo>
                      <a:pt x="7804" y="1807"/>
                    </a:lnTo>
                    <a:lnTo>
                      <a:pt x="66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4488902" y="3290818"/>
                <a:ext cx="502387" cy="720410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11337" extrusionOk="0">
                    <a:moveTo>
                      <a:pt x="6707" y="110"/>
                    </a:moveTo>
                    <a:lnTo>
                      <a:pt x="7790" y="1859"/>
                    </a:lnTo>
                    <a:lnTo>
                      <a:pt x="7565" y="2150"/>
                    </a:lnTo>
                    <a:lnTo>
                      <a:pt x="6086" y="3245"/>
                    </a:lnTo>
                    <a:lnTo>
                      <a:pt x="6087" y="3269"/>
                    </a:lnTo>
                    <a:cubicBezTo>
                      <a:pt x="6088" y="3321"/>
                      <a:pt x="6113" y="4520"/>
                      <a:pt x="6183" y="4836"/>
                    </a:cubicBezTo>
                    <a:cubicBezTo>
                      <a:pt x="6251" y="5139"/>
                      <a:pt x="6950" y="9727"/>
                      <a:pt x="6969" y="9914"/>
                    </a:cubicBezTo>
                    <a:cubicBezTo>
                      <a:pt x="6972" y="9948"/>
                      <a:pt x="6977" y="9993"/>
                      <a:pt x="6982" y="10044"/>
                    </a:cubicBezTo>
                    <a:cubicBezTo>
                      <a:pt x="7004" y="10243"/>
                      <a:pt x="7038" y="10544"/>
                      <a:pt x="7038" y="10765"/>
                    </a:cubicBezTo>
                    <a:cubicBezTo>
                      <a:pt x="7038" y="11012"/>
                      <a:pt x="6792" y="11229"/>
                      <a:pt x="6755" y="11242"/>
                    </a:cubicBezTo>
                    <a:cubicBezTo>
                      <a:pt x="6684" y="11236"/>
                      <a:pt x="4945" y="10925"/>
                      <a:pt x="4273" y="10804"/>
                    </a:cubicBezTo>
                    <a:cubicBezTo>
                      <a:pt x="4008" y="10806"/>
                      <a:pt x="3706" y="10808"/>
                      <a:pt x="3403" y="10808"/>
                    </a:cubicBezTo>
                    <a:cubicBezTo>
                      <a:pt x="2585" y="10808"/>
                      <a:pt x="1765" y="10799"/>
                      <a:pt x="1685" y="10772"/>
                    </a:cubicBezTo>
                    <a:cubicBezTo>
                      <a:pt x="1565" y="10732"/>
                      <a:pt x="1472" y="10287"/>
                      <a:pt x="1490" y="10070"/>
                    </a:cubicBezTo>
                    <a:cubicBezTo>
                      <a:pt x="1503" y="9916"/>
                      <a:pt x="1721" y="9714"/>
                      <a:pt x="1804" y="9649"/>
                    </a:cubicBezTo>
                    <a:lnTo>
                      <a:pt x="1829" y="9630"/>
                    </a:lnTo>
                    <a:lnTo>
                      <a:pt x="738" y="5599"/>
                    </a:lnTo>
                    <a:lnTo>
                      <a:pt x="734" y="5590"/>
                    </a:lnTo>
                    <a:cubicBezTo>
                      <a:pt x="727" y="5578"/>
                      <a:pt x="97" y="4319"/>
                      <a:pt x="284" y="3402"/>
                    </a:cubicBezTo>
                    <a:cubicBezTo>
                      <a:pt x="459" y="2539"/>
                      <a:pt x="1122" y="1767"/>
                      <a:pt x="1207" y="1671"/>
                    </a:cubicBezTo>
                    <a:cubicBezTo>
                      <a:pt x="2065" y="1432"/>
                      <a:pt x="4791" y="670"/>
                      <a:pt x="4878" y="601"/>
                    </a:cubicBezTo>
                    <a:cubicBezTo>
                      <a:pt x="4956" y="550"/>
                      <a:pt x="6026" y="275"/>
                      <a:pt x="6707" y="110"/>
                    </a:cubicBezTo>
                    <a:close/>
                    <a:moveTo>
                      <a:pt x="6751" y="1"/>
                    </a:moveTo>
                    <a:lnTo>
                      <a:pt x="6718" y="9"/>
                    </a:lnTo>
                    <a:cubicBezTo>
                      <a:pt x="6295" y="113"/>
                      <a:pt x="4908" y="455"/>
                      <a:pt x="4822" y="524"/>
                    </a:cubicBezTo>
                    <a:cubicBezTo>
                      <a:pt x="4718" y="585"/>
                      <a:pt x="2579" y="1190"/>
                      <a:pt x="1168" y="1583"/>
                    </a:cubicBezTo>
                    <a:lnTo>
                      <a:pt x="1154" y="1587"/>
                    </a:lnTo>
                    <a:lnTo>
                      <a:pt x="1146" y="1597"/>
                    </a:lnTo>
                    <a:cubicBezTo>
                      <a:pt x="1114" y="1630"/>
                      <a:pt x="383" y="2438"/>
                      <a:pt x="191" y="3384"/>
                    </a:cubicBezTo>
                    <a:cubicBezTo>
                      <a:pt x="1" y="4314"/>
                      <a:pt x="598" y="5533"/>
                      <a:pt x="646" y="5629"/>
                    </a:cubicBezTo>
                    <a:lnTo>
                      <a:pt x="1721" y="9595"/>
                    </a:lnTo>
                    <a:cubicBezTo>
                      <a:pt x="1643" y="9660"/>
                      <a:pt x="1411" y="9868"/>
                      <a:pt x="1395" y="10063"/>
                    </a:cubicBezTo>
                    <a:cubicBezTo>
                      <a:pt x="1378" y="10268"/>
                      <a:pt x="1461" y="10798"/>
                      <a:pt x="1655" y="10862"/>
                    </a:cubicBezTo>
                    <a:cubicBezTo>
                      <a:pt x="1755" y="10896"/>
                      <a:pt x="2647" y="10903"/>
                      <a:pt x="3365" y="10903"/>
                    </a:cubicBezTo>
                    <a:cubicBezTo>
                      <a:pt x="3801" y="10903"/>
                      <a:pt x="4173" y="10900"/>
                      <a:pt x="4264" y="10899"/>
                    </a:cubicBezTo>
                    <a:cubicBezTo>
                      <a:pt x="4835" y="11002"/>
                      <a:pt x="6701" y="11337"/>
                      <a:pt x="6753" y="11337"/>
                    </a:cubicBezTo>
                    <a:cubicBezTo>
                      <a:pt x="6840" y="11337"/>
                      <a:pt x="7132" y="11067"/>
                      <a:pt x="7132" y="10766"/>
                    </a:cubicBezTo>
                    <a:cubicBezTo>
                      <a:pt x="7132" y="10539"/>
                      <a:pt x="7099" y="10235"/>
                      <a:pt x="7077" y="10033"/>
                    </a:cubicBezTo>
                    <a:cubicBezTo>
                      <a:pt x="7070" y="9983"/>
                      <a:pt x="7066" y="9939"/>
                      <a:pt x="7062" y="9904"/>
                    </a:cubicBezTo>
                    <a:cubicBezTo>
                      <a:pt x="7043" y="9717"/>
                      <a:pt x="6343" y="5120"/>
                      <a:pt x="6275" y="4816"/>
                    </a:cubicBezTo>
                    <a:cubicBezTo>
                      <a:pt x="6213" y="4534"/>
                      <a:pt x="6186" y="3469"/>
                      <a:pt x="6182" y="3292"/>
                    </a:cubicBezTo>
                    <a:lnTo>
                      <a:pt x="7625" y="2222"/>
                    </a:lnTo>
                    <a:lnTo>
                      <a:pt x="7906" y="1865"/>
                    </a:lnTo>
                    <a:lnTo>
                      <a:pt x="67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4885160" y="3273153"/>
                <a:ext cx="137130" cy="170745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687" extrusionOk="0">
                    <a:moveTo>
                      <a:pt x="588" y="1"/>
                    </a:moveTo>
                    <a:cubicBezTo>
                      <a:pt x="529" y="1"/>
                      <a:pt x="479" y="28"/>
                      <a:pt x="455" y="64"/>
                    </a:cubicBezTo>
                    <a:cubicBezTo>
                      <a:pt x="412" y="130"/>
                      <a:pt x="0" y="185"/>
                      <a:pt x="80" y="547"/>
                    </a:cubicBezTo>
                    <a:cubicBezTo>
                      <a:pt x="80" y="547"/>
                      <a:pt x="1257" y="2687"/>
                      <a:pt x="1333" y="2687"/>
                    </a:cubicBezTo>
                    <a:cubicBezTo>
                      <a:pt x="1333" y="2687"/>
                      <a:pt x="1334" y="2687"/>
                      <a:pt x="1334" y="2687"/>
                    </a:cubicBezTo>
                    <a:cubicBezTo>
                      <a:pt x="1405" y="2678"/>
                      <a:pt x="2062" y="2195"/>
                      <a:pt x="2110" y="2095"/>
                    </a:cubicBezTo>
                    <a:cubicBezTo>
                      <a:pt x="2158" y="1995"/>
                      <a:pt x="2078" y="1774"/>
                      <a:pt x="2078" y="1774"/>
                    </a:cubicBezTo>
                    <a:cubicBezTo>
                      <a:pt x="2078" y="1774"/>
                      <a:pt x="848" y="164"/>
                      <a:pt x="737" y="63"/>
                    </a:cubicBezTo>
                    <a:cubicBezTo>
                      <a:pt x="687" y="18"/>
                      <a:pt x="635" y="1"/>
                      <a:pt x="5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4882936" y="3270167"/>
                <a:ext cx="142468" cy="17684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783" extrusionOk="0">
                    <a:moveTo>
                      <a:pt x="622" y="95"/>
                    </a:moveTo>
                    <a:cubicBezTo>
                      <a:pt x="662" y="95"/>
                      <a:pt x="703" y="113"/>
                      <a:pt x="739" y="145"/>
                    </a:cubicBezTo>
                    <a:cubicBezTo>
                      <a:pt x="827" y="226"/>
                      <a:pt x="1726" y="1393"/>
                      <a:pt x="2071" y="1844"/>
                    </a:cubicBezTo>
                    <a:cubicBezTo>
                      <a:pt x="2098" y="1924"/>
                      <a:pt x="2130" y="2063"/>
                      <a:pt x="2101" y="2121"/>
                    </a:cubicBezTo>
                    <a:cubicBezTo>
                      <a:pt x="2063" y="2203"/>
                      <a:pt x="1501" y="2620"/>
                      <a:pt x="1378" y="2680"/>
                    </a:cubicBezTo>
                    <a:cubicBezTo>
                      <a:pt x="1251" y="2529"/>
                      <a:pt x="575" y="1332"/>
                      <a:pt x="160" y="577"/>
                    </a:cubicBezTo>
                    <a:cubicBezTo>
                      <a:pt x="117" y="366"/>
                      <a:pt x="259" y="283"/>
                      <a:pt x="420" y="207"/>
                    </a:cubicBezTo>
                    <a:cubicBezTo>
                      <a:pt x="475" y="182"/>
                      <a:pt x="511" y="165"/>
                      <a:pt x="529" y="138"/>
                    </a:cubicBezTo>
                    <a:cubicBezTo>
                      <a:pt x="541" y="121"/>
                      <a:pt x="566" y="101"/>
                      <a:pt x="606" y="96"/>
                    </a:cubicBezTo>
                    <a:cubicBezTo>
                      <a:pt x="611" y="95"/>
                      <a:pt x="616" y="95"/>
                      <a:pt x="622" y="95"/>
                    </a:cubicBezTo>
                    <a:close/>
                    <a:moveTo>
                      <a:pt x="624" y="0"/>
                    </a:moveTo>
                    <a:cubicBezTo>
                      <a:pt x="614" y="0"/>
                      <a:pt x="604" y="1"/>
                      <a:pt x="594" y="2"/>
                    </a:cubicBezTo>
                    <a:cubicBezTo>
                      <a:pt x="534" y="10"/>
                      <a:pt x="480" y="41"/>
                      <a:pt x="452" y="84"/>
                    </a:cubicBezTo>
                    <a:cubicBezTo>
                      <a:pt x="444" y="93"/>
                      <a:pt x="408" y="108"/>
                      <a:pt x="381" y="121"/>
                    </a:cubicBezTo>
                    <a:cubicBezTo>
                      <a:pt x="248" y="183"/>
                      <a:pt x="0" y="297"/>
                      <a:pt x="69" y="605"/>
                    </a:cubicBezTo>
                    <a:lnTo>
                      <a:pt x="73" y="617"/>
                    </a:lnTo>
                    <a:cubicBezTo>
                      <a:pt x="1213" y="2689"/>
                      <a:pt x="1328" y="2782"/>
                      <a:pt x="1369" y="2782"/>
                    </a:cubicBezTo>
                    <a:cubicBezTo>
                      <a:pt x="1371" y="2782"/>
                      <a:pt x="1373" y="2782"/>
                      <a:pt x="1375" y="2781"/>
                    </a:cubicBezTo>
                    <a:cubicBezTo>
                      <a:pt x="1464" y="2770"/>
                      <a:pt x="2133" y="2278"/>
                      <a:pt x="2187" y="2162"/>
                    </a:cubicBezTo>
                    <a:cubicBezTo>
                      <a:pt x="2242" y="2047"/>
                      <a:pt x="2166" y="1830"/>
                      <a:pt x="2158" y="1805"/>
                    </a:cubicBezTo>
                    <a:lnTo>
                      <a:pt x="2151" y="1793"/>
                    </a:lnTo>
                    <a:cubicBezTo>
                      <a:pt x="2100" y="1726"/>
                      <a:pt x="917" y="179"/>
                      <a:pt x="804" y="76"/>
                    </a:cubicBezTo>
                    <a:cubicBezTo>
                      <a:pt x="751" y="27"/>
                      <a:pt x="688" y="0"/>
                      <a:pt x="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4730686" y="3496063"/>
                <a:ext cx="149903" cy="11406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795" extrusionOk="0">
                    <a:moveTo>
                      <a:pt x="2302" y="0"/>
                    </a:moveTo>
                    <a:lnTo>
                      <a:pt x="1" y="1718"/>
                    </a:lnTo>
                    <a:lnTo>
                      <a:pt x="57" y="1795"/>
                    </a:lnTo>
                    <a:lnTo>
                      <a:pt x="2359" y="7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4681884" y="3770189"/>
                <a:ext cx="28405" cy="39144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16" extrusionOk="0">
                    <a:moveTo>
                      <a:pt x="365" y="0"/>
                    </a:moveTo>
                    <a:cubicBezTo>
                      <a:pt x="242" y="213"/>
                      <a:pt x="119" y="400"/>
                      <a:pt x="1" y="557"/>
                    </a:cubicBezTo>
                    <a:lnTo>
                      <a:pt x="76" y="615"/>
                    </a:lnTo>
                    <a:cubicBezTo>
                      <a:pt x="198" y="455"/>
                      <a:pt x="322" y="264"/>
                      <a:pt x="447" y="47"/>
                    </a:cubicBezTo>
                    <a:lnTo>
                      <a:pt x="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6"/>
              <p:cNvSpPr/>
              <p:nvPr/>
            </p:nvSpPr>
            <p:spPr>
              <a:xfrm>
                <a:off x="4714800" y="3594301"/>
                <a:ext cx="70980" cy="160896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532" extrusionOk="0">
                    <a:moveTo>
                      <a:pt x="1025" y="0"/>
                    </a:moveTo>
                    <a:cubicBezTo>
                      <a:pt x="1022" y="12"/>
                      <a:pt x="737" y="1077"/>
                      <a:pt x="0" y="2488"/>
                    </a:cubicBezTo>
                    <a:lnTo>
                      <a:pt x="84" y="2531"/>
                    </a:lnTo>
                    <a:cubicBezTo>
                      <a:pt x="827" y="1110"/>
                      <a:pt x="1114" y="36"/>
                      <a:pt x="1117" y="24"/>
                    </a:cubicBez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6"/>
              <p:cNvSpPr/>
              <p:nvPr/>
            </p:nvSpPr>
            <p:spPr>
              <a:xfrm>
                <a:off x="4648587" y="3775399"/>
                <a:ext cx="83879" cy="106946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683" extrusionOk="0">
                    <a:moveTo>
                      <a:pt x="1239" y="0"/>
                    </a:moveTo>
                    <a:cubicBezTo>
                      <a:pt x="1231" y="13"/>
                      <a:pt x="389" y="1273"/>
                      <a:pt x="0" y="1610"/>
                    </a:cubicBezTo>
                    <a:lnTo>
                      <a:pt x="62" y="1682"/>
                    </a:lnTo>
                    <a:cubicBezTo>
                      <a:pt x="461" y="1336"/>
                      <a:pt x="1283" y="105"/>
                      <a:pt x="1319" y="53"/>
                    </a:cubicBez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50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rgbClr val="F3324D"/>
                </a:solidFill>
              </a:rPr>
              <a:t>contents</a:t>
            </a:r>
            <a:endParaRPr dirty="0">
              <a:solidFill>
                <a:srgbClr val="F3324D"/>
              </a:solidFill>
            </a:endParaRPr>
          </a:p>
        </p:txBody>
      </p:sp>
      <p:sp>
        <p:nvSpPr>
          <p:cNvPr id="577" name="Google Shape;577;p38"/>
          <p:cNvSpPr txBox="1">
            <a:spLocks noGrp="1"/>
          </p:cNvSpPr>
          <p:nvPr>
            <p:ph type="subTitle" idx="3"/>
          </p:nvPr>
        </p:nvSpPr>
        <p:spPr>
          <a:xfrm>
            <a:off x="4954987" y="3954875"/>
            <a:ext cx="341503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limitations and future work </a:t>
            </a:r>
            <a:br>
              <a:rPr lang="en-GB" dirty="0"/>
            </a:br>
            <a:r>
              <a:rPr lang="en-GB" dirty="0"/>
              <a:t>of the project will be discussed.</a:t>
            </a:r>
          </a:p>
        </p:txBody>
      </p:sp>
      <p:sp>
        <p:nvSpPr>
          <p:cNvPr id="578" name="Google Shape;578;p38"/>
          <p:cNvSpPr txBox="1">
            <a:spLocks noGrp="1"/>
          </p:cNvSpPr>
          <p:nvPr>
            <p:ph type="subTitle" idx="1"/>
          </p:nvPr>
        </p:nvSpPr>
        <p:spPr>
          <a:xfrm>
            <a:off x="1251700" y="2275275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overview of the project will be discussed.</a:t>
            </a:r>
            <a:endParaRPr dirty="0"/>
          </a:p>
        </p:txBody>
      </p:sp>
      <p:sp>
        <p:nvSpPr>
          <p:cNvPr id="579" name="Google Shape;579;p38"/>
          <p:cNvSpPr txBox="1">
            <a:spLocks noGrp="1"/>
          </p:cNvSpPr>
          <p:nvPr>
            <p:ph type="subTitle" idx="2"/>
          </p:nvPr>
        </p:nvSpPr>
        <p:spPr>
          <a:xfrm>
            <a:off x="4954977" y="2275275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have I choose this project?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80" name="Google Shape;580;p38"/>
          <p:cNvSpPr txBox="1">
            <a:spLocks noGrp="1"/>
          </p:cNvSpPr>
          <p:nvPr>
            <p:ph type="subTitle" idx="4"/>
          </p:nvPr>
        </p:nvSpPr>
        <p:spPr>
          <a:xfrm>
            <a:off x="1251714" y="3954900"/>
            <a:ext cx="2937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project will be showcased to you.</a:t>
            </a:r>
          </a:p>
        </p:txBody>
      </p:sp>
      <p:sp>
        <p:nvSpPr>
          <p:cNvPr id="581" name="Google Shape;581;p38"/>
          <p:cNvSpPr txBox="1">
            <a:spLocks noGrp="1"/>
          </p:cNvSpPr>
          <p:nvPr>
            <p:ph type="title" idx="5"/>
          </p:nvPr>
        </p:nvSpPr>
        <p:spPr>
          <a:xfrm>
            <a:off x="1350102" y="1426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2" name="Google Shape;582;p38"/>
          <p:cNvSpPr txBox="1">
            <a:spLocks noGrp="1"/>
          </p:cNvSpPr>
          <p:nvPr>
            <p:ph type="title" idx="6"/>
          </p:nvPr>
        </p:nvSpPr>
        <p:spPr>
          <a:xfrm>
            <a:off x="5053390" y="3106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3" name="Google Shape;583;p38"/>
          <p:cNvSpPr txBox="1">
            <a:spLocks noGrp="1"/>
          </p:cNvSpPr>
          <p:nvPr>
            <p:ph type="title" idx="7"/>
          </p:nvPr>
        </p:nvSpPr>
        <p:spPr>
          <a:xfrm>
            <a:off x="5053377" y="1426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4" name="Google Shape;584;p38"/>
          <p:cNvSpPr txBox="1">
            <a:spLocks noGrp="1"/>
          </p:cNvSpPr>
          <p:nvPr>
            <p:ph type="title" idx="8"/>
          </p:nvPr>
        </p:nvSpPr>
        <p:spPr>
          <a:xfrm>
            <a:off x="1350115" y="31065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5" name="Google Shape;585;p38"/>
          <p:cNvSpPr txBox="1">
            <a:spLocks noGrp="1"/>
          </p:cNvSpPr>
          <p:nvPr>
            <p:ph type="subTitle" idx="9"/>
          </p:nvPr>
        </p:nvSpPr>
        <p:spPr>
          <a:xfrm>
            <a:off x="1251700" y="1986275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86" name="Google Shape;586;p38"/>
          <p:cNvSpPr txBox="1">
            <a:spLocks noGrp="1"/>
          </p:cNvSpPr>
          <p:nvPr>
            <p:ph type="subTitle" idx="13"/>
          </p:nvPr>
        </p:nvSpPr>
        <p:spPr>
          <a:xfrm>
            <a:off x="4954984" y="1986275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587" name="Google Shape;587;p38"/>
          <p:cNvSpPr txBox="1">
            <a:spLocks noGrp="1"/>
          </p:cNvSpPr>
          <p:nvPr>
            <p:ph type="subTitle" idx="14"/>
          </p:nvPr>
        </p:nvSpPr>
        <p:spPr>
          <a:xfrm>
            <a:off x="1251713" y="3665900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588" name="Google Shape;588;p38"/>
          <p:cNvSpPr txBox="1">
            <a:spLocks noGrp="1"/>
          </p:cNvSpPr>
          <p:nvPr>
            <p:ph type="subTitle" idx="15"/>
          </p:nvPr>
        </p:nvSpPr>
        <p:spPr>
          <a:xfrm>
            <a:off x="4954988" y="3665950"/>
            <a:ext cx="2937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</a:p>
        </p:txBody>
      </p:sp>
      <p:grpSp>
        <p:nvGrpSpPr>
          <p:cNvPr id="589" name="Google Shape;589;p38"/>
          <p:cNvGrpSpPr/>
          <p:nvPr/>
        </p:nvGrpSpPr>
        <p:grpSpPr>
          <a:xfrm>
            <a:off x="278799" y="3706517"/>
            <a:ext cx="710372" cy="1463510"/>
            <a:chOff x="57750" y="3259488"/>
            <a:chExt cx="910383" cy="1875574"/>
          </a:xfrm>
        </p:grpSpPr>
        <p:sp>
          <p:nvSpPr>
            <p:cNvPr id="590" name="Google Shape;590;p38"/>
            <p:cNvSpPr/>
            <p:nvPr/>
          </p:nvSpPr>
          <p:spPr>
            <a:xfrm>
              <a:off x="429204" y="3835573"/>
              <a:ext cx="108636" cy="802509"/>
            </a:xfrm>
            <a:custGeom>
              <a:avLst/>
              <a:gdLst/>
              <a:ahLst/>
              <a:cxnLst/>
              <a:rect l="l" t="t" r="r" b="b"/>
              <a:pathLst>
                <a:path w="997" h="7365" extrusionOk="0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3" y="4"/>
                    <a:pt x="1" y="8"/>
                    <a:pt x="3" y="12"/>
                  </a:cubicBezTo>
                  <a:lnTo>
                    <a:pt x="3" y="13"/>
                  </a:lnTo>
                  <a:cubicBezTo>
                    <a:pt x="229" y="590"/>
                    <a:pt x="381" y="1195"/>
                    <a:pt x="504" y="1802"/>
                  </a:cubicBezTo>
                  <a:cubicBezTo>
                    <a:pt x="628" y="2409"/>
                    <a:pt x="713" y="3024"/>
                    <a:pt x="768" y="3641"/>
                  </a:cubicBezTo>
                  <a:lnTo>
                    <a:pt x="796" y="4104"/>
                  </a:lnTo>
                  <a:cubicBezTo>
                    <a:pt x="800" y="4181"/>
                    <a:pt x="805" y="4259"/>
                    <a:pt x="808" y="4335"/>
                  </a:cubicBezTo>
                  <a:lnTo>
                    <a:pt x="814" y="4568"/>
                  </a:lnTo>
                  <a:lnTo>
                    <a:pt x="826" y="5032"/>
                  </a:lnTo>
                  <a:lnTo>
                    <a:pt x="828" y="5496"/>
                  </a:lnTo>
                  <a:lnTo>
                    <a:pt x="833" y="5728"/>
                  </a:lnTo>
                  <a:lnTo>
                    <a:pt x="828" y="5960"/>
                  </a:lnTo>
                  <a:cubicBezTo>
                    <a:pt x="826" y="6115"/>
                    <a:pt x="822" y="6269"/>
                    <a:pt x="823" y="6424"/>
                  </a:cubicBezTo>
                  <a:cubicBezTo>
                    <a:pt x="825" y="6580"/>
                    <a:pt x="812" y="6734"/>
                    <a:pt x="807" y="6889"/>
                  </a:cubicBezTo>
                  <a:cubicBezTo>
                    <a:pt x="803" y="7045"/>
                    <a:pt x="797" y="7200"/>
                    <a:pt x="796" y="7356"/>
                  </a:cubicBezTo>
                  <a:cubicBezTo>
                    <a:pt x="796" y="7361"/>
                    <a:pt x="800" y="7365"/>
                    <a:pt x="804" y="7365"/>
                  </a:cubicBezTo>
                  <a:cubicBezTo>
                    <a:pt x="808" y="7365"/>
                    <a:pt x="812" y="7361"/>
                    <a:pt x="813" y="7358"/>
                  </a:cubicBezTo>
                  <a:cubicBezTo>
                    <a:pt x="861" y="7051"/>
                    <a:pt x="907" y="6742"/>
                    <a:pt x="937" y="6432"/>
                  </a:cubicBezTo>
                  <a:cubicBezTo>
                    <a:pt x="951" y="6276"/>
                    <a:pt x="961" y="6120"/>
                    <a:pt x="972" y="5965"/>
                  </a:cubicBezTo>
                  <a:cubicBezTo>
                    <a:pt x="977" y="5887"/>
                    <a:pt x="984" y="5808"/>
                    <a:pt x="987" y="5731"/>
                  </a:cubicBezTo>
                  <a:lnTo>
                    <a:pt x="992" y="5497"/>
                  </a:lnTo>
                  <a:lnTo>
                    <a:pt x="996" y="5029"/>
                  </a:lnTo>
                  <a:cubicBezTo>
                    <a:pt x="992" y="4872"/>
                    <a:pt x="983" y="4717"/>
                    <a:pt x="975" y="4561"/>
                  </a:cubicBezTo>
                  <a:lnTo>
                    <a:pt x="963" y="4327"/>
                  </a:lnTo>
                  <a:cubicBezTo>
                    <a:pt x="957" y="4249"/>
                    <a:pt x="949" y="4172"/>
                    <a:pt x="942" y="4094"/>
                  </a:cubicBezTo>
                  <a:lnTo>
                    <a:pt x="898" y="3628"/>
                  </a:lnTo>
                  <a:cubicBezTo>
                    <a:pt x="826" y="3008"/>
                    <a:pt x="725" y="2392"/>
                    <a:pt x="585" y="1784"/>
                  </a:cubicBezTo>
                  <a:cubicBezTo>
                    <a:pt x="439" y="1178"/>
                    <a:pt x="265" y="578"/>
                    <a:pt x="17" y="6"/>
                  </a:cubicBezTo>
                  <a:cubicBezTo>
                    <a:pt x="16" y="3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22012" y="4100135"/>
              <a:ext cx="69954" cy="528359"/>
            </a:xfrm>
            <a:custGeom>
              <a:avLst/>
              <a:gdLst/>
              <a:ahLst/>
              <a:cxnLst/>
              <a:rect l="l" t="t" r="r" b="b"/>
              <a:pathLst>
                <a:path w="642" h="4849" extrusionOk="0">
                  <a:moveTo>
                    <a:pt x="9" y="0"/>
                  </a:moveTo>
                  <a:cubicBezTo>
                    <a:pt x="8" y="0"/>
                    <a:pt x="8" y="0"/>
                    <a:pt x="7" y="1"/>
                  </a:cubicBezTo>
                  <a:cubicBezTo>
                    <a:pt x="4" y="3"/>
                    <a:pt x="0" y="7"/>
                    <a:pt x="2" y="11"/>
                  </a:cubicBezTo>
                  <a:cubicBezTo>
                    <a:pt x="115" y="401"/>
                    <a:pt x="200" y="800"/>
                    <a:pt x="268" y="1200"/>
                  </a:cubicBezTo>
                  <a:cubicBezTo>
                    <a:pt x="337" y="1600"/>
                    <a:pt x="388" y="2003"/>
                    <a:pt x="413" y="2407"/>
                  </a:cubicBezTo>
                  <a:cubicBezTo>
                    <a:pt x="439" y="2812"/>
                    <a:pt x="442" y="3219"/>
                    <a:pt x="472" y="3624"/>
                  </a:cubicBezTo>
                  <a:cubicBezTo>
                    <a:pt x="500" y="4029"/>
                    <a:pt x="528" y="4434"/>
                    <a:pt x="575" y="4841"/>
                  </a:cubicBezTo>
                  <a:cubicBezTo>
                    <a:pt x="575" y="4845"/>
                    <a:pt x="580" y="4848"/>
                    <a:pt x="585" y="4848"/>
                  </a:cubicBezTo>
                  <a:cubicBezTo>
                    <a:pt x="588" y="4847"/>
                    <a:pt x="591" y="4844"/>
                    <a:pt x="592" y="4841"/>
                  </a:cubicBezTo>
                  <a:cubicBezTo>
                    <a:pt x="635" y="4433"/>
                    <a:pt x="642" y="4025"/>
                    <a:pt x="635" y="3617"/>
                  </a:cubicBezTo>
                  <a:cubicBezTo>
                    <a:pt x="630" y="3208"/>
                    <a:pt x="584" y="2801"/>
                    <a:pt x="543" y="2395"/>
                  </a:cubicBezTo>
                  <a:cubicBezTo>
                    <a:pt x="502" y="1988"/>
                    <a:pt x="434" y="1584"/>
                    <a:pt x="348" y="1184"/>
                  </a:cubicBezTo>
                  <a:cubicBezTo>
                    <a:pt x="257" y="785"/>
                    <a:pt x="151" y="392"/>
                    <a:pt x="17" y="6"/>
                  </a:cubicBezTo>
                  <a:cubicBezTo>
                    <a:pt x="16" y="2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75349" y="4193843"/>
              <a:ext cx="184147" cy="461020"/>
            </a:xfrm>
            <a:custGeom>
              <a:avLst/>
              <a:gdLst/>
              <a:ahLst/>
              <a:cxnLst/>
              <a:rect l="l" t="t" r="r" b="b"/>
              <a:pathLst>
                <a:path w="1690" h="4231" extrusionOk="0">
                  <a:moveTo>
                    <a:pt x="10" y="1"/>
                  </a:moveTo>
                  <a:cubicBezTo>
                    <a:pt x="7" y="1"/>
                    <a:pt x="5" y="2"/>
                    <a:pt x="3" y="4"/>
                  </a:cubicBezTo>
                  <a:cubicBezTo>
                    <a:pt x="0" y="8"/>
                    <a:pt x="1" y="14"/>
                    <a:pt x="5" y="16"/>
                  </a:cubicBezTo>
                  <a:cubicBezTo>
                    <a:pt x="327" y="246"/>
                    <a:pt x="610" y="528"/>
                    <a:pt x="850" y="837"/>
                  </a:cubicBezTo>
                  <a:cubicBezTo>
                    <a:pt x="970" y="993"/>
                    <a:pt x="1081" y="1156"/>
                    <a:pt x="1172" y="1327"/>
                  </a:cubicBezTo>
                  <a:lnTo>
                    <a:pt x="1234" y="1456"/>
                  </a:lnTo>
                  <a:lnTo>
                    <a:pt x="1282" y="1593"/>
                  </a:lnTo>
                  <a:cubicBezTo>
                    <a:pt x="1299" y="1638"/>
                    <a:pt x="1312" y="1685"/>
                    <a:pt x="1323" y="1732"/>
                  </a:cubicBezTo>
                  <a:cubicBezTo>
                    <a:pt x="1336" y="1780"/>
                    <a:pt x="1350" y="1826"/>
                    <a:pt x="1360" y="1874"/>
                  </a:cubicBezTo>
                  <a:cubicBezTo>
                    <a:pt x="1444" y="2256"/>
                    <a:pt x="1469" y="2650"/>
                    <a:pt x="1510" y="3040"/>
                  </a:cubicBezTo>
                  <a:lnTo>
                    <a:pt x="1613" y="4224"/>
                  </a:lnTo>
                  <a:cubicBezTo>
                    <a:pt x="1613" y="4228"/>
                    <a:pt x="1616" y="4231"/>
                    <a:pt x="1621" y="4231"/>
                  </a:cubicBezTo>
                  <a:cubicBezTo>
                    <a:pt x="1626" y="4231"/>
                    <a:pt x="1629" y="4228"/>
                    <a:pt x="1629" y="4224"/>
                  </a:cubicBezTo>
                  <a:cubicBezTo>
                    <a:pt x="1682" y="3828"/>
                    <a:pt x="1690" y="3428"/>
                    <a:pt x="1674" y="3028"/>
                  </a:cubicBezTo>
                  <a:cubicBezTo>
                    <a:pt x="1655" y="2630"/>
                    <a:pt x="1589" y="2232"/>
                    <a:pt x="1487" y="1843"/>
                  </a:cubicBezTo>
                  <a:cubicBezTo>
                    <a:pt x="1474" y="1793"/>
                    <a:pt x="1458" y="1745"/>
                    <a:pt x="1443" y="1697"/>
                  </a:cubicBezTo>
                  <a:cubicBezTo>
                    <a:pt x="1428" y="1648"/>
                    <a:pt x="1415" y="1600"/>
                    <a:pt x="1394" y="1553"/>
                  </a:cubicBezTo>
                  <a:lnTo>
                    <a:pt x="1338" y="1411"/>
                  </a:lnTo>
                  <a:lnTo>
                    <a:pt x="1266" y="1275"/>
                  </a:lnTo>
                  <a:cubicBezTo>
                    <a:pt x="1163" y="1101"/>
                    <a:pt x="1043" y="940"/>
                    <a:pt x="914" y="786"/>
                  </a:cubicBezTo>
                  <a:cubicBezTo>
                    <a:pt x="652" y="484"/>
                    <a:pt x="351" y="215"/>
                    <a:pt x="14" y="2"/>
                  </a:cubicBezTo>
                  <a:cubicBezTo>
                    <a:pt x="13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345085" y="4359684"/>
              <a:ext cx="84337" cy="259113"/>
            </a:xfrm>
            <a:custGeom>
              <a:avLst/>
              <a:gdLst/>
              <a:ahLst/>
              <a:cxnLst/>
              <a:rect l="l" t="t" r="r" b="b"/>
              <a:pathLst>
                <a:path w="774" h="2378" extrusionOk="0">
                  <a:moveTo>
                    <a:pt x="9" y="1"/>
                  </a:moveTo>
                  <a:cubicBezTo>
                    <a:pt x="6" y="1"/>
                    <a:pt x="4" y="2"/>
                    <a:pt x="2" y="5"/>
                  </a:cubicBezTo>
                  <a:cubicBezTo>
                    <a:pt x="0" y="9"/>
                    <a:pt x="1" y="13"/>
                    <a:pt x="4" y="15"/>
                  </a:cubicBezTo>
                  <a:lnTo>
                    <a:pt x="5" y="16"/>
                  </a:lnTo>
                  <a:cubicBezTo>
                    <a:pt x="165" y="151"/>
                    <a:pt x="269" y="339"/>
                    <a:pt x="349" y="529"/>
                  </a:cubicBezTo>
                  <a:cubicBezTo>
                    <a:pt x="429" y="721"/>
                    <a:pt x="488" y="922"/>
                    <a:pt x="524" y="1126"/>
                  </a:cubicBezTo>
                  <a:cubicBezTo>
                    <a:pt x="547" y="1227"/>
                    <a:pt x="554" y="1332"/>
                    <a:pt x="569" y="1435"/>
                  </a:cubicBezTo>
                  <a:cubicBezTo>
                    <a:pt x="576" y="1539"/>
                    <a:pt x="590" y="1642"/>
                    <a:pt x="606" y="1746"/>
                  </a:cubicBezTo>
                  <a:cubicBezTo>
                    <a:pt x="618" y="1848"/>
                    <a:pt x="634" y="1952"/>
                    <a:pt x="651" y="2056"/>
                  </a:cubicBezTo>
                  <a:cubicBezTo>
                    <a:pt x="664" y="2160"/>
                    <a:pt x="681" y="2265"/>
                    <a:pt x="707" y="2371"/>
                  </a:cubicBezTo>
                  <a:cubicBezTo>
                    <a:pt x="708" y="2375"/>
                    <a:pt x="712" y="2378"/>
                    <a:pt x="716" y="2378"/>
                  </a:cubicBezTo>
                  <a:cubicBezTo>
                    <a:pt x="717" y="2378"/>
                    <a:pt x="717" y="2377"/>
                    <a:pt x="718" y="2377"/>
                  </a:cubicBezTo>
                  <a:cubicBezTo>
                    <a:pt x="721" y="2376"/>
                    <a:pt x="723" y="2374"/>
                    <a:pt x="724" y="2371"/>
                  </a:cubicBezTo>
                  <a:cubicBezTo>
                    <a:pt x="745" y="2265"/>
                    <a:pt x="757" y="2158"/>
                    <a:pt x="766" y="2051"/>
                  </a:cubicBezTo>
                  <a:cubicBezTo>
                    <a:pt x="774" y="1944"/>
                    <a:pt x="770" y="1837"/>
                    <a:pt x="769" y="1730"/>
                  </a:cubicBezTo>
                  <a:cubicBezTo>
                    <a:pt x="763" y="1623"/>
                    <a:pt x="748" y="1516"/>
                    <a:pt x="729" y="1410"/>
                  </a:cubicBezTo>
                  <a:lnTo>
                    <a:pt x="692" y="1253"/>
                  </a:lnTo>
                  <a:cubicBezTo>
                    <a:pt x="681" y="1201"/>
                    <a:pt x="669" y="1149"/>
                    <a:pt x="652" y="1097"/>
                  </a:cubicBezTo>
                  <a:cubicBezTo>
                    <a:pt x="598" y="888"/>
                    <a:pt x="521" y="686"/>
                    <a:pt x="423" y="495"/>
                  </a:cubicBezTo>
                  <a:cubicBezTo>
                    <a:pt x="320" y="307"/>
                    <a:pt x="197" y="121"/>
                    <a:pt x="14" y="3"/>
                  </a:cubicBezTo>
                  <a:cubicBezTo>
                    <a:pt x="12" y="1"/>
                    <a:pt x="11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546012" y="3979949"/>
              <a:ext cx="94470" cy="682214"/>
            </a:xfrm>
            <a:custGeom>
              <a:avLst/>
              <a:gdLst/>
              <a:ahLst/>
              <a:cxnLst/>
              <a:rect l="l" t="t" r="r" b="b"/>
              <a:pathLst>
                <a:path w="867" h="6261" extrusionOk="0">
                  <a:moveTo>
                    <a:pt x="858" y="1"/>
                  </a:moveTo>
                  <a:cubicBezTo>
                    <a:pt x="854" y="1"/>
                    <a:pt x="851" y="3"/>
                    <a:pt x="850" y="7"/>
                  </a:cubicBezTo>
                  <a:cubicBezTo>
                    <a:pt x="739" y="520"/>
                    <a:pt x="636" y="1035"/>
                    <a:pt x="537" y="1553"/>
                  </a:cubicBezTo>
                  <a:cubicBezTo>
                    <a:pt x="442" y="2070"/>
                    <a:pt x="351" y="2588"/>
                    <a:pt x="270" y="3108"/>
                  </a:cubicBezTo>
                  <a:cubicBezTo>
                    <a:pt x="188" y="3627"/>
                    <a:pt x="101" y="4148"/>
                    <a:pt x="57" y="4672"/>
                  </a:cubicBezTo>
                  <a:cubicBezTo>
                    <a:pt x="37" y="4936"/>
                    <a:pt x="15" y="5198"/>
                    <a:pt x="9" y="5461"/>
                  </a:cubicBezTo>
                  <a:cubicBezTo>
                    <a:pt x="7" y="5594"/>
                    <a:pt x="1" y="5725"/>
                    <a:pt x="2" y="5857"/>
                  </a:cubicBezTo>
                  <a:cubicBezTo>
                    <a:pt x="5" y="5989"/>
                    <a:pt x="5" y="6120"/>
                    <a:pt x="11" y="6253"/>
                  </a:cubicBezTo>
                  <a:cubicBezTo>
                    <a:pt x="11" y="6256"/>
                    <a:pt x="14" y="6260"/>
                    <a:pt x="18" y="6260"/>
                  </a:cubicBezTo>
                  <a:cubicBezTo>
                    <a:pt x="19" y="6260"/>
                    <a:pt x="19" y="6260"/>
                    <a:pt x="20" y="6260"/>
                  </a:cubicBezTo>
                  <a:cubicBezTo>
                    <a:pt x="24" y="6260"/>
                    <a:pt x="27" y="6257"/>
                    <a:pt x="27" y="6254"/>
                  </a:cubicBezTo>
                  <a:lnTo>
                    <a:pt x="219" y="4690"/>
                  </a:lnTo>
                  <a:cubicBezTo>
                    <a:pt x="285" y="4170"/>
                    <a:pt x="335" y="3647"/>
                    <a:pt x="399" y="3127"/>
                  </a:cubicBezTo>
                  <a:cubicBezTo>
                    <a:pt x="465" y="2605"/>
                    <a:pt x="539" y="2086"/>
                    <a:pt x="618" y="1566"/>
                  </a:cubicBezTo>
                  <a:cubicBezTo>
                    <a:pt x="695" y="1047"/>
                    <a:pt x="776" y="527"/>
                    <a:pt x="866" y="10"/>
                  </a:cubicBezTo>
                  <a:cubicBezTo>
                    <a:pt x="867" y="5"/>
                    <a:pt x="863" y="1"/>
                    <a:pt x="859" y="1"/>
                  </a:cubicBezTo>
                  <a:cubicBezTo>
                    <a:pt x="859" y="1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78265" y="4107326"/>
              <a:ext cx="153637" cy="518770"/>
            </a:xfrm>
            <a:custGeom>
              <a:avLst/>
              <a:gdLst/>
              <a:ahLst/>
              <a:cxnLst/>
              <a:rect l="l" t="t" r="r" b="b"/>
              <a:pathLst>
                <a:path w="1410" h="4761" extrusionOk="0">
                  <a:moveTo>
                    <a:pt x="1400" y="0"/>
                  </a:moveTo>
                  <a:cubicBezTo>
                    <a:pt x="1398" y="0"/>
                    <a:pt x="1397" y="1"/>
                    <a:pt x="1395" y="2"/>
                  </a:cubicBezTo>
                  <a:cubicBezTo>
                    <a:pt x="1240" y="148"/>
                    <a:pt x="1126" y="326"/>
                    <a:pt x="1016" y="504"/>
                  </a:cubicBezTo>
                  <a:cubicBezTo>
                    <a:pt x="965" y="597"/>
                    <a:pt x="911" y="687"/>
                    <a:pt x="867" y="782"/>
                  </a:cubicBezTo>
                  <a:lnTo>
                    <a:pt x="796" y="924"/>
                  </a:lnTo>
                  <a:lnTo>
                    <a:pt x="733" y="1069"/>
                  </a:lnTo>
                  <a:cubicBezTo>
                    <a:pt x="571" y="1456"/>
                    <a:pt x="437" y="1856"/>
                    <a:pt x="332" y="2263"/>
                  </a:cubicBezTo>
                  <a:cubicBezTo>
                    <a:pt x="302" y="2364"/>
                    <a:pt x="279" y="2467"/>
                    <a:pt x="255" y="2568"/>
                  </a:cubicBezTo>
                  <a:lnTo>
                    <a:pt x="181" y="2875"/>
                  </a:lnTo>
                  <a:cubicBezTo>
                    <a:pt x="141" y="3082"/>
                    <a:pt x="104" y="3288"/>
                    <a:pt x="75" y="3496"/>
                  </a:cubicBezTo>
                  <a:cubicBezTo>
                    <a:pt x="53" y="3705"/>
                    <a:pt x="29" y="3914"/>
                    <a:pt x="17" y="4122"/>
                  </a:cubicBezTo>
                  <a:cubicBezTo>
                    <a:pt x="6" y="4332"/>
                    <a:pt x="1" y="4542"/>
                    <a:pt x="2" y="4752"/>
                  </a:cubicBezTo>
                  <a:cubicBezTo>
                    <a:pt x="2" y="4756"/>
                    <a:pt x="5" y="4760"/>
                    <a:pt x="10" y="4760"/>
                  </a:cubicBezTo>
                  <a:cubicBezTo>
                    <a:pt x="14" y="4760"/>
                    <a:pt x="18" y="4757"/>
                    <a:pt x="19" y="4753"/>
                  </a:cubicBezTo>
                  <a:cubicBezTo>
                    <a:pt x="62" y="4547"/>
                    <a:pt x="99" y="4342"/>
                    <a:pt x="131" y="4136"/>
                  </a:cubicBezTo>
                  <a:cubicBezTo>
                    <a:pt x="167" y="3930"/>
                    <a:pt x="204" y="3726"/>
                    <a:pt x="238" y="3520"/>
                  </a:cubicBezTo>
                  <a:cubicBezTo>
                    <a:pt x="252" y="3417"/>
                    <a:pt x="274" y="3316"/>
                    <a:pt x="291" y="3214"/>
                  </a:cubicBezTo>
                  <a:lnTo>
                    <a:pt x="341" y="2905"/>
                  </a:lnTo>
                  <a:cubicBezTo>
                    <a:pt x="380" y="2702"/>
                    <a:pt x="412" y="2496"/>
                    <a:pt x="459" y="2293"/>
                  </a:cubicBezTo>
                  <a:cubicBezTo>
                    <a:pt x="548" y="1887"/>
                    <a:pt x="664" y="1488"/>
                    <a:pt x="810" y="1099"/>
                  </a:cubicBezTo>
                  <a:lnTo>
                    <a:pt x="864" y="953"/>
                  </a:lnTo>
                  <a:lnTo>
                    <a:pt x="926" y="811"/>
                  </a:lnTo>
                  <a:cubicBezTo>
                    <a:pt x="965" y="714"/>
                    <a:pt x="1013" y="622"/>
                    <a:pt x="1059" y="528"/>
                  </a:cubicBezTo>
                  <a:cubicBezTo>
                    <a:pt x="1157" y="347"/>
                    <a:pt x="1262" y="163"/>
                    <a:pt x="1406" y="14"/>
                  </a:cubicBezTo>
                  <a:lnTo>
                    <a:pt x="1407" y="14"/>
                  </a:lnTo>
                  <a:cubicBezTo>
                    <a:pt x="1409" y="10"/>
                    <a:pt x="1409" y="6"/>
                    <a:pt x="1406" y="3"/>
                  </a:cubicBezTo>
                  <a:cubicBezTo>
                    <a:pt x="1404" y="1"/>
                    <a:pt x="1402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597115" y="4318932"/>
              <a:ext cx="120404" cy="360012"/>
            </a:xfrm>
            <a:custGeom>
              <a:avLst/>
              <a:gdLst/>
              <a:ahLst/>
              <a:cxnLst/>
              <a:rect l="l" t="t" r="r" b="b"/>
              <a:pathLst>
                <a:path w="1105" h="3304" extrusionOk="0">
                  <a:moveTo>
                    <a:pt x="1095" y="1"/>
                  </a:moveTo>
                  <a:cubicBezTo>
                    <a:pt x="1092" y="1"/>
                    <a:pt x="1089" y="2"/>
                    <a:pt x="1088" y="4"/>
                  </a:cubicBezTo>
                  <a:cubicBezTo>
                    <a:pt x="932" y="250"/>
                    <a:pt x="795" y="508"/>
                    <a:pt x="669" y="771"/>
                  </a:cubicBezTo>
                  <a:cubicBezTo>
                    <a:pt x="547" y="1036"/>
                    <a:pt x="434" y="1305"/>
                    <a:pt x="337" y="1581"/>
                  </a:cubicBezTo>
                  <a:cubicBezTo>
                    <a:pt x="240" y="1856"/>
                    <a:pt x="138" y="2132"/>
                    <a:pt x="87" y="2422"/>
                  </a:cubicBezTo>
                  <a:cubicBezTo>
                    <a:pt x="30" y="2709"/>
                    <a:pt x="1" y="3002"/>
                    <a:pt x="5" y="3296"/>
                  </a:cubicBezTo>
                  <a:cubicBezTo>
                    <a:pt x="6" y="3300"/>
                    <a:pt x="9" y="3303"/>
                    <a:pt x="14" y="3303"/>
                  </a:cubicBezTo>
                  <a:cubicBezTo>
                    <a:pt x="18" y="3303"/>
                    <a:pt x="21" y="3301"/>
                    <a:pt x="22" y="3298"/>
                  </a:cubicBezTo>
                  <a:cubicBezTo>
                    <a:pt x="107" y="3017"/>
                    <a:pt x="170" y="2736"/>
                    <a:pt x="248" y="2459"/>
                  </a:cubicBezTo>
                  <a:cubicBezTo>
                    <a:pt x="321" y="2180"/>
                    <a:pt x="380" y="1898"/>
                    <a:pt x="462" y="1622"/>
                  </a:cubicBezTo>
                  <a:cubicBezTo>
                    <a:pt x="542" y="1345"/>
                    <a:pt x="638" y="1072"/>
                    <a:pt x="745" y="804"/>
                  </a:cubicBezTo>
                  <a:cubicBezTo>
                    <a:pt x="850" y="534"/>
                    <a:pt x="965" y="269"/>
                    <a:pt x="1102" y="13"/>
                  </a:cubicBezTo>
                  <a:cubicBezTo>
                    <a:pt x="1105" y="9"/>
                    <a:pt x="1103" y="4"/>
                    <a:pt x="1100" y="2"/>
                  </a:cubicBezTo>
                  <a:cubicBezTo>
                    <a:pt x="1098" y="1"/>
                    <a:pt x="1097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28497" y="4463090"/>
              <a:ext cx="120295" cy="186871"/>
            </a:xfrm>
            <a:custGeom>
              <a:avLst/>
              <a:gdLst/>
              <a:ahLst/>
              <a:cxnLst/>
              <a:rect l="l" t="t" r="r" b="b"/>
              <a:pathLst>
                <a:path w="1104" h="1715" extrusionOk="0">
                  <a:moveTo>
                    <a:pt x="1093" y="1"/>
                  </a:moveTo>
                  <a:cubicBezTo>
                    <a:pt x="1093" y="1"/>
                    <a:pt x="1092" y="1"/>
                    <a:pt x="1092" y="1"/>
                  </a:cubicBezTo>
                  <a:cubicBezTo>
                    <a:pt x="1005" y="24"/>
                    <a:pt x="924" y="64"/>
                    <a:pt x="848" y="111"/>
                  </a:cubicBezTo>
                  <a:cubicBezTo>
                    <a:pt x="772" y="158"/>
                    <a:pt x="702" y="214"/>
                    <a:pt x="635" y="273"/>
                  </a:cubicBezTo>
                  <a:cubicBezTo>
                    <a:pt x="503" y="395"/>
                    <a:pt x="393" y="538"/>
                    <a:pt x="299" y="691"/>
                  </a:cubicBezTo>
                  <a:cubicBezTo>
                    <a:pt x="202" y="843"/>
                    <a:pt x="117" y="1003"/>
                    <a:pt x="67" y="1175"/>
                  </a:cubicBezTo>
                  <a:cubicBezTo>
                    <a:pt x="46" y="1263"/>
                    <a:pt x="28" y="1351"/>
                    <a:pt x="14" y="1439"/>
                  </a:cubicBezTo>
                  <a:cubicBezTo>
                    <a:pt x="6" y="1527"/>
                    <a:pt x="0" y="1617"/>
                    <a:pt x="5" y="1706"/>
                  </a:cubicBezTo>
                  <a:cubicBezTo>
                    <a:pt x="5" y="1712"/>
                    <a:pt x="9" y="1715"/>
                    <a:pt x="13" y="1715"/>
                  </a:cubicBezTo>
                  <a:cubicBezTo>
                    <a:pt x="16" y="1715"/>
                    <a:pt x="19" y="1713"/>
                    <a:pt x="20" y="1711"/>
                  </a:cubicBezTo>
                  <a:lnTo>
                    <a:pt x="20" y="1710"/>
                  </a:lnTo>
                  <a:cubicBezTo>
                    <a:pt x="63" y="1630"/>
                    <a:pt x="96" y="1548"/>
                    <a:pt x="126" y="1467"/>
                  </a:cubicBezTo>
                  <a:cubicBezTo>
                    <a:pt x="162" y="1387"/>
                    <a:pt x="193" y="1308"/>
                    <a:pt x="223" y="1228"/>
                  </a:cubicBezTo>
                  <a:cubicBezTo>
                    <a:pt x="292" y="1073"/>
                    <a:pt x="333" y="906"/>
                    <a:pt x="413" y="755"/>
                  </a:cubicBezTo>
                  <a:cubicBezTo>
                    <a:pt x="488" y="602"/>
                    <a:pt x="580" y="457"/>
                    <a:pt x="693" y="330"/>
                  </a:cubicBezTo>
                  <a:cubicBezTo>
                    <a:pt x="805" y="203"/>
                    <a:pt x="939" y="87"/>
                    <a:pt x="1096" y="17"/>
                  </a:cubicBezTo>
                  <a:lnTo>
                    <a:pt x="1097" y="17"/>
                  </a:lnTo>
                  <a:cubicBezTo>
                    <a:pt x="1101" y="15"/>
                    <a:pt x="1103" y="10"/>
                    <a:pt x="1101" y="6"/>
                  </a:cubicBezTo>
                  <a:cubicBezTo>
                    <a:pt x="1100" y="3"/>
                    <a:pt x="1096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93738" y="3456165"/>
              <a:ext cx="231000" cy="606485"/>
            </a:xfrm>
            <a:custGeom>
              <a:avLst/>
              <a:gdLst/>
              <a:ahLst/>
              <a:cxnLst/>
              <a:rect l="l" t="t" r="r" b="b"/>
              <a:pathLst>
                <a:path w="2120" h="5566" extrusionOk="0">
                  <a:moveTo>
                    <a:pt x="1582" y="1"/>
                  </a:moveTo>
                  <a:cubicBezTo>
                    <a:pt x="1491" y="1"/>
                    <a:pt x="1409" y="181"/>
                    <a:pt x="1303" y="512"/>
                  </a:cubicBezTo>
                  <a:cubicBezTo>
                    <a:pt x="1126" y="1064"/>
                    <a:pt x="486" y="1924"/>
                    <a:pt x="243" y="3535"/>
                  </a:cubicBezTo>
                  <a:cubicBezTo>
                    <a:pt x="0" y="5147"/>
                    <a:pt x="354" y="5565"/>
                    <a:pt x="354" y="5565"/>
                  </a:cubicBezTo>
                  <a:cubicBezTo>
                    <a:pt x="354" y="5565"/>
                    <a:pt x="1215" y="5367"/>
                    <a:pt x="1413" y="4439"/>
                  </a:cubicBezTo>
                  <a:cubicBezTo>
                    <a:pt x="1611" y="3513"/>
                    <a:pt x="971" y="3911"/>
                    <a:pt x="1545" y="2454"/>
                  </a:cubicBezTo>
                  <a:cubicBezTo>
                    <a:pt x="2119" y="998"/>
                    <a:pt x="1987" y="666"/>
                    <a:pt x="1788" y="247"/>
                  </a:cubicBezTo>
                  <a:cubicBezTo>
                    <a:pt x="1708" y="80"/>
                    <a:pt x="1643" y="1"/>
                    <a:pt x="15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271535" y="3259488"/>
              <a:ext cx="242986" cy="632418"/>
            </a:xfrm>
            <a:custGeom>
              <a:avLst/>
              <a:gdLst/>
              <a:ahLst/>
              <a:cxnLst/>
              <a:rect l="l" t="t" r="r" b="b"/>
              <a:pathLst>
                <a:path w="2230" h="5804" extrusionOk="0">
                  <a:moveTo>
                    <a:pt x="1313" y="0"/>
                  </a:moveTo>
                  <a:cubicBezTo>
                    <a:pt x="1062" y="0"/>
                    <a:pt x="439" y="685"/>
                    <a:pt x="222" y="2162"/>
                  </a:cubicBezTo>
                  <a:cubicBezTo>
                    <a:pt x="0" y="3663"/>
                    <a:pt x="508" y="4657"/>
                    <a:pt x="950" y="5097"/>
                  </a:cubicBezTo>
                  <a:cubicBezTo>
                    <a:pt x="1391" y="5539"/>
                    <a:pt x="1611" y="5804"/>
                    <a:pt x="1611" y="5804"/>
                  </a:cubicBezTo>
                  <a:cubicBezTo>
                    <a:pt x="1611" y="5804"/>
                    <a:pt x="2185" y="5605"/>
                    <a:pt x="2207" y="4523"/>
                  </a:cubicBezTo>
                  <a:cubicBezTo>
                    <a:pt x="2229" y="3443"/>
                    <a:pt x="1787" y="3663"/>
                    <a:pt x="1721" y="2318"/>
                  </a:cubicBezTo>
                  <a:cubicBezTo>
                    <a:pt x="1655" y="971"/>
                    <a:pt x="1567" y="23"/>
                    <a:pt x="1325" y="1"/>
                  </a:cubicBezTo>
                  <a:cubicBezTo>
                    <a:pt x="1321" y="1"/>
                    <a:pt x="1317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665871" y="3845271"/>
              <a:ext cx="260856" cy="359249"/>
            </a:xfrm>
            <a:custGeom>
              <a:avLst/>
              <a:gdLst/>
              <a:ahLst/>
              <a:cxnLst/>
              <a:rect l="l" t="t" r="r" b="b"/>
              <a:pathLst>
                <a:path w="2394" h="3297" extrusionOk="0">
                  <a:moveTo>
                    <a:pt x="2193" y="0"/>
                  </a:moveTo>
                  <a:cubicBezTo>
                    <a:pt x="2041" y="0"/>
                    <a:pt x="1820" y="288"/>
                    <a:pt x="1611" y="692"/>
                  </a:cubicBezTo>
                  <a:cubicBezTo>
                    <a:pt x="1237" y="1420"/>
                    <a:pt x="663" y="1752"/>
                    <a:pt x="397" y="2127"/>
                  </a:cubicBezTo>
                  <a:cubicBezTo>
                    <a:pt x="133" y="2502"/>
                    <a:pt x="1" y="3297"/>
                    <a:pt x="1" y="3297"/>
                  </a:cubicBezTo>
                  <a:cubicBezTo>
                    <a:pt x="1" y="3297"/>
                    <a:pt x="751" y="2921"/>
                    <a:pt x="1325" y="2568"/>
                  </a:cubicBezTo>
                  <a:cubicBezTo>
                    <a:pt x="1898" y="2215"/>
                    <a:pt x="2362" y="1686"/>
                    <a:pt x="2384" y="648"/>
                  </a:cubicBezTo>
                  <a:cubicBezTo>
                    <a:pt x="2393" y="186"/>
                    <a:pt x="2316" y="0"/>
                    <a:pt x="21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692349" y="4063305"/>
              <a:ext cx="275784" cy="310216"/>
            </a:xfrm>
            <a:custGeom>
              <a:avLst/>
              <a:gdLst/>
              <a:ahLst/>
              <a:cxnLst/>
              <a:rect l="l" t="t" r="r" b="b"/>
              <a:pathLst>
                <a:path w="2531" h="2847" extrusionOk="0">
                  <a:moveTo>
                    <a:pt x="2481" y="1"/>
                  </a:moveTo>
                  <a:cubicBezTo>
                    <a:pt x="2350" y="1"/>
                    <a:pt x="1868" y="349"/>
                    <a:pt x="1302" y="898"/>
                  </a:cubicBezTo>
                  <a:cubicBezTo>
                    <a:pt x="530" y="1648"/>
                    <a:pt x="0" y="2664"/>
                    <a:pt x="0" y="2664"/>
                  </a:cubicBezTo>
                  <a:cubicBezTo>
                    <a:pt x="0" y="2664"/>
                    <a:pt x="133" y="2847"/>
                    <a:pt x="384" y="2847"/>
                  </a:cubicBezTo>
                  <a:cubicBezTo>
                    <a:pt x="502" y="2847"/>
                    <a:pt x="647" y="2806"/>
                    <a:pt x="816" y="2686"/>
                  </a:cubicBezTo>
                  <a:cubicBezTo>
                    <a:pt x="1346" y="2310"/>
                    <a:pt x="1236" y="1825"/>
                    <a:pt x="1611" y="1163"/>
                  </a:cubicBezTo>
                  <a:cubicBezTo>
                    <a:pt x="1986" y="501"/>
                    <a:pt x="2251" y="523"/>
                    <a:pt x="2471" y="148"/>
                  </a:cubicBezTo>
                  <a:cubicBezTo>
                    <a:pt x="2530" y="47"/>
                    <a:pt x="2529" y="1"/>
                    <a:pt x="24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699540" y="4364914"/>
              <a:ext cx="240916" cy="130537"/>
            </a:xfrm>
            <a:custGeom>
              <a:avLst/>
              <a:gdLst/>
              <a:ahLst/>
              <a:cxnLst/>
              <a:rect l="l" t="t" r="r" b="b"/>
              <a:pathLst>
                <a:path w="2211" h="1198" extrusionOk="0">
                  <a:moveTo>
                    <a:pt x="1721" y="1"/>
                  </a:moveTo>
                  <a:cubicBezTo>
                    <a:pt x="1469" y="1"/>
                    <a:pt x="1136" y="67"/>
                    <a:pt x="794" y="248"/>
                  </a:cubicBezTo>
                  <a:cubicBezTo>
                    <a:pt x="44" y="645"/>
                    <a:pt x="22" y="1131"/>
                    <a:pt x="0" y="1197"/>
                  </a:cubicBezTo>
                  <a:cubicBezTo>
                    <a:pt x="0" y="1197"/>
                    <a:pt x="684" y="1131"/>
                    <a:pt x="1148" y="933"/>
                  </a:cubicBezTo>
                  <a:cubicBezTo>
                    <a:pt x="1611" y="734"/>
                    <a:pt x="2075" y="403"/>
                    <a:pt x="2163" y="204"/>
                  </a:cubicBezTo>
                  <a:cubicBezTo>
                    <a:pt x="2211" y="96"/>
                    <a:pt x="2023" y="1"/>
                    <a:pt x="17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141760" y="3766818"/>
              <a:ext cx="346283" cy="442497"/>
            </a:xfrm>
            <a:custGeom>
              <a:avLst/>
              <a:gdLst/>
              <a:ahLst/>
              <a:cxnLst/>
              <a:rect l="l" t="t" r="r" b="b"/>
              <a:pathLst>
                <a:path w="3178" h="4061" extrusionOk="0">
                  <a:moveTo>
                    <a:pt x="330" y="0"/>
                  </a:moveTo>
                  <a:cubicBezTo>
                    <a:pt x="269" y="0"/>
                    <a:pt x="217" y="21"/>
                    <a:pt x="177" y="67"/>
                  </a:cubicBezTo>
                  <a:cubicBezTo>
                    <a:pt x="0" y="265"/>
                    <a:pt x="265" y="883"/>
                    <a:pt x="529" y="1236"/>
                  </a:cubicBezTo>
                  <a:cubicBezTo>
                    <a:pt x="795" y="1589"/>
                    <a:pt x="1214" y="1766"/>
                    <a:pt x="1412" y="2206"/>
                  </a:cubicBezTo>
                  <a:cubicBezTo>
                    <a:pt x="1611" y="2648"/>
                    <a:pt x="1523" y="3354"/>
                    <a:pt x="2030" y="3685"/>
                  </a:cubicBezTo>
                  <a:cubicBezTo>
                    <a:pt x="2538" y="4017"/>
                    <a:pt x="2846" y="4061"/>
                    <a:pt x="2846" y="4061"/>
                  </a:cubicBezTo>
                  <a:cubicBezTo>
                    <a:pt x="2846" y="4061"/>
                    <a:pt x="3178" y="3641"/>
                    <a:pt x="3002" y="2758"/>
                  </a:cubicBezTo>
                  <a:cubicBezTo>
                    <a:pt x="2824" y="1876"/>
                    <a:pt x="2428" y="2096"/>
                    <a:pt x="1986" y="1634"/>
                  </a:cubicBezTo>
                  <a:cubicBezTo>
                    <a:pt x="1545" y="1170"/>
                    <a:pt x="1633" y="1104"/>
                    <a:pt x="1191" y="618"/>
                  </a:cubicBezTo>
                  <a:cubicBezTo>
                    <a:pt x="851" y="244"/>
                    <a:pt x="537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72024" y="3967527"/>
              <a:ext cx="259767" cy="268266"/>
            </a:xfrm>
            <a:custGeom>
              <a:avLst/>
              <a:gdLst/>
              <a:ahLst/>
              <a:cxnLst/>
              <a:rect l="l" t="t" r="r" b="b"/>
              <a:pathLst>
                <a:path w="2384" h="2462" extrusionOk="0">
                  <a:moveTo>
                    <a:pt x="259" y="1"/>
                  </a:moveTo>
                  <a:cubicBezTo>
                    <a:pt x="224" y="1"/>
                    <a:pt x="204" y="51"/>
                    <a:pt x="199" y="166"/>
                  </a:cubicBezTo>
                  <a:cubicBezTo>
                    <a:pt x="177" y="608"/>
                    <a:pt x="0" y="960"/>
                    <a:pt x="464" y="1534"/>
                  </a:cubicBezTo>
                  <a:cubicBezTo>
                    <a:pt x="927" y="2108"/>
                    <a:pt x="2383" y="2461"/>
                    <a:pt x="2383" y="2461"/>
                  </a:cubicBezTo>
                  <a:cubicBezTo>
                    <a:pt x="2383" y="2461"/>
                    <a:pt x="1589" y="1557"/>
                    <a:pt x="1015" y="894"/>
                  </a:cubicBezTo>
                  <a:cubicBezTo>
                    <a:pt x="591" y="405"/>
                    <a:pt x="36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7750" y="4179460"/>
              <a:ext cx="322093" cy="215092"/>
            </a:xfrm>
            <a:custGeom>
              <a:avLst/>
              <a:gdLst/>
              <a:ahLst/>
              <a:cxnLst/>
              <a:rect l="l" t="t" r="r" b="b"/>
              <a:pathLst>
                <a:path w="2956" h="1974" extrusionOk="0">
                  <a:moveTo>
                    <a:pt x="123" y="0"/>
                  </a:moveTo>
                  <a:cubicBezTo>
                    <a:pt x="26" y="0"/>
                    <a:pt x="0" y="57"/>
                    <a:pt x="43" y="163"/>
                  </a:cubicBezTo>
                  <a:cubicBezTo>
                    <a:pt x="175" y="494"/>
                    <a:pt x="727" y="826"/>
                    <a:pt x="1322" y="1421"/>
                  </a:cubicBezTo>
                  <a:cubicBezTo>
                    <a:pt x="1842" y="1940"/>
                    <a:pt x="2679" y="1973"/>
                    <a:pt x="2886" y="1973"/>
                  </a:cubicBezTo>
                  <a:cubicBezTo>
                    <a:pt x="2916" y="1973"/>
                    <a:pt x="2933" y="1973"/>
                    <a:pt x="2933" y="1973"/>
                  </a:cubicBezTo>
                  <a:cubicBezTo>
                    <a:pt x="2933" y="1973"/>
                    <a:pt x="2955" y="1620"/>
                    <a:pt x="1698" y="804"/>
                  </a:cubicBezTo>
                  <a:cubicBezTo>
                    <a:pt x="845" y="250"/>
                    <a:pt x="327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620869" y="3554776"/>
              <a:ext cx="132607" cy="502862"/>
            </a:xfrm>
            <a:custGeom>
              <a:avLst/>
              <a:gdLst/>
              <a:ahLst/>
              <a:cxnLst/>
              <a:rect l="l" t="t" r="r" b="b"/>
              <a:pathLst>
                <a:path w="1217" h="4615" extrusionOk="0">
                  <a:moveTo>
                    <a:pt x="1164" y="0"/>
                  </a:moveTo>
                  <a:cubicBezTo>
                    <a:pt x="1143" y="0"/>
                    <a:pt x="1124" y="14"/>
                    <a:pt x="1118" y="35"/>
                  </a:cubicBezTo>
                  <a:cubicBezTo>
                    <a:pt x="1117" y="42"/>
                    <a:pt x="916" y="733"/>
                    <a:pt x="611" y="1845"/>
                  </a:cubicBezTo>
                  <a:cubicBezTo>
                    <a:pt x="304" y="2959"/>
                    <a:pt x="9" y="4542"/>
                    <a:pt x="5" y="4558"/>
                  </a:cubicBezTo>
                  <a:cubicBezTo>
                    <a:pt x="0" y="4584"/>
                    <a:pt x="18" y="4608"/>
                    <a:pt x="43" y="4613"/>
                  </a:cubicBezTo>
                  <a:cubicBezTo>
                    <a:pt x="46" y="4613"/>
                    <a:pt x="50" y="4614"/>
                    <a:pt x="53" y="4614"/>
                  </a:cubicBezTo>
                  <a:cubicBezTo>
                    <a:pt x="75" y="4614"/>
                    <a:pt x="95" y="4598"/>
                    <a:pt x="99" y="4574"/>
                  </a:cubicBezTo>
                  <a:cubicBezTo>
                    <a:pt x="102" y="4559"/>
                    <a:pt x="397" y="2980"/>
                    <a:pt x="702" y="1870"/>
                  </a:cubicBezTo>
                  <a:cubicBezTo>
                    <a:pt x="1008" y="758"/>
                    <a:pt x="1208" y="68"/>
                    <a:pt x="1209" y="61"/>
                  </a:cubicBezTo>
                  <a:cubicBezTo>
                    <a:pt x="1216" y="36"/>
                    <a:pt x="1203" y="10"/>
                    <a:pt x="1178" y="2"/>
                  </a:cubicBezTo>
                  <a:cubicBezTo>
                    <a:pt x="1173" y="1"/>
                    <a:pt x="1168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52385" y="3340883"/>
              <a:ext cx="106129" cy="557997"/>
            </a:xfrm>
            <a:custGeom>
              <a:avLst/>
              <a:gdLst/>
              <a:ahLst/>
              <a:cxnLst/>
              <a:rect l="l" t="t" r="r" b="b"/>
              <a:pathLst>
                <a:path w="974" h="5121" extrusionOk="0">
                  <a:moveTo>
                    <a:pt x="319" y="0"/>
                  </a:moveTo>
                  <a:cubicBezTo>
                    <a:pt x="297" y="0"/>
                    <a:pt x="276" y="16"/>
                    <a:pt x="271" y="39"/>
                  </a:cubicBezTo>
                  <a:cubicBezTo>
                    <a:pt x="263" y="86"/>
                    <a:pt x="252" y="135"/>
                    <a:pt x="242" y="189"/>
                  </a:cubicBezTo>
                  <a:cubicBezTo>
                    <a:pt x="145" y="666"/>
                    <a:pt x="0" y="1388"/>
                    <a:pt x="161" y="2328"/>
                  </a:cubicBezTo>
                  <a:cubicBezTo>
                    <a:pt x="336" y="3357"/>
                    <a:pt x="869" y="5070"/>
                    <a:pt x="875" y="5087"/>
                  </a:cubicBezTo>
                  <a:cubicBezTo>
                    <a:pt x="882" y="5108"/>
                    <a:pt x="900" y="5121"/>
                    <a:pt x="921" y="5121"/>
                  </a:cubicBezTo>
                  <a:cubicBezTo>
                    <a:pt x="925" y="5121"/>
                    <a:pt x="930" y="5120"/>
                    <a:pt x="934" y="5119"/>
                  </a:cubicBezTo>
                  <a:cubicBezTo>
                    <a:pt x="959" y="5111"/>
                    <a:pt x="973" y="5084"/>
                    <a:pt x="966" y="5060"/>
                  </a:cubicBezTo>
                  <a:cubicBezTo>
                    <a:pt x="960" y="5042"/>
                    <a:pt x="428" y="3335"/>
                    <a:pt x="254" y="2313"/>
                  </a:cubicBezTo>
                  <a:cubicBezTo>
                    <a:pt x="97" y="1389"/>
                    <a:pt x="240" y="678"/>
                    <a:pt x="335" y="208"/>
                  </a:cubicBezTo>
                  <a:cubicBezTo>
                    <a:pt x="346" y="154"/>
                    <a:pt x="355" y="104"/>
                    <a:pt x="364" y="57"/>
                  </a:cubicBezTo>
                  <a:cubicBezTo>
                    <a:pt x="370" y="31"/>
                    <a:pt x="352" y="6"/>
                    <a:pt x="327" y="1"/>
                  </a:cubicBezTo>
                  <a:cubicBezTo>
                    <a:pt x="324" y="1"/>
                    <a:pt x="321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667505" y="3913046"/>
              <a:ext cx="218361" cy="293000"/>
            </a:xfrm>
            <a:custGeom>
              <a:avLst/>
              <a:gdLst/>
              <a:ahLst/>
              <a:cxnLst/>
              <a:rect l="l" t="t" r="r" b="b"/>
              <a:pathLst>
                <a:path w="2004" h="2689" extrusionOk="0">
                  <a:moveTo>
                    <a:pt x="1950" y="1"/>
                  </a:moveTo>
                  <a:cubicBezTo>
                    <a:pt x="1931" y="1"/>
                    <a:pt x="1913" y="12"/>
                    <a:pt x="1905" y="31"/>
                  </a:cubicBezTo>
                  <a:cubicBezTo>
                    <a:pt x="1744" y="433"/>
                    <a:pt x="1497" y="707"/>
                    <a:pt x="1184" y="1053"/>
                  </a:cubicBezTo>
                  <a:cubicBezTo>
                    <a:pt x="1073" y="1176"/>
                    <a:pt x="957" y="1304"/>
                    <a:pt x="831" y="1452"/>
                  </a:cubicBezTo>
                  <a:cubicBezTo>
                    <a:pt x="349" y="2023"/>
                    <a:pt x="17" y="2612"/>
                    <a:pt x="14" y="2618"/>
                  </a:cubicBezTo>
                  <a:cubicBezTo>
                    <a:pt x="0" y="2641"/>
                    <a:pt x="9" y="2669"/>
                    <a:pt x="32" y="2683"/>
                  </a:cubicBezTo>
                  <a:cubicBezTo>
                    <a:pt x="39" y="2687"/>
                    <a:pt x="48" y="2688"/>
                    <a:pt x="55" y="2688"/>
                  </a:cubicBezTo>
                  <a:cubicBezTo>
                    <a:pt x="72" y="2688"/>
                    <a:pt x="87" y="2680"/>
                    <a:pt x="97" y="2664"/>
                  </a:cubicBezTo>
                  <a:cubicBezTo>
                    <a:pt x="100" y="2659"/>
                    <a:pt x="427" y="2077"/>
                    <a:pt x="905" y="1513"/>
                  </a:cubicBezTo>
                  <a:cubicBezTo>
                    <a:pt x="1029" y="1367"/>
                    <a:pt x="1143" y="1240"/>
                    <a:pt x="1254" y="1116"/>
                  </a:cubicBezTo>
                  <a:cubicBezTo>
                    <a:pt x="1574" y="764"/>
                    <a:pt x="1826" y="485"/>
                    <a:pt x="1993" y="66"/>
                  </a:cubicBezTo>
                  <a:cubicBezTo>
                    <a:pt x="2003" y="42"/>
                    <a:pt x="1991" y="14"/>
                    <a:pt x="1967" y="4"/>
                  </a:cubicBezTo>
                  <a:cubicBezTo>
                    <a:pt x="1961" y="2"/>
                    <a:pt x="1955" y="1"/>
                    <a:pt x="1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08010" y="3814435"/>
              <a:ext cx="249524" cy="400001"/>
            </a:xfrm>
            <a:custGeom>
              <a:avLst/>
              <a:gdLst/>
              <a:ahLst/>
              <a:cxnLst/>
              <a:rect l="l" t="t" r="r" b="b"/>
              <a:pathLst>
                <a:path w="2290" h="3671" extrusionOk="0">
                  <a:moveTo>
                    <a:pt x="54" y="1"/>
                  </a:moveTo>
                  <a:cubicBezTo>
                    <a:pt x="46" y="1"/>
                    <a:pt x="37" y="3"/>
                    <a:pt x="29" y="8"/>
                  </a:cubicBezTo>
                  <a:cubicBezTo>
                    <a:pt x="7" y="21"/>
                    <a:pt x="0" y="51"/>
                    <a:pt x="14" y="73"/>
                  </a:cubicBezTo>
                  <a:cubicBezTo>
                    <a:pt x="218" y="415"/>
                    <a:pt x="608" y="865"/>
                    <a:pt x="985" y="1299"/>
                  </a:cubicBezTo>
                  <a:cubicBezTo>
                    <a:pt x="1220" y="1572"/>
                    <a:pt x="1444" y="1829"/>
                    <a:pt x="1604" y="2041"/>
                  </a:cubicBezTo>
                  <a:cubicBezTo>
                    <a:pt x="2012" y="2577"/>
                    <a:pt x="2190" y="3620"/>
                    <a:pt x="2192" y="3631"/>
                  </a:cubicBezTo>
                  <a:cubicBezTo>
                    <a:pt x="2195" y="3654"/>
                    <a:pt x="2216" y="3671"/>
                    <a:pt x="2238" y="3671"/>
                  </a:cubicBezTo>
                  <a:cubicBezTo>
                    <a:pt x="2241" y="3671"/>
                    <a:pt x="2244" y="3671"/>
                    <a:pt x="2247" y="3670"/>
                  </a:cubicBezTo>
                  <a:cubicBezTo>
                    <a:pt x="2273" y="3666"/>
                    <a:pt x="2290" y="3641"/>
                    <a:pt x="2285" y="3615"/>
                  </a:cubicBezTo>
                  <a:cubicBezTo>
                    <a:pt x="2278" y="3571"/>
                    <a:pt x="2102" y="2539"/>
                    <a:pt x="1681" y="1984"/>
                  </a:cubicBezTo>
                  <a:cubicBezTo>
                    <a:pt x="1517" y="1768"/>
                    <a:pt x="1294" y="1510"/>
                    <a:pt x="1057" y="1237"/>
                  </a:cubicBezTo>
                  <a:cubicBezTo>
                    <a:pt x="682" y="805"/>
                    <a:pt x="296" y="359"/>
                    <a:pt x="94" y="24"/>
                  </a:cubicBezTo>
                  <a:cubicBezTo>
                    <a:pt x="86" y="9"/>
                    <a:pt x="71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99322" y="4405993"/>
              <a:ext cx="150477" cy="92073"/>
            </a:xfrm>
            <a:custGeom>
              <a:avLst/>
              <a:gdLst/>
              <a:ahLst/>
              <a:cxnLst/>
              <a:rect l="l" t="t" r="r" b="b"/>
              <a:pathLst>
                <a:path w="1381" h="845" extrusionOk="0">
                  <a:moveTo>
                    <a:pt x="1326" y="1"/>
                  </a:moveTo>
                  <a:cubicBezTo>
                    <a:pt x="1319" y="1"/>
                    <a:pt x="1312" y="2"/>
                    <a:pt x="1305" y="6"/>
                  </a:cubicBezTo>
                  <a:cubicBezTo>
                    <a:pt x="780" y="268"/>
                    <a:pt x="36" y="752"/>
                    <a:pt x="28" y="756"/>
                  </a:cubicBezTo>
                  <a:cubicBezTo>
                    <a:pt x="6" y="771"/>
                    <a:pt x="0" y="800"/>
                    <a:pt x="15" y="822"/>
                  </a:cubicBezTo>
                  <a:cubicBezTo>
                    <a:pt x="24" y="836"/>
                    <a:pt x="39" y="844"/>
                    <a:pt x="55" y="844"/>
                  </a:cubicBezTo>
                  <a:cubicBezTo>
                    <a:pt x="63" y="844"/>
                    <a:pt x="72" y="841"/>
                    <a:pt x="80" y="836"/>
                  </a:cubicBezTo>
                  <a:cubicBezTo>
                    <a:pt x="88" y="832"/>
                    <a:pt x="827" y="351"/>
                    <a:pt x="1347" y="91"/>
                  </a:cubicBezTo>
                  <a:cubicBezTo>
                    <a:pt x="1372" y="78"/>
                    <a:pt x="1381" y="50"/>
                    <a:pt x="1368" y="27"/>
                  </a:cubicBezTo>
                  <a:cubicBezTo>
                    <a:pt x="1360" y="10"/>
                    <a:pt x="1343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42796" y="4535768"/>
              <a:ext cx="360230" cy="594064"/>
            </a:xfrm>
            <a:custGeom>
              <a:avLst/>
              <a:gdLst/>
              <a:ahLst/>
              <a:cxnLst/>
              <a:rect l="l" t="t" r="r" b="b"/>
              <a:pathLst>
                <a:path w="3306" h="5452" extrusionOk="0">
                  <a:moveTo>
                    <a:pt x="1653" y="1"/>
                  </a:moveTo>
                  <a:cubicBezTo>
                    <a:pt x="1008" y="1"/>
                    <a:pt x="362" y="149"/>
                    <a:pt x="119" y="445"/>
                  </a:cubicBezTo>
                  <a:cubicBezTo>
                    <a:pt x="0" y="590"/>
                    <a:pt x="230" y="3535"/>
                    <a:pt x="340" y="4845"/>
                  </a:cubicBezTo>
                  <a:cubicBezTo>
                    <a:pt x="369" y="5188"/>
                    <a:pt x="656" y="5452"/>
                    <a:pt x="1000" y="5452"/>
                  </a:cubicBezTo>
                  <a:lnTo>
                    <a:pt x="2306" y="5452"/>
                  </a:lnTo>
                  <a:cubicBezTo>
                    <a:pt x="2650" y="5452"/>
                    <a:pt x="2936" y="5188"/>
                    <a:pt x="2966" y="4845"/>
                  </a:cubicBezTo>
                  <a:cubicBezTo>
                    <a:pt x="3075" y="3535"/>
                    <a:pt x="3306" y="590"/>
                    <a:pt x="3186" y="445"/>
                  </a:cubicBezTo>
                  <a:cubicBezTo>
                    <a:pt x="2943" y="149"/>
                    <a:pt x="2298" y="1"/>
                    <a:pt x="165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38547" y="4530646"/>
              <a:ext cx="368620" cy="604415"/>
            </a:xfrm>
            <a:custGeom>
              <a:avLst/>
              <a:gdLst/>
              <a:ahLst/>
              <a:cxnLst/>
              <a:rect l="l" t="t" r="r" b="b"/>
              <a:pathLst>
                <a:path w="3383" h="5547" extrusionOk="0">
                  <a:moveTo>
                    <a:pt x="1692" y="96"/>
                  </a:moveTo>
                  <a:cubicBezTo>
                    <a:pt x="2388" y="96"/>
                    <a:pt x="2975" y="264"/>
                    <a:pt x="3187" y="521"/>
                  </a:cubicBezTo>
                  <a:cubicBezTo>
                    <a:pt x="3260" y="650"/>
                    <a:pt x="3171" y="2324"/>
                    <a:pt x="2956" y="4888"/>
                  </a:cubicBezTo>
                  <a:cubicBezTo>
                    <a:pt x="2930" y="5209"/>
                    <a:pt x="2667" y="5452"/>
                    <a:pt x="2345" y="5452"/>
                  </a:cubicBezTo>
                  <a:lnTo>
                    <a:pt x="1039" y="5452"/>
                  </a:lnTo>
                  <a:cubicBezTo>
                    <a:pt x="717" y="5452"/>
                    <a:pt x="453" y="5209"/>
                    <a:pt x="426" y="4888"/>
                  </a:cubicBezTo>
                  <a:cubicBezTo>
                    <a:pt x="211" y="2324"/>
                    <a:pt x="123" y="650"/>
                    <a:pt x="195" y="523"/>
                  </a:cubicBezTo>
                  <a:cubicBezTo>
                    <a:pt x="408" y="264"/>
                    <a:pt x="995" y="96"/>
                    <a:pt x="1692" y="96"/>
                  </a:cubicBezTo>
                  <a:close/>
                  <a:moveTo>
                    <a:pt x="1692" y="0"/>
                  </a:moveTo>
                  <a:cubicBezTo>
                    <a:pt x="1116" y="0"/>
                    <a:pt x="401" y="122"/>
                    <a:pt x="121" y="463"/>
                  </a:cubicBezTo>
                  <a:cubicBezTo>
                    <a:pt x="0" y="610"/>
                    <a:pt x="169" y="2955"/>
                    <a:pt x="332" y="4897"/>
                  </a:cubicBezTo>
                  <a:cubicBezTo>
                    <a:pt x="362" y="5267"/>
                    <a:pt x="667" y="5546"/>
                    <a:pt x="1039" y="5546"/>
                  </a:cubicBezTo>
                  <a:lnTo>
                    <a:pt x="2345" y="5546"/>
                  </a:lnTo>
                  <a:cubicBezTo>
                    <a:pt x="2716" y="5546"/>
                    <a:pt x="3020" y="5267"/>
                    <a:pt x="3052" y="4897"/>
                  </a:cubicBezTo>
                  <a:cubicBezTo>
                    <a:pt x="3214" y="2955"/>
                    <a:pt x="3382" y="610"/>
                    <a:pt x="3262" y="463"/>
                  </a:cubicBezTo>
                  <a:cubicBezTo>
                    <a:pt x="2983" y="122"/>
                    <a:pt x="2268" y="0"/>
                    <a:pt x="1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7"/>
          <p:cNvSpPr txBox="1">
            <a:spLocks noGrp="1"/>
          </p:cNvSpPr>
          <p:nvPr>
            <p:ph type="title"/>
          </p:nvPr>
        </p:nvSpPr>
        <p:spPr>
          <a:xfrm>
            <a:off x="1556425" y="265170"/>
            <a:ext cx="49221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Introduction</a:t>
            </a:r>
            <a:endParaRPr dirty="0"/>
          </a:p>
        </p:txBody>
      </p:sp>
      <p:sp>
        <p:nvSpPr>
          <p:cNvPr id="2062" name="Google Shape;2062;p67"/>
          <p:cNvSpPr/>
          <p:nvPr/>
        </p:nvSpPr>
        <p:spPr>
          <a:xfrm>
            <a:off x="3791588" y="1985000"/>
            <a:ext cx="650400" cy="543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01</a:t>
            </a:r>
            <a:endParaRPr sz="2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63" name="Google Shape;2063;p67"/>
          <p:cNvSpPr/>
          <p:nvPr/>
        </p:nvSpPr>
        <p:spPr>
          <a:xfrm>
            <a:off x="4672073" y="1985000"/>
            <a:ext cx="650400" cy="543900"/>
          </a:xfrm>
          <a:prstGeom prst="wedgeRectCallout">
            <a:avLst>
              <a:gd name="adj1" fmla="val 22894"/>
              <a:gd name="adj2" fmla="val 63625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02</a:t>
            </a:r>
            <a:endParaRPr sz="26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64" name="Google Shape;2064;p67"/>
          <p:cNvSpPr/>
          <p:nvPr/>
        </p:nvSpPr>
        <p:spPr>
          <a:xfrm>
            <a:off x="3791588" y="2786085"/>
            <a:ext cx="650400" cy="543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03</a:t>
            </a:r>
            <a:endParaRPr sz="26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65" name="Google Shape;2065;p67"/>
          <p:cNvSpPr/>
          <p:nvPr/>
        </p:nvSpPr>
        <p:spPr>
          <a:xfrm>
            <a:off x="4672073" y="2786085"/>
            <a:ext cx="650400" cy="543900"/>
          </a:xfrm>
          <a:prstGeom prst="wedgeRectCallout">
            <a:avLst>
              <a:gd name="adj1" fmla="val 22894"/>
              <a:gd name="adj2" fmla="val 63625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04</a:t>
            </a:r>
            <a:endParaRPr sz="2600" b="1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066" name="Google Shape;2066;p67"/>
          <p:cNvSpPr txBox="1">
            <a:spLocks noGrp="1"/>
          </p:cNvSpPr>
          <p:nvPr>
            <p:ph type="title" idx="4294967295"/>
          </p:nvPr>
        </p:nvSpPr>
        <p:spPr>
          <a:xfrm>
            <a:off x="1556425" y="1186774"/>
            <a:ext cx="1524237" cy="79822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2"/>
                </a:solidFill>
              </a:rPr>
              <a:t>UnityChat Overview</a:t>
            </a:r>
            <a:endParaRPr sz="2100" dirty="0"/>
          </a:p>
        </p:txBody>
      </p:sp>
      <p:sp>
        <p:nvSpPr>
          <p:cNvPr id="2067" name="Google Shape;2067;p67"/>
          <p:cNvSpPr txBox="1">
            <a:spLocks noGrp="1"/>
          </p:cNvSpPr>
          <p:nvPr>
            <p:ph type="subTitle" idx="4294967295"/>
          </p:nvPr>
        </p:nvSpPr>
        <p:spPr>
          <a:xfrm>
            <a:off x="1207763" y="2023677"/>
            <a:ext cx="1872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 real-time group messaging app.</a:t>
            </a:r>
            <a:endParaRPr dirty="0"/>
          </a:p>
        </p:txBody>
      </p:sp>
      <p:sp>
        <p:nvSpPr>
          <p:cNvPr id="2068" name="Google Shape;2068;p67"/>
          <p:cNvSpPr txBox="1">
            <a:spLocks noGrp="1"/>
          </p:cNvSpPr>
          <p:nvPr>
            <p:ph type="title" idx="4294967295"/>
          </p:nvPr>
        </p:nvSpPr>
        <p:spPr>
          <a:xfrm>
            <a:off x="6033363" y="1186774"/>
            <a:ext cx="1872900" cy="79822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</a:rPr>
              <a:t>Core Features</a:t>
            </a:r>
            <a:endParaRPr sz="2100" dirty="0">
              <a:solidFill>
                <a:schemeClr val="tx1"/>
              </a:solidFill>
            </a:endParaRPr>
          </a:p>
        </p:txBody>
      </p:sp>
      <p:sp>
        <p:nvSpPr>
          <p:cNvPr id="2069" name="Google Shape;2069;p67"/>
          <p:cNvSpPr txBox="1">
            <a:spLocks noGrp="1"/>
          </p:cNvSpPr>
          <p:nvPr>
            <p:ph type="subTitle" idx="4294967295"/>
          </p:nvPr>
        </p:nvSpPr>
        <p:spPr>
          <a:xfrm>
            <a:off x="5972873" y="2023671"/>
            <a:ext cx="2918208" cy="762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Provides instant messaging, user registration, group chats, and message history.</a:t>
            </a:r>
          </a:p>
        </p:txBody>
      </p:sp>
      <p:sp>
        <p:nvSpPr>
          <p:cNvPr id="2070" name="Google Shape;2070;p67"/>
          <p:cNvSpPr txBox="1">
            <a:spLocks noGrp="1"/>
          </p:cNvSpPr>
          <p:nvPr>
            <p:ph type="title" idx="4294967295"/>
          </p:nvPr>
        </p:nvSpPr>
        <p:spPr>
          <a:xfrm>
            <a:off x="1207763" y="3243551"/>
            <a:ext cx="1872900" cy="543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</a:rPr>
              <a:t>Architecture</a:t>
            </a:r>
            <a:endParaRPr sz="2100" dirty="0"/>
          </a:p>
        </p:txBody>
      </p:sp>
      <p:sp>
        <p:nvSpPr>
          <p:cNvPr id="2071" name="Google Shape;2071;p67"/>
          <p:cNvSpPr txBox="1">
            <a:spLocks noGrp="1"/>
          </p:cNvSpPr>
          <p:nvPr>
            <p:ph type="subTitle" idx="4294967295"/>
          </p:nvPr>
        </p:nvSpPr>
        <p:spPr>
          <a:xfrm>
            <a:off x="1207763" y="3826122"/>
            <a:ext cx="176890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Follows a client-server model.</a:t>
            </a:r>
            <a:endParaRPr dirty="0"/>
          </a:p>
        </p:txBody>
      </p:sp>
      <p:sp>
        <p:nvSpPr>
          <p:cNvPr id="2072" name="Google Shape;2072;p67"/>
          <p:cNvSpPr txBox="1">
            <a:spLocks noGrp="1"/>
          </p:cNvSpPr>
          <p:nvPr>
            <p:ph type="title" idx="4294967295"/>
          </p:nvPr>
        </p:nvSpPr>
        <p:spPr>
          <a:xfrm>
            <a:off x="6063338" y="3025072"/>
            <a:ext cx="1872900" cy="7623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22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tx1"/>
                </a:solidFill>
              </a:rPr>
              <a:t>Target Use Cases</a:t>
            </a:r>
          </a:p>
        </p:txBody>
      </p:sp>
      <p:sp>
        <p:nvSpPr>
          <p:cNvPr id="2073" name="Google Shape;2073;p67"/>
          <p:cNvSpPr txBox="1">
            <a:spLocks noGrp="1"/>
          </p:cNvSpPr>
          <p:nvPr>
            <p:ph type="subTitle" idx="4294967295"/>
          </p:nvPr>
        </p:nvSpPr>
        <p:spPr>
          <a:xfrm>
            <a:off x="5972872" y="3820415"/>
            <a:ext cx="3044667" cy="7681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91919"/>
                </a:solidFill>
                <a:effectLst/>
                <a:latin typeface="Inconsolata Medium" pitchFamily="1" charset="0"/>
                <a:ea typeface="Inconsolata Medium" pitchFamily="1" charset="0"/>
                <a:cs typeface="Inconsolata Medium" pitchFamily="1" charset="0"/>
              </a:rPr>
              <a:t>Useful for team collaboration, education, and community-based communication</a:t>
            </a:r>
            <a:endParaRPr dirty="0"/>
          </a:p>
        </p:txBody>
      </p:sp>
      <p:cxnSp>
        <p:nvCxnSpPr>
          <p:cNvPr id="2074" name="Google Shape;2074;p67"/>
          <p:cNvCxnSpPr>
            <a:cxnSpLocks/>
            <a:stCxn id="2066" idx="3"/>
            <a:endCxn id="2062" idx="1"/>
          </p:cNvCxnSpPr>
          <p:nvPr/>
        </p:nvCxnSpPr>
        <p:spPr>
          <a:xfrm>
            <a:off x="3080662" y="1585887"/>
            <a:ext cx="710926" cy="6710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075" name="Google Shape;2075;p67"/>
          <p:cNvCxnSpPr>
            <a:cxnSpLocks/>
            <a:stCxn id="2070" idx="3"/>
            <a:endCxn id="2064" idx="1"/>
          </p:cNvCxnSpPr>
          <p:nvPr/>
        </p:nvCxnSpPr>
        <p:spPr>
          <a:xfrm flipV="1">
            <a:off x="3080663" y="3058035"/>
            <a:ext cx="710925" cy="4574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076" name="Google Shape;2076;p67"/>
          <p:cNvCxnSpPr>
            <a:cxnSpLocks/>
            <a:stCxn id="2068" idx="1"/>
            <a:endCxn id="2063" idx="3"/>
          </p:cNvCxnSpPr>
          <p:nvPr/>
        </p:nvCxnSpPr>
        <p:spPr>
          <a:xfrm rot="10800000" flipV="1">
            <a:off x="5322473" y="1585886"/>
            <a:ext cx="710890" cy="6710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077" name="Google Shape;2077;p67"/>
          <p:cNvCxnSpPr>
            <a:cxnSpLocks/>
            <a:stCxn id="2072" idx="1"/>
            <a:endCxn id="2065" idx="3"/>
          </p:cNvCxnSpPr>
          <p:nvPr/>
        </p:nvCxnSpPr>
        <p:spPr>
          <a:xfrm rot="10800000">
            <a:off x="5322474" y="3058036"/>
            <a:ext cx="740865" cy="3482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670" name="Google Shape;670;p40"/>
          <p:cNvSpPr/>
          <p:nvPr/>
        </p:nvSpPr>
        <p:spPr>
          <a:xfrm>
            <a:off x="95668" y="98364"/>
            <a:ext cx="1054259" cy="739506"/>
          </a:xfrm>
          <a:prstGeom prst="wedgeRectCallout">
            <a:avLst>
              <a:gd name="adj1" fmla="val 62187"/>
              <a:gd name="adj2" fmla="val -19293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latin typeface="Inconsolata" pitchFamily="1" charset="0"/>
                <a:ea typeface="Inconsolata" pitchFamily="1" charset="0"/>
                <a:cs typeface="ADLaM Display" panose="02010000000000000000" pitchFamily="2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62"/>
          <p:cNvSpPr/>
          <p:nvPr/>
        </p:nvSpPr>
        <p:spPr>
          <a:xfrm>
            <a:off x="3436425" y="2009125"/>
            <a:ext cx="2277900" cy="187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1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62"/>
          <p:cNvSpPr txBox="1"/>
          <p:nvPr/>
        </p:nvSpPr>
        <p:spPr>
          <a:xfrm>
            <a:off x="6230550" y="1692230"/>
            <a:ext cx="2200200" cy="80168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Learning Opportunity</a:t>
            </a:r>
            <a:endParaRPr sz="2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2" name="Google Shape;1862;p62"/>
          <p:cNvSpPr txBox="1"/>
          <p:nvPr/>
        </p:nvSpPr>
        <p:spPr>
          <a:xfrm>
            <a:off x="167407" y="3427498"/>
            <a:ext cx="22002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Simplicity</a:t>
            </a:r>
            <a:endParaRPr sz="2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5" name="Google Shape;1865;p62"/>
          <p:cNvSpPr txBox="1"/>
          <p:nvPr/>
        </p:nvSpPr>
        <p:spPr>
          <a:xfrm>
            <a:off x="6230550" y="3097570"/>
            <a:ext cx="2200200" cy="790455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Privacy Concerns</a:t>
            </a:r>
            <a:endParaRPr sz="2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7" name="Google Shape;1867;p62"/>
          <p:cNvSpPr txBox="1"/>
          <p:nvPr/>
        </p:nvSpPr>
        <p:spPr>
          <a:xfrm>
            <a:off x="179851" y="1901179"/>
            <a:ext cx="2643975" cy="80168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98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latin typeface="Poppins" panose="00000500000000000000" pitchFamily="2" charset="0"/>
                <a:ea typeface="Inconsolata" pitchFamily="1" charset="0"/>
                <a:cs typeface="Poppins" panose="00000500000000000000" pitchFamily="2" charset="0"/>
              </a:rPr>
              <a:t>Ease of Communication</a:t>
            </a:r>
          </a:p>
        </p:txBody>
      </p:sp>
      <p:cxnSp>
        <p:nvCxnSpPr>
          <p:cNvPr id="1869" name="Google Shape;1869;p62"/>
          <p:cNvCxnSpPr>
            <a:cxnSpLocks/>
            <a:stCxn id="1867" idx="3"/>
            <a:endCxn id="1859" idx="1"/>
          </p:cNvCxnSpPr>
          <p:nvPr/>
        </p:nvCxnSpPr>
        <p:spPr>
          <a:xfrm>
            <a:off x="2823826" y="2302021"/>
            <a:ext cx="612599" cy="6465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70" name="Google Shape;1870;p62"/>
          <p:cNvCxnSpPr>
            <a:stCxn id="1862" idx="3"/>
            <a:endCxn id="1859" idx="1"/>
          </p:cNvCxnSpPr>
          <p:nvPr/>
        </p:nvCxnSpPr>
        <p:spPr>
          <a:xfrm flipV="1">
            <a:off x="2367607" y="2948575"/>
            <a:ext cx="1068818" cy="7213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71" name="Google Shape;1871;p62"/>
          <p:cNvCxnSpPr>
            <a:cxnSpLocks/>
            <a:stCxn id="1860" idx="1"/>
            <a:endCxn id="1859" idx="3"/>
          </p:cNvCxnSpPr>
          <p:nvPr/>
        </p:nvCxnSpPr>
        <p:spPr>
          <a:xfrm rot="10800000" flipV="1">
            <a:off x="5714326" y="2093071"/>
            <a:ext cx="516225" cy="855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872" name="Google Shape;1872;p62"/>
          <p:cNvCxnSpPr>
            <a:cxnSpLocks/>
            <a:stCxn id="1865" idx="1"/>
            <a:endCxn id="1859" idx="3"/>
          </p:cNvCxnSpPr>
          <p:nvPr/>
        </p:nvCxnSpPr>
        <p:spPr>
          <a:xfrm rot="10800000">
            <a:off x="5714326" y="2948576"/>
            <a:ext cx="516225" cy="5442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grpSp>
        <p:nvGrpSpPr>
          <p:cNvPr id="1873" name="Google Shape;1873;p62"/>
          <p:cNvGrpSpPr/>
          <p:nvPr/>
        </p:nvGrpSpPr>
        <p:grpSpPr>
          <a:xfrm>
            <a:off x="3544365" y="2166636"/>
            <a:ext cx="2062798" cy="1560427"/>
            <a:chOff x="3489404" y="2194705"/>
            <a:chExt cx="2172510" cy="1656856"/>
          </a:xfrm>
        </p:grpSpPr>
        <p:grpSp>
          <p:nvGrpSpPr>
            <p:cNvPr id="1874" name="Google Shape;1874;p62"/>
            <p:cNvGrpSpPr/>
            <p:nvPr/>
          </p:nvGrpSpPr>
          <p:grpSpPr>
            <a:xfrm flipH="1">
              <a:off x="3616504" y="2194705"/>
              <a:ext cx="466920" cy="367769"/>
              <a:chOff x="7162662" y="1366775"/>
              <a:chExt cx="519897" cy="409496"/>
            </a:xfrm>
          </p:grpSpPr>
          <p:sp>
            <p:nvSpPr>
              <p:cNvPr id="1875" name="Google Shape;1875;p62"/>
              <p:cNvSpPr/>
              <p:nvPr/>
            </p:nvSpPr>
            <p:spPr>
              <a:xfrm>
                <a:off x="7183210" y="1392789"/>
                <a:ext cx="495203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038" extrusionOk="0">
                    <a:moveTo>
                      <a:pt x="759" y="1"/>
                    </a:moveTo>
                    <a:cubicBezTo>
                      <a:pt x="339" y="1"/>
                      <a:pt x="0" y="341"/>
                      <a:pt x="0" y="760"/>
                    </a:cubicBezTo>
                    <a:lnTo>
                      <a:pt x="0" y="3994"/>
                    </a:lnTo>
                    <a:cubicBezTo>
                      <a:pt x="0" y="4395"/>
                      <a:pt x="314" y="4724"/>
                      <a:pt x="709" y="4749"/>
                    </a:cubicBezTo>
                    <a:lnTo>
                      <a:pt x="336" y="6038"/>
                    </a:lnTo>
                    <a:lnTo>
                      <a:pt x="2006" y="4751"/>
                    </a:lnTo>
                    <a:lnTo>
                      <a:pt x="7123" y="4751"/>
                    </a:lnTo>
                    <a:cubicBezTo>
                      <a:pt x="7542" y="4751"/>
                      <a:pt x="7881" y="4412"/>
                      <a:pt x="7881" y="3994"/>
                    </a:cubicBezTo>
                    <a:lnTo>
                      <a:pt x="7881" y="760"/>
                    </a:lnTo>
                    <a:cubicBezTo>
                      <a:pt x="7881" y="340"/>
                      <a:pt x="7542" y="1"/>
                      <a:pt x="7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2"/>
              <p:cNvSpPr/>
              <p:nvPr/>
            </p:nvSpPr>
            <p:spPr>
              <a:xfrm>
                <a:off x="7179062" y="1388642"/>
                <a:ext cx="503497" cy="38762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169" extrusionOk="0">
                    <a:moveTo>
                      <a:pt x="7189" y="132"/>
                    </a:moveTo>
                    <a:cubicBezTo>
                      <a:pt x="7571" y="132"/>
                      <a:pt x="7881" y="444"/>
                      <a:pt x="7881" y="826"/>
                    </a:cubicBezTo>
                    <a:lnTo>
                      <a:pt x="7881" y="4060"/>
                    </a:lnTo>
                    <a:cubicBezTo>
                      <a:pt x="7881" y="4442"/>
                      <a:pt x="7571" y="4752"/>
                      <a:pt x="7189" y="4752"/>
                    </a:cubicBezTo>
                    <a:lnTo>
                      <a:pt x="2072" y="4752"/>
                    </a:lnTo>
                    <a:cubicBezTo>
                      <a:pt x="2058" y="4752"/>
                      <a:pt x="2044" y="4757"/>
                      <a:pt x="2033" y="4766"/>
                    </a:cubicBezTo>
                    <a:lnTo>
                      <a:pt x="520" y="5930"/>
                    </a:lnTo>
                    <a:lnTo>
                      <a:pt x="520" y="5930"/>
                    </a:lnTo>
                    <a:lnTo>
                      <a:pt x="838" y="4834"/>
                    </a:lnTo>
                    <a:cubicBezTo>
                      <a:pt x="844" y="4814"/>
                      <a:pt x="840" y="4794"/>
                      <a:pt x="829" y="4777"/>
                    </a:cubicBezTo>
                    <a:cubicBezTo>
                      <a:pt x="817" y="4762"/>
                      <a:pt x="800" y="4751"/>
                      <a:pt x="780" y="4750"/>
                    </a:cubicBezTo>
                    <a:cubicBezTo>
                      <a:pt x="417" y="4726"/>
                      <a:pt x="131" y="4423"/>
                      <a:pt x="131" y="4060"/>
                    </a:cubicBezTo>
                    <a:lnTo>
                      <a:pt x="131" y="826"/>
                    </a:lnTo>
                    <a:cubicBezTo>
                      <a:pt x="131" y="444"/>
                      <a:pt x="443" y="132"/>
                      <a:pt x="825" y="132"/>
                    </a:cubicBezTo>
                    <a:close/>
                    <a:moveTo>
                      <a:pt x="825" y="1"/>
                    </a:moveTo>
                    <a:cubicBezTo>
                      <a:pt x="370" y="1"/>
                      <a:pt x="1" y="371"/>
                      <a:pt x="1" y="826"/>
                    </a:cubicBezTo>
                    <a:lnTo>
                      <a:pt x="1" y="4060"/>
                    </a:lnTo>
                    <a:cubicBezTo>
                      <a:pt x="1" y="4465"/>
                      <a:pt x="298" y="4807"/>
                      <a:pt x="690" y="4872"/>
                    </a:cubicBezTo>
                    <a:lnTo>
                      <a:pt x="339" y="6085"/>
                    </a:lnTo>
                    <a:cubicBezTo>
                      <a:pt x="330" y="6112"/>
                      <a:pt x="341" y="6141"/>
                      <a:pt x="364" y="6157"/>
                    </a:cubicBezTo>
                    <a:cubicBezTo>
                      <a:pt x="376" y="6165"/>
                      <a:pt x="388" y="6169"/>
                      <a:pt x="402" y="6169"/>
                    </a:cubicBezTo>
                    <a:cubicBezTo>
                      <a:pt x="415" y="6169"/>
                      <a:pt x="430" y="6165"/>
                      <a:pt x="442" y="6155"/>
                    </a:cubicBez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3" y="4514"/>
                      <a:pt x="8013" y="4060"/>
                    </a:cubicBezTo>
                    <a:lnTo>
                      <a:pt x="8013" y="826"/>
                    </a:lnTo>
                    <a:cubicBezTo>
                      <a:pt x="8013" y="371"/>
                      <a:pt x="7643" y="1"/>
                      <a:pt x="7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2"/>
              <p:cNvSpPr/>
              <p:nvPr/>
            </p:nvSpPr>
            <p:spPr>
              <a:xfrm>
                <a:off x="7166746" y="1370922"/>
                <a:ext cx="495265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6038" extrusionOk="0">
                    <a:moveTo>
                      <a:pt x="759" y="1"/>
                    </a:moveTo>
                    <a:cubicBezTo>
                      <a:pt x="340" y="1"/>
                      <a:pt x="1" y="339"/>
                      <a:pt x="1" y="759"/>
                    </a:cubicBezTo>
                    <a:lnTo>
                      <a:pt x="1" y="3993"/>
                    </a:lnTo>
                    <a:cubicBezTo>
                      <a:pt x="1" y="4395"/>
                      <a:pt x="315" y="4724"/>
                      <a:pt x="710" y="4749"/>
                    </a:cubicBezTo>
                    <a:lnTo>
                      <a:pt x="336" y="6037"/>
                    </a:lnTo>
                    <a:lnTo>
                      <a:pt x="336" y="6037"/>
                    </a:lnTo>
                    <a:lnTo>
                      <a:pt x="2007" y="4751"/>
                    </a:lnTo>
                    <a:lnTo>
                      <a:pt x="7124" y="4751"/>
                    </a:lnTo>
                    <a:cubicBezTo>
                      <a:pt x="7542" y="4751"/>
                      <a:pt x="7881" y="4412"/>
                      <a:pt x="7881" y="3993"/>
                    </a:cubicBezTo>
                    <a:lnTo>
                      <a:pt x="7881" y="759"/>
                    </a:lnTo>
                    <a:cubicBezTo>
                      <a:pt x="7881" y="339"/>
                      <a:pt x="7542" y="1"/>
                      <a:pt x="7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2"/>
              <p:cNvSpPr/>
              <p:nvPr/>
            </p:nvSpPr>
            <p:spPr>
              <a:xfrm>
                <a:off x="7162662" y="1366775"/>
                <a:ext cx="503497" cy="39441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277" extrusionOk="0">
                    <a:moveTo>
                      <a:pt x="7189" y="132"/>
                    </a:moveTo>
                    <a:cubicBezTo>
                      <a:pt x="7571" y="132"/>
                      <a:pt x="7881" y="443"/>
                      <a:pt x="7881" y="825"/>
                    </a:cubicBezTo>
                    <a:lnTo>
                      <a:pt x="7881" y="4059"/>
                    </a:lnTo>
                    <a:cubicBezTo>
                      <a:pt x="7881" y="4441"/>
                      <a:pt x="7571" y="4752"/>
                      <a:pt x="7189" y="4752"/>
                    </a:cubicBezTo>
                    <a:lnTo>
                      <a:pt x="2050" y="4752"/>
                    </a:lnTo>
                    <a:lnTo>
                      <a:pt x="520" y="5929"/>
                    </a:lnTo>
                    <a:lnTo>
                      <a:pt x="520" y="5929"/>
                    </a:lnTo>
                    <a:lnTo>
                      <a:pt x="861" y="4755"/>
                    </a:lnTo>
                    <a:lnTo>
                      <a:pt x="779" y="4750"/>
                    </a:lnTo>
                    <a:cubicBezTo>
                      <a:pt x="416" y="4726"/>
                      <a:pt x="131" y="4422"/>
                      <a:pt x="131" y="4059"/>
                    </a:cubicBezTo>
                    <a:lnTo>
                      <a:pt x="131" y="825"/>
                    </a:lnTo>
                    <a:cubicBezTo>
                      <a:pt x="131" y="442"/>
                      <a:pt x="442" y="132"/>
                      <a:pt x="824" y="132"/>
                    </a:cubicBezTo>
                    <a:close/>
                    <a:moveTo>
                      <a:pt x="824" y="0"/>
                    </a:moveTo>
                    <a:cubicBezTo>
                      <a:pt x="370" y="0"/>
                      <a:pt x="1" y="371"/>
                      <a:pt x="1" y="825"/>
                    </a:cubicBezTo>
                    <a:lnTo>
                      <a:pt x="1" y="4059"/>
                    </a:lnTo>
                    <a:cubicBezTo>
                      <a:pt x="1" y="4464"/>
                      <a:pt x="298" y="4806"/>
                      <a:pt x="690" y="4871"/>
                    </a:cubicBezTo>
                    <a:lnTo>
                      <a:pt x="282" y="6276"/>
                    </a:ln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2" y="4514"/>
                      <a:pt x="8012" y="4059"/>
                    </a:cubicBezTo>
                    <a:lnTo>
                      <a:pt x="8012" y="825"/>
                    </a:lnTo>
                    <a:cubicBezTo>
                      <a:pt x="8012" y="371"/>
                      <a:pt x="7643" y="0"/>
                      <a:pt x="7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2"/>
              <p:cNvSpPr/>
              <p:nvPr/>
            </p:nvSpPr>
            <p:spPr>
              <a:xfrm>
                <a:off x="7300212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2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2"/>
              <p:cNvSpPr/>
              <p:nvPr/>
            </p:nvSpPr>
            <p:spPr>
              <a:xfrm>
                <a:off x="7398551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4" y="0"/>
                      <a:pt x="0" y="113"/>
                      <a:pt x="0" y="252"/>
                    </a:cubicBezTo>
                    <a:cubicBezTo>
                      <a:pt x="0" y="391"/>
                      <a:pt x="114" y="503"/>
                      <a:pt x="252" y="503"/>
                    </a:cubicBezTo>
                    <a:cubicBezTo>
                      <a:pt x="391" y="503"/>
                      <a:pt x="504" y="391"/>
                      <a:pt x="504" y="252"/>
                    </a:cubicBezTo>
                    <a:cubicBezTo>
                      <a:pt x="504" y="113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62"/>
              <p:cNvSpPr/>
              <p:nvPr/>
            </p:nvSpPr>
            <p:spPr>
              <a:xfrm>
                <a:off x="7496890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3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3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2" name="Google Shape;1882;p62"/>
            <p:cNvGrpSpPr/>
            <p:nvPr/>
          </p:nvGrpSpPr>
          <p:grpSpPr>
            <a:xfrm>
              <a:off x="3489404" y="2311526"/>
              <a:ext cx="2172510" cy="1540034"/>
              <a:chOff x="3244524" y="2341524"/>
              <a:chExt cx="2511282" cy="1780181"/>
            </a:xfrm>
          </p:grpSpPr>
          <p:sp>
            <p:nvSpPr>
              <p:cNvPr id="1883" name="Google Shape;1883;p62"/>
              <p:cNvSpPr/>
              <p:nvPr/>
            </p:nvSpPr>
            <p:spPr>
              <a:xfrm>
                <a:off x="5300605" y="2697406"/>
                <a:ext cx="452242" cy="480209"/>
              </a:xfrm>
              <a:custGeom>
                <a:avLst/>
                <a:gdLst/>
                <a:ahLst/>
                <a:cxnLst/>
                <a:rect l="l" t="t" r="r" b="b"/>
                <a:pathLst>
                  <a:path w="9476" h="10062" extrusionOk="0">
                    <a:moveTo>
                      <a:pt x="1447" y="0"/>
                    </a:moveTo>
                    <a:cubicBezTo>
                      <a:pt x="647" y="0"/>
                      <a:pt x="0" y="648"/>
                      <a:pt x="0" y="1447"/>
                    </a:cubicBezTo>
                    <a:lnTo>
                      <a:pt x="0" y="6441"/>
                    </a:lnTo>
                    <a:cubicBezTo>
                      <a:pt x="0" y="7190"/>
                      <a:pt x="569" y="7806"/>
                      <a:pt x="1298" y="7881"/>
                    </a:cubicBezTo>
                    <a:lnTo>
                      <a:pt x="101" y="10061"/>
                    </a:lnTo>
                    <a:lnTo>
                      <a:pt x="2589" y="7888"/>
                    </a:lnTo>
                    <a:lnTo>
                      <a:pt x="8028" y="7888"/>
                    </a:lnTo>
                    <a:cubicBezTo>
                      <a:pt x="8828" y="7888"/>
                      <a:pt x="9475" y="7241"/>
                      <a:pt x="9475" y="6441"/>
                    </a:cubicBezTo>
                    <a:lnTo>
                      <a:pt x="9475" y="1447"/>
                    </a:lnTo>
                    <a:cubicBezTo>
                      <a:pt x="9475" y="648"/>
                      <a:pt x="8828" y="0"/>
                      <a:pt x="8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2"/>
              <p:cNvSpPr/>
              <p:nvPr/>
            </p:nvSpPr>
            <p:spPr>
              <a:xfrm>
                <a:off x="5297646" y="2694447"/>
                <a:ext cx="458160" cy="486127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86" extrusionOk="0">
                    <a:moveTo>
                      <a:pt x="8090" y="124"/>
                    </a:moveTo>
                    <a:cubicBezTo>
                      <a:pt x="8854" y="124"/>
                      <a:pt x="9476" y="745"/>
                      <a:pt x="9476" y="1509"/>
                    </a:cubicBezTo>
                    <a:lnTo>
                      <a:pt x="9476" y="6503"/>
                    </a:lnTo>
                    <a:cubicBezTo>
                      <a:pt x="9476" y="7267"/>
                      <a:pt x="8854" y="7888"/>
                      <a:pt x="8090" y="7888"/>
                    </a:cubicBezTo>
                    <a:lnTo>
                      <a:pt x="2652" y="7888"/>
                    </a:lnTo>
                    <a:cubicBezTo>
                      <a:pt x="2636" y="7888"/>
                      <a:pt x="2621" y="7893"/>
                      <a:pt x="2610" y="7904"/>
                    </a:cubicBezTo>
                    <a:lnTo>
                      <a:pt x="386" y="9845"/>
                    </a:lnTo>
                    <a:lnTo>
                      <a:pt x="1415" y="7972"/>
                    </a:lnTo>
                    <a:cubicBezTo>
                      <a:pt x="1425" y="7954"/>
                      <a:pt x="1425" y="7932"/>
                      <a:pt x="1416" y="7913"/>
                    </a:cubicBezTo>
                    <a:cubicBezTo>
                      <a:pt x="1406" y="7895"/>
                      <a:pt x="1387" y="7883"/>
                      <a:pt x="1366" y="7881"/>
                    </a:cubicBezTo>
                    <a:cubicBezTo>
                      <a:pt x="658" y="7808"/>
                      <a:pt x="124" y="7217"/>
                      <a:pt x="124" y="6503"/>
                    </a:cubicBezTo>
                    <a:lnTo>
                      <a:pt x="124" y="1509"/>
                    </a:lnTo>
                    <a:cubicBezTo>
                      <a:pt x="124" y="745"/>
                      <a:pt x="745" y="124"/>
                      <a:pt x="1509" y="124"/>
                    </a:cubicBezTo>
                    <a:close/>
                    <a:moveTo>
                      <a:pt x="1509" y="0"/>
                    </a:moveTo>
                    <a:cubicBezTo>
                      <a:pt x="677" y="0"/>
                      <a:pt x="0" y="677"/>
                      <a:pt x="0" y="1509"/>
                    </a:cubicBezTo>
                    <a:lnTo>
                      <a:pt x="0" y="6503"/>
                    </a:lnTo>
                    <a:cubicBezTo>
                      <a:pt x="0" y="7249"/>
                      <a:pt x="536" y="7873"/>
                      <a:pt x="1262" y="7992"/>
                    </a:cubicBezTo>
                    <a:lnTo>
                      <a:pt x="108" y="10094"/>
                    </a:lnTo>
                    <a:cubicBezTo>
                      <a:pt x="93" y="10120"/>
                      <a:pt x="100" y="10153"/>
                      <a:pt x="124" y="10171"/>
                    </a:cubicBezTo>
                    <a:cubicBezTo>
                      <a:pt x="135" y="10181"/>
                      <a:pt x="149" y="10185"/>
                      <a:pt x="163" y="10185"/>
                    </a:cubicBezTo>
                    <a:cubicBezTo>
                      <a:pt x="177" y="10185"/>
                      <a:pt x="192" y="10180"/>
                      <a:pt x="204" y="10170"/>
                    </a:cubicBezTo>
                    <a:lnTo>
                      <a:pt x="2675" y="8012"/>
                    </a:lnTo>
                    <a:lnTo>
                      <a:pt x="8090" y="8012"/>
                    </a:lnTo>
                    <a:cubicBezTo>
                      <a:pt x="8923" y="8012"/>
                      <a:pt x="9599" y="7335"/>
                      <a:pt x="9599" y="6503"/>
                    </a:cubicBezTo>
                    <a:lnTo>
                      <a:pt x="9599" y="1509"/>
                    </a:lnTo>
                    <a:cubicBezTo>
                      <a:pt x="9599" y="677"/>
                      <a:pt x="8923" y="0"/>
                      <a:pt x="80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2"/>
              <p:cNvSpPr/>
              <p:nvPr/>
            </p:nvSpPr>
            <p:spPr>
              <a:xfrm>
                <a:off x="5474321" y="2769480"/>
                <a:ext cx="126519" cy="227628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6227" extrusionOk="0">
                    <a:moveTo>
                      <a:pt x="1542" y="0"/>
                    </a:moveTo>
                    <a:cubicBezTo>
                      <a:pt x="1046" y="0"/>
                      <a:pt x="665" y="125"/>
                      <a:pt x="399" y="376"/>
                    </a:cubicBezTo>
                    <a:cubicBezTo>
                      <a:pt x="134" y="626"/>
                      <a:pt x="1" y="972"/>
                      <a:pt x="1" y="1412"/>
                    </a:cubicBezTo>
                    <a:cubicBezTo>
                      <a:pt x="1" y="1523"/>
                      <a:pt x="11" y="1633"/>
                      <a:pt x="31" y="1742"/>
                    </a:cubicBezTo>
                    <a:cubicBezTo>
                      <a:pt x="51" y="1851"/>
                      <a:pt x="79" y="1962"/>
                      <a:pt x="115" y="2073"/>
                    </a:cubicBezTo>
                    <a:lnTo>
                      <a:pt x="1155" y="1838"/>
                    </a:lnTo>
                    <a:cubicBezTo>
                      <a:pt x="1135" y="1766"/>
                      <a:pt x="1115" y="1700"/>
                      <a:pt x="1098" y="1640"/>
                    </a:cubicBezTo>
                    <a:cubicBezTo>
                      <a:pt x="1081" y="1580"/>
                      <a:pt x="1071" y="1508"/>
                      <a:pt x="1071" y="1428"/>
                    </a:cubicBezTo>
                    <a:cubicBezTo>
                      <a:pt x="1071" y="1291"/>
                      <a:pt x="1112" y="1182"/>
                      <a:pt x="1193" y="1101"/>
                    </a:cubicBezTo>
                    <a:cubicBezTo>
                      <a:pt x="1274" y="1020"/>
                      <a:pt x="1383" y="979"/>
                      <a:pt x="1519" y="979"/>
                    </a:cubicBezTo>
                    <a:cubicBezTo>
                      <a:pt x="1677" y="979"/>
                      <a:pt x="1794" y="1029"/>
                      <a:pt x="1873" y="1127"/>
                    </a:cubicBezTo>
                    <a:cubicBezTo>
                      <a:pt x="1950" y="1226"/>
                      <a:pt x="1990" y="1374"/>
                      <a:pt x="1990" y="1571"/>
                    </a:cubicBezTo>
                    <a:cubicBezTo>
                      <a:pt x="1990" y="1845"/>
                      <a:pt x="1936" y="2104"/>
                      <a:pt x="1827" y="2350"/>
                    </a:cubicBezTo>
                    <a:cubicBezTo>
                      <a:pt x="1719" y="2595"/>
                      <a:pt x="1569" y="2827"/>
                      <a:pt x="1383" y="3045"/>
                    </a:cubicBezTo>
                    <a:cubicBezTo>
                      <a:pt x="1196" y="3263"/>
                      <a:pt x="985" y="3465"/>
                      <a:pt x="753" y="3652"/>
                    </a:cubicBezTo>
                    <a:lnTo>
                      <a:pt x="753" y="4624"/>
                    </a:lnTo>
                    <a:lnTo>
                      <a:pt x="1793" y="4624"/>
                    </a:lnTo>
                    <a:lnTo>
                      <a:pt x="1793" y="3880"/>
                    </a:lnTo>
                    <a:cubicBezTo>
                      <a:pt x="2066" y="3667"/>
                      <a:pt x="2303" y="3440"/>
                      <a:pt x="2502" y="3200"/>
                    </a:cubicBezTo>
                    <a:cubicBezTo>
                      <a:pt x="2703" y="2960"/>
                      <a:pt x="2856" y="2702"/>
                      <a:pt x="2962" y="2430"/>
                    </a:cubicBezTo>
                    <a:cubicBezTo>
                      <a:pt x="3068" y="2156"/>
                      <a:pt x="3121" y="1863"/>
                      <a:pt x="3121" y="1549"/>
                    </a:cubicBezTo>
                    <a:cubicBezTo>
                      <a:pt x="3121" y="1053"/>
                      <a:pt x="2984" y="671"/>
                      <a:pt x="2711" y="402"/>
                    </a:cubicBezTo>
                    <a:cubicBezTo>
                      <a:pt x="2437" y="134"/>
                      <a:pt x="2048" y="0"/>
                      <a:pt x="1542" y="0"/>
                    </a:cubicBezTo>
                    <a:close/>
                    <a:moveTo>
                      <a:pt x="714" y="5125"/>
                    </a:moveTo>
                    <a:lnTo>
                      <a:pt x="714" y="6226"/>
                    </a:lnTo>
                    <a:lnTo>
                      <a:pt x="1838" y="6226"/>
                    </a:lnTo>
                    <a:lnTo>
                      <a:pt x="1838" y="512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1886" name="Google Shape;1886;p62"/>
              <p:cNvSpPr/>
              <p:nvPr/>
            </p:nvSpPr>
            <p:spPr>
              <a:xfrm>
                <a:off x="3537745" y="3746489"/>
                <a:ext cx="952257" cy="372207"/>
              </a:xfrm>
              <a:custGeom>
                <a:avLst/>
                <a:gdLst/>
                <a:ahLst/>
                <a:cxnLst/>
                <a:rect l="l" t="t" r="r" b="b"/>
                <a:pathLst>
                  <a:path w="19953" h="7799" extrusionOk="0">
                    <a:moveTo>
                      <a:pt x="18027" y="1"/>
                    </a:moveTo>
                    <a:lnTo>
                      <a:pt x="3153" y="107"/>
                    </a:lnTo>
                    <a:cubicBezTo>
                      <a:pt x="2376" y="1415"/>
                      <a:pt x="716" y="5848"/>
                      <a:pt x="0" y="7798"/>
                    </a:cubicBezTo>
                    <a:lnTo>
                      <a:pt x="19952" y="7798"/>
                    </a:lnTo>
                    <a:lnTo>
                      <a:pt x="180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2"/>
              <p:cNvSpPr/>
              <p:nvPr/>
            </p:nvSpPr>
            <p:spPr>
              <a:xfrm>
                <a:off x="3534595" y="3743483"/>
                <a:ext cx="958509" cy="378173"/>
              </a:xfrm>
              <a:custGeom>
                <a:avLst/>
                <a:gdLst/>
                <a:ahLst/>
                <a:cxnLst/>
                <a:rect l="l" t="t" r="r" b="b"/>
                <a:pathLst>
                  <a:path w="20084" h="7924" extrusionOk="0">
                    <a:moveTo>
                      <a:pt x="18045" y="126"/>
                    </a:moveTo>
                    <a:lnTo>
                      <a:pt x="19940" y="7799"/>
                    </a:lnTo>
                    <a:lnTo>
                      <a:pt x="156" y="7799"/>
                    </a:lnTo>
                    <a:cubicBezTo>
                      <a:pt x="855" y="5894"/>
                      <a:pt x="2481" y="1559"/>
                      <a:pt x="3255" y="232"/>
                    </a:cubicBezTo>
                    <a:lnTo>
                      <a:pt x="18045" y="126"/>
                    </a:lnTo>
                    <a:close/>
                    <a:moveTo>
                      <a:pt x="18093" y="1"/>
                    </a:moveTo>
                    <a:lnTo>
                      <a:pt x="3219" y="107"/>
                    </a:lnTo>
                    <a:cubicBezTo>
                      <a:pt x="3197" y="108"/>
                      <a:pt x="3177" y="119"/>
                      <a:pt x="3166" y="137"/>
                    </a:cubicBezTo>
                    <a:cubicBezTo>
                      <a:pt x="2382" y="1457"/>
                      <a:pt x="696" y="5964"/>
                      <a:pt x="8" y="7840"/>
                    </a:cubicBezTo>
                    <a:cubicBezTo>
                      <a:pt x="0" y="7859"/>
                      <a:pt x="3" y="7880"/>
                      <a:pt x="15" y="7897"/>
                    </a:cubicBezTo>
                    <a:cubicBezTo>
                      <a:pt x="27" y="7914"/>
                      <a:pt x="45" y="7923"/>
                      <a:pt x="66" y="7923"/>
                    </a:cubicBezTo>
                    <a:lnTo>
                      <a:pt x="20018" y="7923"/>
                    </a:lnTo>
                    <a:cubicBezTo>
                      <a:pt x="20038" y="7923"/>
                      <a:pt x="20056" y="7915"/>
                      <a:pt x="20068" y="7900"/>
                    </a:cubicBezTo>
                    <a:cubicBezTo>
                      <a:pt x="20079" y="7884"/>
                      <a:pt x="20083" y="7865"/>
                      <a:pt x="20079" y="7847"/>
                    </a:cubicBezTo>
                    <a:lnTo>
                      <a:pt x="18153" y="48"/>
                    </a:lnTo>
                    <a:cubicBezTo>
                      <a:pt x="18146" y="21"/>
                      <a:pt x="18121" y="1"/>
                      <a:pt x="18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2"/>
              <p:cNvSpPr/>
              <p:nvPr/>
            </p:nvSpPr>
            <p:spPr>
              <a:xfrm>
                <a:off x="4914654" y="3561461"/>
                <a:ext cx="284202" cy="77649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627" extrusionOk="0">
                    <a:moveTo>
                      <a:pt x="684" y="0"/>
                    </a:moveTo>
                    <a:lnTo>
                      <a:pt x="1" y="944"/>
                    </a:lnTo>
                    <a:cubicBezTo>
                      <a:pt x="1" y="944"/>
                      <a:pt x="716" y="1627"/>
                      <a:pt x="1302" y="1627"/>
                    </a:cubicBezTo>
                    <a:cubicBezTo>
                      <a:pt x="1888" y="1627"/>
                      <a:pt x="3579" y="1139"/>
                      <a:pt x="3579" y="1139"/>
                    </a:cubicBezTo>
                    <a:lnTo>
                      <a:pt x="5955" y="1171"/>
                    </a:lnTo>
                    <a:cubicBezTo>
                      <a:pt x="5955" y="1171"/>
                      <a:pt x="4555" y="33"/>
                      <a:pt x="4360" y="33"/>
                    </a:cubicBezTo>
                    <a:cubicBezTo>
                      <a:pt x="4165" y="33"/>
                      <a:pt x="1822" y="196"/>
                      <a:pt x="1822" y="196"/>
                    </a:cubicBez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62"/>
              <p:cNvSpPr/>
              <p:nvPr/>
            </p:nvSpPr>
            <p:spPr>
              <a:xfrm>
                <a:off x="4911361" y="3558502"/>
                <a:ext cx="290693" cy="83614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1752" extrusionOk="0">
                    <a:moveTo>
                      <a:pt x="780" y="131"/>
                    </a:moveTo>
                    <a:lnTo>
                      <a:pt x="1881" y="318"/>
                    </a:lnTo>
                    <a:cubicBezTo>
                      <a:pt x="1886" y="319"/>
                      <a:pt x="1891" y="319"/>
                      <a:pt x="1896" y="319"/>
                    </a:cubicBezTo>
                    <a:cubicBezTo>
                      <a:pt x="1920" y="318"/>
                      <a:pt x="4239" y="157"/>
                      <a:pt x="4429" y="157"/>
                    </a:cubicBezTo>
                    <a:cubicBezTo>
                      <a:pt x="4538" y="163"/>
                      <a:pt x="5209" y="658"/>
                      <a:pt x="5845" y="1169"/>
                    </a:cubicBezTo>
                    <a:lnTo>
                      <a:pt x="3649" y="1139"/>
                    </a:lnTo>
                    <a:cubicBezTo>
                      <a:pt x="3644" y="1139"/>
                      <a:pt x="3638" y="1140"/>
                      <a:pt x="3631" y="1141"/>
                    </a:cubicBezTo>
                    <a:cubicBezTo>
                      <a:pt x="3614" y="1146"/>
                      <a:pt x="1941" y="1627"/>
                      <a:pt x="1371" y="1627"/>
                    </a:cubicBezTo>
                    <a:cubicBezTo>
                      <a:pt x="894" y="1627"/>
                      <a:pt x="309" y="1137"/>
                      <a:pt x="153" y="997"/>
                    </a:cubicBezTo>
                    <a:lnTo>
                      <a:pt x="780" y="131"/>
                    </a:lnTo>
                    <a:close/>
                    <a:moveTo>
                      <a:pt x="752" y="1"/>
                    </a:moveTo>
                    <a:cubicBezTo>
                      <a:pt x="732" y="1"/>
                      <a:pt x="714" y="10"/>
                      <a:pt x="703" y="26"/>
                    </a:cubicBezTo>
                    <a:lnTo>
                      <a:pt x="19" y="969"/>
                    </a:lnTo>
                    <a:cubicBezTo>
                      <a:pt x="1" y="994"/>
                      <a:pt x="5" y="1030"/>
                      <a:pt x="27" y="1051"/>
                    </a:cubicBezTo>
                    <a:cubicBezTo>
                      <a:pt x="57" y="1079"/>
                      <a:pt x="768" y="1752"/>
                      <a:pt x="1371" y="1752"/>
                    </a:cubicBezTo>
                    <a:cubicBezTo>
                      <a:pt x="1943" y="1752"/>
                      <a:pt x="3510" y="1306"/>
                      <a:pt x="3656" y="1264"/>
                    </a:cubicBezTo>
                    <a:lnTo>
                      <a:pt x="6023" y="1295"/>
                    </a:lnTo>
                    <a:cubicBezTo>
                      <a:pt x="6024" y="1295"/>
                      <a:pt x="6024" y="1295"/>
                      <a:pt x="6025" y="1295"/>
                    </a:cubicBezTo>
                    <a:cubicBezTo>
                      <a:pt x="6052" y="1295"/>
                      <a:pt x="6073" y="1279"/>
                      <a:pt x="6081" y="1254"/>
                    </a:cubicBezTo>
                    <a:cubicBezTo>
                      <a:pt x="6091" y="1230"/>
                      <a:pt x="6084" y="1202"/>
                      <a:pt x="6063" y="1185"/>
                    </a:cubicBezTo>
                    <a:cubicBezTo>
                      <a:pt x="5731" y="915"/>
                      <a:pt x="4631" y="33"/>
                      <a:pt x="4430" y="33"/>
                    </a:cubicBezTo>
                    <a:cubicBezTo>
                      <a:pt x="4238" y="33"/>
                      <a:pt x="2066" y="183"/>
                      <a:pt x="1895" y="196"/>
                    </a:cubicBezTo>
                    <a:lnTo>
                      <a:pt x="763" y="2"/>
                    </a:lnTo>
                    <a:cubicBezTo>
                      <a:pt x="760" y="1"/>
                      <a:pt x="756" y="1"/>
                      <a:pt x="75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2"/>
              <p:cNvSpPr/>
              <p:nvPr/>
            </p:nvSpPr>
            <p:spPr>
              <a:xfrm>
                <a:off x="4945723" y="3591002"/>
                <a:ext cx="169328" cy="4992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046" extrusionOk="0">
                    <a:moveTo>
                      <a:pt x="3416" y="1"/>
                    </a:moveTo>
                    <a:cubicBezTo>
                      <a:pt x="3255" y="1"/>
                      <a:pt x="2984" y="140"/>
                      <a:pt x="2830" y="162"/>
                    </a:cubicBezTo>
                    <a:cubicBezTo>
                      <a:pt x="2785" y="169"/>
                      <a:pt x="2664" y="171"/>
                      <a:pt x="2499" y="171"/>
                    </a:cubicBezTo>
                    <a:cubicBezTo>
                      <a:pt x="1842" y="171"/>
                      <a:pt x="488" y="130"/>
                      <a:pt x="488" y="130"/>
                    </a:cubicBezTo>
                    <a:lnTo>
                      <a:pt x="0" y="780"/>
                    </a:lnTo>
                    <a:cubicBezTo>
                      <a:pt x="0" y="780"/>
                      <a:pt x="261" y="975"/>
                      <a:pt x="651" y="1008"/>
                    </a:cubicBezTo>
                    <a:cubicBezTo>
                      <a:pt x="876" y="1027"/>
                      <a:pt x="1004" y="1045"/>
                      <a:pt x="1147" y="1045"/>
                    </a:cubicBezTo>
                    <a:cubicBezTo>
                      <a:pt x="1252" y="1045"/>
                      <a:pt x="1364" y="1035"/>
                      <a:pt x="1529" y="1008"/>
                    </a:cubicBezTo>
                    <a:cubicBezTo>
                      <a:pt x="1920" y="943"/>
                      <a:pt x="2375" y="813"/>
                      <a:pt x="2375" y="813"/>
                    </a:cubicBezTo>
                    <a:cubicBezTo>
                      <a:pt x="2375" y="813"/>
                      <a:pt x="2635" y="715"/>
                      <a:pt x="2928" y="520"/>
                    </a:cubicBezTo>
                    <a:cubicBezTo>
                      <a:pt x="3222" y="325"/>
                      <a:pt x="3547" y="422"/>
                      <a:pt x="3547" y="130"/>
                    </a:cubicBezTo>
                    <a:cubicBezTo>
                      <a:pt x="3547" y="34"/>
                      <a:pt x="3495" y="1"/>
                      <a:pt x="3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2"/>
              <p:cNvSpPr/>
              <p:nvPr/>
            </p:nvSpPr>
            <p:spPr>
              <a:xfrm>
                <a:off x="4942382" y="3588043"/>
                <a:ext cx="175580" cy="55838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1170" extrusionOk="0">
                    <a:moveTo>
                      <a:pt x="3485" y="0"/>
                    </a:moveTo>
                    <a:cubicBezTo>
                      <a:pt x="3384" y="0"/>
                      <a:pt x="3257" y="46"/>
                      <a:pt x="3125" y="93"/>
                    </a:cubicBezTo>
                    <a:cubicBezTo>
                      <a:pt x="3036" y="124"/>
                      <a:pt x="2952" y="154"/>
                      <a:pt x="2892" y="163"/>
                    </a:cubicBezTo>
                    <a:cubicBezTo>
                      <a:pt x="2850" y="169"/>
                      <a:pt x="2739" y="171"/>
                      <a:pt x="2584" y="171"/>
                    </a:cubicBezTo>
                    <a:cubicBezTo>
                      <a:pt x="2082" y="171"/>
                      <a:pt x="1118" y="146"/>
                      <a:pt x="560" y="130"/>
                    </a:cubicBezTo>
                    <a:cubicBezTo>
                      <a:pt x="560" y="130"/>
                      <a:pt x="559" y="130"/>
                      <a:pt x="559" y="130"/>
                    </a:cubicBezTo>
                    <a:cubicBezTo>
                      <a:pt x="527" y="130"/>
                      <a:pt x="497" y="157"/>
                      <a:pt x="496" y="189"/>
                    </a:cubicBezTo>
                    <a:cubicBezTo>
                      <a:pt x="495" y="224"/>
                      <a:pt x="522" y="252"/>
                      <a:pt x="556" y="253"/>
                    </a:cubicBezTo>
                    <a:cubicBezTo>
                      <a:pt x="625" y="256"/>
                      <a:pt x="1920" y="295"/>
                      <a:pt x="2568" y="295"/>
                    </a:cubicBezTo>
                    <a:cubicBezTo>
                      <a:pt x="2737" y="295"/>
                      <a:pt x="2862" y="293"/>
                      <a:pt x="2910" y="286"/>
                    </a:cubicBezTo>
                    <a:cubicBezTo>
                      <a:pt x="2981" y="276"/>
                      <a:pt x="3072" y="244"/>
                      <a:pt x="3166" y="209"/>
                    </a:cubicBezTo>
                    <a:cubicBezTo>
                      <a:pt x="3266" y="174"/>
                      <a:pt x="3406" y="124"/>
                      <a:pt x="3487" y="124"/>
                    </a:cubicBezTo>
                    <a:cubicBezTo>
                      <a:pt x="3508" y="124"/>
                      <a:pt x="3525" y="128"/>
                      <a:pt x="3536" y="136"/>
                    </a:cubicBezTo>
                    <a:cubicBezTo>
                      <a:pt x="3549" y="144"/>
                      <a:pt x="3554" y="163"/>
                      <a:pt x="3554" y="192"/>
                    </a:cubicBezTo>
                    <a:cubicBezTo>
                      <a:pt x="3554" y="319"/>
                      <a:pt x="3486" y="342"/>
                      <a:pt x="3316" y="388"/>
                    </a:cubicBezTo>
                    <a:cubicBezTo>
                      <a:pt x="3213" y="415"/>
                      <a:pt x="3086" y="449"/>
                      <a:pt x="2963" y="531"/>
                    </a:cubicBezTo>
                    <a:cubicBezTo>
                      <a:pt x="2682" y="718"/>
                      <a:pt x="2427" y="815"/>
                      <a:pt x="2428" y="815"/>
                    </a:cubicBezTo>
                    <a:cubicBezTo>
                      <a:pt x="2424" y="816"/>
                      <a:pt x="1972" y="945"/>
                      <a:pt x="1589" y="1009"/>
                    </a:cubicBezTo>
                    <a:cubicBezTo>
                      <a:pt x="1427" y="1036"/>
                      <a:pt x="1319" y="1046"/>
                      <a:pt x="1217" y="1046"/>
                    </a:cubicBezTo>
                    <a:cubicBezTo>
                      <a:pt x="1123" y="1046"/>
                      <a:pt x="1035" y="1037"/>
                      <a:pt x="916" y="1026"/>
                    </a:cubicBezTo>
                    <a:cubicBezTo>
                      <a:pt x="861" y="1021"/>
                      <a:pt x="798" y="1014"/>
                      <a:pt x="726" y="1008"/>
                    </a:cubicBezTo>
                    <a:cubicBezTo>
                      <a:pt x="360" y="978"/>
                      <a:pt x="110" y="795"/>
                      <a:pt x="107" y="793"/>
                    </a:cubicBezTo>
                    <a:cubicBezTo>
                      <a:pt x="96" y="784"/>
                      <a:pt x="83" y="780"/>
                      <a:pt x="70" y="780"/>
                    </a:cubicBezTo>
                    <a:cubicBezTo>
                      <a:pt x="51" y="780"/>
                      <a:pt x="33" y="789"/>
                      <a:pt x="20" y="805"/>
                    </a:cubicBezTo>
                    <a:cubicBezTo>
                      <a:pt x="0" y="833"/>
                      <a:pt x="5" y="872"/>
                      <a:pt x="33" y="893"/>
                    </a:cubicBezTo>
                    <a:cubicBezTo>
                      <a:pt x="44" y="901"/>
                      <a:pt x="312" y="1098"/>
                      <a:pt x="716" y="1132"/>
                    </a:cubicBezTo>
                    <a:cubicBezTo>
                      <a:pt x="787" y="1138"/>
                      <a:pt x="849" y="1144"/>
                      <a:pt x="904" y="1150"/>
                    </a:cubicBezTo>
                    <a:cubicBezTo>
                      <a:pt x="1025" y="1161"/>
                      <a:pt x="1118" y="1170"/>
                      <a:pt x="1217" y="1170"/>
                    </a:cubicBezTo>
                    <a:cubicBezTo>
                      <a:pt x="1324" y="1170"/>
                      <a:pt x="1441" y="1160"/>
                      <a:pt x="1610" y="1132"/>
                    </a:cubicBezTo>
                    <a:cubicBezTo>
                      <a:pt x="1999" y="1067"/>
                      <a:pt x="2458" y="937"/>
                      <a:pt x="2467" y="933"/>
                    </a:cubicBezTo>
                    <a:cubicBezTo>
                      <a:pt x="2478" y="929"/>
                      <a:pt x="2737" y="831"/>
                      <a:pt x="3033" y="634"/>
                    </a:cubicBezTo>
                    <a:cubicBezTo>
                      <a:pt x="3138" y="564"/>
                      <a:pt x="3249" y="534"/>
                      <a:pt x="3349" y="507"/>
                    </a:cubicBezTo>
                    <a:cubicBezTo>
                      <a:pt x="3510" y="464"/>
                      <a:pt x="3678" y="419"/>
                      <a:pt x="3678" y="192"/>
                    </a:cubicBezTo>
                    <a:cubicBezTo>
                      <a:pt x="3678" y="120"/>
                      <a:pt x="3655" y="67"/>
                      <a:pt x="3609" y="34"/>
                    </a:cubicBezTo>
                    <a:cubicBezTo>
                      <a:pt x="3574" y="10"/>
                      <a:pt x="3533" y="0"/>
                      <a:pt x="348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2"/>
              <p:cNvSpPr/>
              <p:nvPr/>
            </p:nvSpPr>
            <p:spPr>
              <a:xfrm>
                <a:off x="3633433" y="2799489"/>
                <a:ext cx="1326612" cy="1079635"/>
              </a:xfrm>
              <a:custGeom>
                <a:avLst/>
                <a:gdLst/>
                <a:ahLst/>
                <a:cxnLst/>
                <a:rect l="l" t="t" r="r" b="b"/>
                <a:pathLst>
                  <a:path w="27797" h="22622" extrusionOk="0">
                    <a:moveTo>
                      <a:pt x="17895" y="0"/>
                    </a:moveTo>
                    <a:cubicBezTo>
                      <a:pt x="15709" y="0"/>
                      <a:pt x="12012" y="303"/>
                      <a:pt x="12012" y="303"/>
                    </a:cubicBezTo>
                    <a:cubicBezTo>
                      <a:pt x="12012" y="303"/>
                      <a:pt x="10349" y="467"/>
                      <a:pt x="8877" y="727"/>
                    </a:cubicBezTo>
                    <a:cubicBezTo>
                      <a:pt x="7405" y="986"/>
                      <a:pt x="4157" y="1006"/>
                      <a:pt x="3986" y="1518"/>
                    </a:cubicBezTo>
                    <a:cubicBezTo>
                      <a:pt x="3816" y="2029"/>
                      <a:pt x="3054" y="13703"/>
                      <a:pt x="3054" y="13703"/>
                    </a:cubicBezTo>
                    <a:lnTo>
                      <a:pt x="1" y="20574"/>
                    </a:lnTo>
                    <a:cubicBezTo>
                      <a:pt x="1" y="20574"/>
                      <a:pt x="2492" y="22621"/>
                      <a:pt x="7644" y="22621"/>
                    </a:cubicBezTo>
                    <a:cubicBezTo>
                      <a:pt x="8017" y="22621"/>
                      <a:pt x="8404" y="22611"/>
                      <a:pt x="8805" y="22588"/>
                    </a:cubicBezTo>
                    <a:cubicBezTo>
                      <a:pt x="14743" y="22246"/>
                      <a:pt x="16824" y="20403"/>
                      <a:pt x="16824" y="20403"/>
                    </a:cubicBezTo>
                    <a:lnTo>
                      <a:pt x="15152" y="14431"/>
                    </a:lnTo>
                    <a:cubicBezTo>
                      <a:pt x="15152" y="14431"/>
                      <a:pt x="17916" y="11974"/>
                      <a:pt x="17984" y="11223"/>
                    </a:cubicBezTo>
                    <a:cubicBezTo>
                      <a:pt x="18052" y="10473"/>
                      <a:pt x="18087" y="9893"/>
                      <a:pt x="18087" y="9893"/>
                    </a:cubicBezTo>
                    <a:cubicBezTo>
                      <a:pt x="18087" y="9893"/>
                      <a:pt x="19793" y="12520"/>
                      <a:pt x="20134" y="12725"/>
                    </a:cubicBezTo>
                    <a:cubicBezTo>
                      <a:pt x="20475" y="12930"/>
                      <a:pt x="26910" y="17440"/>
                      <a:pt x="26910" y="17440"/>
                    </a:cubicBezTo>
                    <a:lnTo>
                      <a:pt x="27796" y="15870"/>
                    </a:lnTo>
                    <a:lnTo>
                      <a:pt x="22353" y="9585"/>
                    </a:lnTo>
                    <a:lnTo>
                      <a:pt x="22123" y="9110"/>
                    </a:lnTo>
                    <a:lnTo>
                      <a:pt x="20509" y="5764"/>
                    </a:lnTo>
                    <a:cubicBezTo>
                      <a:pt x="20509" y="5764"/>
                      <a:pt x="20577" y="2009"/>
                      <a:pt x="20509" y="1464"/>
                    </a:cubicBezTo>
                    <a:cubicBezTo>
                      <a:pt x="20441" y="918"/>
                      <a:pt x="20372" y="406"/>
                      <a:pt x="19315" y="98"/>
                    </a:cubicBezTo>
                    <a:cubicBezTo>
                      <a:pt x="19071" y="28"/>
                      <a:pt x="18551" y="0"/>
                      <a:pt x="178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2"/>
              <p:cNvSpPr/>
              <p:nvPr/>
            </p:nvSpPr>
            <p:spPr>
              <a:xfrm>
                <a:off x="3630188" y="2796483"/>
                <a:ext cx="1333055" cy="1085601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22747" extrusionOk="0">
                    <a:moveTo>
                      <a:pt x="17975" y="126"/>
                    </a:moveTo>
                    <a:cubicBezTo>
                      <a:pt x="18619" y="126"/>
                      <a:pt x="19128" y="152"/>
                      <a:pt x="19366" y="221"/>
                    </a:cubicBezTo>
                    <a:cubicBezTo>
                      <a:pt x="20389" y="519"/>
                      <a:pt x="20448" y="989"/>
                      <a:pt x="20516" y="1535"/>
                    </a:cubicBezTo>
                    <a:cubicBezTo>
                      <a:pt x="20583" y="2070"/>
                      <a:pt x="20516" y="5788"/>
                      <a:pt x="20515" y="5826"/>
                    </a:cubicBezTo>
                    <a:cubicBezTo>
                      <a:pt x="20515" y="5835"/>
                      <a:pt x="20517" y="5845"/>
                      <a:pt x="20521" y="5854"/>
                    </a:cubicBezTo>
                    <a:lnTo>
                      <a:pt x="22364" y="9676"/>
                    </a:lnTo>
                    <a:cubicBezTo>
                      <a:pt x="22367" y="9681"/>
                      <a:pt x="22369" y="9685"/>
                      <a:pt x="22373" y="9689"/>
                    </a:cubicBezTo>
                    <a:lnTo>
                      <a:pt x="27789" y="15940"/>
                    </a:lnTo>
                    <a:lnTo>
                      <a:pt x="26957" y="17412"/>
                    </a:lnTo>
                    <a:cubicBezTo>
                      <a:pt x="26282" y="16940"/>
                      <a:pt x="20560" y="12931"/>
                      <a:pt x="20234" y="12734"/>
                    </a:cubicBezTo>
                    <a:cubicBezTo>
                      <a:pt x="19964" y="12573"/>
                      <a:pt x="18679" y="10649"/>
                      <a:pt x="18206" y="9922"/>
                    </a:cubicBezTo>
                    <a:cubicBezTo>
                      <a:pt x="18195" y="9904"/>
                      <a:pt x="18175" y="9894"/>
                      <a:pt x="18155" y="9894"/>
                    </a:cubicBezTo>
                    <a:cubicBezTo>
                      <a:pt x="18149" y="9894"/>
                      <a:pt x="18144" y="9894"/>
                      <a:pt x="18138" y="9896"/>
                    </a:cubicBezTo>
                    <a:cubicBezTo>
                      <a:pt x="18113" y="9902"/>
                      <a:pt x="18094" y="9925"/>
                      <a:pt x="18092" y="9952"/>
                    </a:cubicBezTo>
                    <a:cubicBezTo>
                      <a:pt x="18092" y="9958"/>
                      <a:pt x="18057" y="10540"/>
                      <a:pt x="17990" y="11281"/>
                    </a:cubicBezTo>
                    <a:cubicBezTo>
                      <a:pt x="17938" y="11855"/>
                      <a:pt x="16128" y="13603"/>
                      <a:pt x="15178" y="14448"/>
                    </a:cubicBezTo>
                    <a:cubicBezTo>
                      <a:pt x="15160" y="14464"/>
                      <a:pt x="15153" y="14488"/>
                      <a:pt x="15160" y="14511"/>
                    </a:cubicBezTo>
                    <a:lnTo>
                      <a:pt x="16821" y="20444"/>
                    </a:lnTo>
                    <a:cubicBezTo>
                      <a:pt x="16546" y="20662"/>
                      <a:pt x="14340" y="22274"/>
                      <a:pt x="8868" y="22588"/>
                    </a:cubicBezTo>
                    <a:cubicBezTo>
                      <a:pt x="8473" y="22610"/>
                      <a:pt x="8092" y="22621"/>
                      <a:pt x="7724" y="22621"/>
                    </a:cubicBezTo>
                    <a:cubicBezTo>
                      <a:pt x="2981" y="22621"/>
                      <a:pt x="474" y="20865"/>
                      <a:pt x="144" y="20617"/>
                    </a:cubicBezTo>
                    <a:lnTo>
                      <a:pt x="3179" y="13792"/>
                    </a:lnTo>
                    <a:cubicBezTo>
                      <a:pt x="3182" y="13785"/>
                      <a:pt x="3183" y="13778"/>
                      <a:pt x="3184" y="13770"/>
                    </a:cubicBezTo>
                    <a:cubicBezTo>
                      <a:pt x="3448" y="9735"/>
                      <a:pt x="3981" y="2000"/>
                      <a:pt x="4114" y="1601"/>
                    </a:cubicBezTo>
                    <a:cubicBezTo>
                      <a:pt x="4214" y="1302"/>
                      <a:pt x="5767" y="1170"/>
                      <a:pt x="7015" y="1063"/>
                    </a:cubicBezTo>
                    <a:cubicBezTo>
                      <a:pt x="7754" y="1000"/>
                      <a:pt x="8451" y="940"/>
                      <a:pt x="8957" y="851"/>
                    </a:cubicBezTo>
                    <a:cubicBezTo>
                      <a:pt x="10409" y="595"/>
                      <a:pt x="12070" y="430"/>
                      <a:pt x="12086" y="429"/>
                    </a:cubicBezTo>
                    <a:cubicBezTo>
                      <a:pt x="12133" y="425"/>
                      <a:pt x="15814" y="126"/>
                      <a:pt x="17975" y="126"/>
                    </a:cubicBezTo>
                    <a:close/>
                    <a:moveTo>
                      <a:pt x="17950" y="1"/>
                    </a:moveTo>
                    <a:cubicBezTo>
                      <a:pt x="15810" y="1"/>
                      <a:pt x="12269" y="288"/>
                      <a:pt x="12074" y="304"/>
                    </a:cubicBezTo>
                    <a:cubicBezTo>
                      <a:pt x="12057" y="306"/>
                      <a:pt x="10392" y="471"/>
                      <a:pt x="8934" y="728"/>
                    </a:cubicBezTo>
                    <a:cubicBezTo>
                      <a:pt x="8435" y="816"/>
                      <a:pt x="7740" y="876"/>
                      <a:pt x="7005" y="939"/>
                    </a:cubicBezTo>
                    <a:cubicBezTo>
                      <a:pt x="5210" y="1092"/>
                      <a:pt x="4113" y="1211"/>
                      <a:pt x="3995" y="1561"/>
                    </a:cubicBezTo>
                    <a:cubicBezTo>
                      <a:pt x="3825" y="2071"/>
                      <a:pt x="3101" y="13135"/>
                      <a:pt x="3060" y="13751"/>
                    </a:cubicBezTo>
                    <a:lnTo>
                      <a:pt x="11" y="20612"/>
                    </a:lnTo>
                    <a:cubicBezTo>
                      <a:pt x="0" y="20637"/>
                      <a:pt x="7" y="20667"/>
                      <a:pt x="29" y="20685"/>
                    </a:cubicBezTo>
                    <a:cubicBezTo>
                      <a:pt x="56" y="20707"/>
                      <a:pt x="2601" y="22746"/>
                      <a:pt x="7725" y="22746"/>
                    </a:cubicBezTo>
                    <a:cubicBezTo>
                      <a:pt x="8095" y="22746"/>
                      <a:pt x="8479" y="22735"/>
                      <a:pt x="8876" y="22713"/>
                    </a:cubicBezTo>
                    <a:cubicBezTo>
                      <a:pt x="14767" y="22374"/>
                      <a:pt x="16913" y="20531"/>
                      <a:pt x="16934" y="20512"/>
                    </a:cubicBezTo>
                    <a:cubicBezTo>
                      <a:pt x="16951" y="20496"/>
                      <a:pt x="16958" y="20472"/>
                      <a:pt x="16951" y="20449"/>
                    </a:cubicBezTo>
                    <a:lnTo>
                      <a:pt x="15290" y="14514"/>
                    </a:lnTo>
                    <a:cubicBezTo>
                      <a:pt x="15603" y="14235"/>
                      <a:pt x="18048" y="12025"/>
                      <a:pt x="18114" y="11292"/>
                    </a:cubicBezTo>
                    <a:cubicBezTo>
                      <a:pt x="18159" y="10800"/>
                      <a:pt x="18190" y="10377"/>
                      <a:pt x="18204" y="10146"/>
                    </a:cubicBezTo>
                    <a:cubicBezTo>
                      <a:pt x="18582" y="10721"/>
                      <a:pt x="19866" y="12659"/>
                      <a:pt x="20170" y="12842"/>
                    </a:cubicBezTo>
                    <a:cubicBezTo>
                      <a:pt x="20505" y="13042"/>
                      <a:pt x="26877" y="17508"/>
                      <a:pt x="26942" y="17553"/>
                    </a:cubicBezTo>
                    <a:cubicBezTo>
                      <a:pt x="26952" y="17561"/>
                      <a:pt x="26964" y="17564"/>
                      <a:pt x="26976" y="17564"/>
                    </a:cubicBezTo>
                    <a:cubicBezTo>
                      <a:pt x="26981" y="17564"/>
                      <a:pt x="26986" y="17564"/>
                      <a:pt x="26991" y="17562"/>
                    </a:cubicBezTo>
                    <a:cubicBezTo>
                      <a:pt x="27008" y="17559"/>
                      <a:pt x="27023" y="17548"/>
                      <a:pt x="27031" y="17533"/>
                    </a:cubicBezTo>
                    <a:lnTo>
                      <a:pt x="27919" y="15963"/>
                    </a:lnTo>
                    <a:cubicBezTo>
                      <a:pt x="27932" y="15940"/>
                      <a:pt x="27928" y="15912"/>
                      <a:pt x="27912" y="15892"/>
                    </a:cubicBezTo>
                    <a:lnTo>
                      <a:pt x="22473" y="9614"/>
                    </a:lnTo>
                    <a:lnTo>
                      <a:pt x="20640" y="5813"/>
                    </a:lnTo>
                    <a:cubicBezTo>
                      <a:pt x="20645" y="5519"/>
                      <a:pt x="20706" y="2051"/>
                      <a:pt x="20639" y="1519"/>
                    </a:cubicBezTo>
                    <a:cubicBezTo>
                      <a:pt x="20572" y="980"/>
                      <a:pt x="20502" y="422"/>
                      <a:pt x="19401" y="102"/>
                    </a:cubicBezTo>
                    <a:cubicBezTo>
                      <a:pt x="19149" y="29"/>
                      <a:pt x="18618" y="1"/>
                      <a:pt x="17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2"/>
              <p:cNvSpPr/>
              <p:nvPr/>
            </p:nvSpPr>
            <p:spPr>
              <a:xfrm>
                <a:off x="4493435" y="3006566"/>
                <a:ext cx="33837" cy="268024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616" extrusionOk="0">
                    <a:moveTo>
                      <a:pt x="642" y="0"/>
                    </a:moveTo>
                    <a:cubicBezTo>
                      <a:pt x="610" y="0"/>
                      <a:pt x="584" y="24"/>
                      <a:pt x="581" y="56"/>
                    </a:cubicBezTo>
                    <a:lnTo>
                      <a:pt x="5" y="5548"/>
                    </a:lnTo>
                    <a:cubicBezTo>
                      <a:pt x="1" y="5581"/>
                      <a:pt x="26" y="5612"/>
                      <a:pt x="60" y="5616"/>
                    </a:cubicBezTo>
                    <a:lnTo>
                      <a:pt x="67" y="5616"/>
                    </a:lnTo>
                    <a:cubicBezTo>
                      <a:pt x="97" y="5616"/>
                      <a:pt x="125" y="5592"/>
                      <a:pt x="128" y="5560"/>
                    </a:cubicBezTo>
                    <a:lnTo>
                      <a:pt x="705" y="69"/>
                    </a:lnTo>
                    <a:cubicBezTo>
                      <a:pt x="708" y="35"/>
                      <a:pt x="683" y="5"/>
                      <a:pt x="649" y="1"/>
                    </a:cubicBezTo>
                    <a:cubicBezTo>
                      <a:pt x="647" y="0"/>
                      <a:pt x="644" y="0"/>
                      <a:pt x="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2"/>
              <p:cNvSpPr/>
              <p:nvPr/>
            </p:nvSpPr>
            <p:spPr>
              <a:xfrm>
                <a:off x="4514004" y="2987858"/>
                <a:ext cx="78126" cy="109767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300" extrusionOk="0">
                    <a:moveTo>
                      <a:pt x="1567" y="0"/>
                    </a:moveTo>
                    <a:cubicBezTo>
                      <a:pt x="1541" y="0"/>
                      <a:pt x="1517" y="16"/>
                      <a:pt x="1508" y="42"/>
                    </a:cubicBezTo>
                    <a:cubicBezTo>
                      <a:pt x="1090" y="1225"/>
                      <a:pt x="38" y="2182"/>
                      <a:pt x="27" y="2191"/>
                    </a:cubicBezTo>
                    <a:cubicBezTo>
                      <a:pt x="2" y="2214"/>
                      <a:pt x="0" y="2253"/>
                      <a:pt x="23" y="2279"/>
                    </a:cubicBezTo>
                    <a:cubicBezTo>
                      <a:pt x="35" y="2293"/>
                      <a:pt x="52" y="2299"/>
                      <a:pt x="69" y="2299"/>
                    </a:cubicBezTo>
                    <a:cubicBezTo>
                      <a:pt x="84" y="2299"/>
                      <a:pt x="99" y="2294"/>
                      <a:pt x="110" y="2284"/>
                    </a:cubicBezTo>
                    <a:cubicBezTo>
                      <a:pt x="122" y="2274"/>
                      <a:pt x="1196" y="1296"/>
                      <a:pt x="1626" y="83"/>
                    </a:cubicBezTo>
                    <a:cubicBezTo>
                      <a:pt x="1636" y="51"/>
                      <a:pt x="1619" y="15"/>
                      <a:pt x="1587" y="3"/>
                    </a:cubicBezTo>
                    <a:cubicBezTo>
                      <a:pt x="1580" y="1"/>
                      <a:pt x="1574" y="0"/>
                      <a:pt x="15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2"/>
              <p:cNvSpPr/>
              <p:nvPr/>
            </p:nvSpPr>
            <p:spPr>
              <a:xfrm>
                <a:off x="4564593" y="3096766"/>
                <a:ext cx="30974" cy="1489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12" extrusionOk="0">
                    <a:moveTo>
                      <a:pt x="578" y="0"/>
                    </a:moveTo>
                    <a:cubicBezTo>
                      <a:pt x="567" y="0"/>
                      <a:pt x="557" y="3"/>
                      <a:pt x="548" y="8"/>
                    </a:cubicBezTo>
                    <a:cubicBezTo>
                      <a:pt x="450" y="61"/>
                      <a:pt x="284" y="122"/>
                      <a:pt x="53" y="189"/>
                    </a:cubicBezTo>
                    <a:cubicBezTo>
                      <a:pt x="20" y="199"/>
                      <a:pt x="1" y="234"/>
                      <a:pt x="10" y="266"/>
                    </a:cubicBezTo>
                    <a:cubicBezTo>
                      <a:pt x="19" y="293"/>
                      <a:pt x="44" y="311"/>
                      <a:pt x="70" y="311"/>
                    </a:cubicBezTo>
                    <a:cubicBezTo>
                      <a:pt x="77" y="311"/>
                      <a:pt x="82" y="310"/>
                      <a:pt x="88" y="309"/>
                    </a:cubicBezTo>
                    <a:cubicBezTo>
                      <a:pt x="327" y="239"/>
                      <a:pt x="503" y="175"/>
                      <a:pt x="607" y="117"/>
                    </a:cubicBezTo>
                    <a:cubicBezTo>
                      <a:pt x="638" y="100"/>
                      <a:pt x="648" y="63"/>
                      <a:pt x="633" y="33"/>
                    </a:cubicBezTo>
                    <a:cubicBezTo>
                      <a:pt x="621" y="12"/>
                      <a:pt x="600" y="0"/>
                      <a:pt x="5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62"/>
              <p:cNvSpPr/>
              <p:nvPr/>
            </p:nvSpPr>
            <p:spPr>
              <a:xfrm>
                <a:off x="4508945" y="3110654"/>
                <a:ext cx="43621" cy="1422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98" extrusionOk="0">
                    <a:moveTo>
                      <a:pt x="845" y="0"/>
                    </a:moveTo>
                    <a:cubicBezTo>
                      <a:pt x="840" y="0"/>
                      <a:pt x="835" y="1"/>
                      <a:pt x="830" y="2"/>
                    </a:cubicBezTo>
                    <a:cubicBezTo>
                      <a:pt x="431" y="101"/>
                      <a:pt x="60" y="173"/>
                      <a:pt x="56" y="174"/>
                    </a:cubicBezTo>
                    <a:cubicBezTo>
                      <a:pt x="22" y="181"/>
                      <a:pt x="0" y="213"/>
                      <a:pt x="6" y="247"/>
                    </a:cubicBezTo>
                    <a:cubicBezTo>
                      <a:pt x="13" y="276"/>
                      <a:pt x="39" y="297"/>
                      <a:pt x="68" y="297"/>
                    </a:cubicBezTo>
                    <a:cubicBezTo>
                      <a:pt x="71" y="297"/>
                      <a:pt x="76" y="297"/>
                      <a:pt x="80" y="296"/>
                    </a:cubicBezTo>
                    <a:cubicBezTo>
                      <a:pt x="83" y="295"/>
                      <a:pt x="458" y="222"/>
                      <a:pt x="860" y="123"/>
                    </a:cubicBezTo>
                    <a:cubicBezTo>
                      <a:pt x="893" y="115"/>
                      <a:pt x="913" y="81"/>
                      <a:pt x="905" y="48"/>
                    </a:cubicBezTo>
                    <a:cubicBezTo>
                      <a:pt x="898" y="19"/>
                      <a:pt x="873" y="0"/>
                      <a:pt x="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62"/>
              <p:cNvSpPr/>
              <p:nvPr/>
            </p:nvSpPr>
            <p:spPr>
              <a:xfrm>
                <a:off x="4074793" y="2805741"/>
                <a:ext cx="428332" cy="632022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13243" extrusionOk="0">
                    <a:moveTo>
                      <a:pt x="7473" y="1"/>
                    </a:moveTo>
                    <a:lnTo>
                      <a:pt x="1365" y="36"/>
                    </a:lnTo>
                    <a:lnTo>
                      <a:pt x="137" y="4439"/>
                    </a:lnTo>
                    <a:lnTo>
                      <a:pt x="1467" y="5565"/>
                    </a:lnTo>
                    <a:lnTo>
                      <a:pt x="0" y="6998"/>
                    </a:lnTo>
                    <a:cubicBezTo>
                      <a:pt x="0" y="6998"/>
                      <a:pt x="546" y="9147"/>
                      <a:pt x="1331" y="10820"/>
                    </a:cubicBezTo>
                    <a:cubicBezTo>
                      <a:pt x="2116" y="12491"/>
                      <a:pt x="2627" y="13242"/>
                      <a:pt x="2627" y="13242"/>
                    </a:cubicBezTo>
                    <a:cubicBezTo>
                      <a:pt x="2627" y="13242"/>
                      <a:pt x="5801" y="11741"/>
                      <a:pt x="6620" y="10409"/>
                    </a:cubicBezTo>
                    <a:cubicBezTo>
                      <a:pt x="7439" y="9079"/>
                      <a:pt x="8530" y="6997"/>
                      <a:pt x="8530" y="6997"/>
                    </a:cubicBezTo>
                    <a:lnTo>
                      <a:pt x="7576" y="6042"/>
                    </a:lnTo>
                    <a:lnTo>
                      <a:pt x="8974" y="5291"/>
                    </a:lnTo>
                    <a:cubicBezTo>
                      <a:pt x="8974" y="5291"/>
                      <a:pt x="8514" y="3321"/>
                      <a:pt x="8224" y="2083"/>
                    </a:cubicBezTo>
                    <a:cubicBezTo>
                      <a:pt x="7933" y="845"/>
                      <a:pt x="7473" y="1"/>
                      <a:pt x="7473" y="1"/>
                    </a:cubicBezTo>
                    <a:close/>
                  </a:path>
                </a:pathLst>
              </a:custGeom>
              <a:solidFill>
                <a:srgbClr val="FFC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2"/>
              <p:cNvSpPr/>
              <p:nvPr/>
            </p:nvSpPr>
            <p:spPr>
              <a:xfrm>
                <a:off x="4071643" y="2802878"/>
                <a:ext cx="434679" cy="637845"/>
              </a:xfrm>
              <a:custGeom>
                <a:avLst/>
                <a:gdLst/>
                <a:ahLst/>
                <a:cxnLst/>
                <a:rect l="l" t="t" r="r" b="b"/>
                <a:pathLst>
                  <a:path w="9108" h="13365" extrusionOk="0">
                    <a:moveTo>
                      <a:pt x="7502" y="124"/>
                    </a:moveTo>
                    <a:cubicBezTo>
                      <a:pt x="7588" y="291"/>
                      <a:pt x="7976" y="1076"/>
                      <a:pt x="8229" y="2158"/>
                    </a:cubicBezTo>
                    <a:cubicBezTo>
                      <a:pt x="8494" y="3284"/>
                      <a:pt x="8899" y="5015"/>
                      <a:pt x="8970" y="5319"/>
                    </a:cubicBezTo>
                    <a:lnTo>
                      <a:pt x="7612" y="6047"/>
                    </a:lnTo>
                    <a:cubicBezTo>
                      <a:pt x="7595" y="6057"/>
                      <a:pt x="7583" y="6074"/>
                      <a:pt x="7581" y="6093"/>
                    </a:cubicBezTo>
                    <a:cubicBezTo>
                      <a:pt x="7578" y="6112"/>
                      <a:pt x="7584" y="6132"/>
                      <a:pt x="7598" y="6146"/>
                    </a:cubicBezTo>
                    <a:lnTo>
                      <a:pt x="8521" y="7069"/>
                    </a:lnTo>
                    <a:cubicBezTo>
                      <a:pt x="8365" y="7366"/>
                      <a:pt x="7379" y="9226"/>
                      <a:pt x="6633" y="10438"/>
                    </a:cubicBezTo>
                    <a:cubicBezTo>
                      <a:pt x="5888" y="11648"/>
                      <a:pt x="3118" y="13028"/>
                      <a:pt x="2716" y="13223"/>
                    </a:cubicBezTo>
                    <a:cubicBezTo>
                      <a:pt x="2596" y="13038"/>
                      <a:pt x="2122" y="12277"/>
                      <a:pt x="1454" y="10853"/>
                    </a:cubicBezTo>
                    <a:cubicBezTo>
                      <a:pt x="734" y="9320"/>
                      <a:pt x="209" y="7360"/>
                      <a:pt x="136" y="7077"/>
                    </a:cubicBezTo>
                    <a:lnTo>
                      <a:pt x="1576" y="5669"/>
                    </a:lnTo>
                    <a:cubicBezTo>
                      <a:pt x="1589" y="5657"/>
                      <a:pt x="1596" y="5639"/>
                      <a:pt x="1595" y="5622"/>
                    </a:cubicBezTo>
                    <a:cubicBezTo>
                      <a:pt x="1595" y="5605"/>
                      <a:pt x="1587" y="5588"/>
                      <a:pt x="1573" y="5577"/>
                    </a:cubicBezTo>
                    <a:lnTo>
                      <a:pt x="273" y="4477"/>
                    </a:lnTo>
                    <a:lnTo>
                      <a:pt x="1479" y="157"/>
                    </a:lnTo>
                    <a:lnTo>
                      <a:pt x="7502" y="124"/>
                    </a:lnTo>
                    <a:close/>
                    <a:moveTo>
                      <a:pt x="7539" y="0"/>
                    </a:moveTo>
                    <a:lnTo>
                      <a:pt x="1431" y="34"/>
                    </a:lnTo>
                    <a:cubicBezTo>
                      <a:pt x="1403" y="34"/>
                      <a:pt x="1378" y="53"/>
                      <a:pt x="1371" y="80"/>
                    </a:cubicBezTo>
                    <a:lnTo>
                      <a:pt x="143" y="4482"/>
                    </a:lnTo>
                    <a:cubicBezTo>
                      <a:pt x="136" y="4505"/>
                      <a:pt x="144" y="4530"/>
                      <a:pt x="162" y="4546"/>
                    </a:cubicBezTo>
                    <a:lnTo>
                      <a:pt x="1441" y="5628"/>
                    </a:lnTo>
                    <a:lnTo>
                      <a:pt x="22" y="7013"/>
                    </a:lnTo>
                    <a:cubicBezTo>
                      <a:pt x="7" y="7029"/>
                      <a:pt x="0" y="7052"/>
                      <a:pt x="6" y="7073"/>
                    </a:cubicBezTo>
                    <a:cubicBezTo>
                      <a:pt x="11" y="7095"/>
                      <a:pt x="562" y="9248"/>
                      <a:pt x="1340" y="10906"/>
                    </a:cubicBezTo>
                    <a:cubicBezTo>
                      <a:pt x="2119" y="12564"/>
                      <a:pt x="2637" y="13330"/>
                      <a:pt x="2643" y="13337"/>
                    </a:cubicBezTo>
                    <a:cubicBezTo>
                      <a:pt x="2654" y="13355"/>
                      <a:pt x="2674" y="13364"/>
                      <a:pt x="2694" y="13364"/>
                    </a:cubicBezTo>
                    <a:cubicBezTo>
                      <a:pt x="2702" y="13364"/>
                      <a:pt x="2712" y="13362"/>
                      <a:pt x="2720" y="13358"/>
                    </a:cubicBezTo>
                    <a:cubicBezTo>
                      <a:pt x="2850" y="13297"/>
                      <a:pt x="5921" y="11833"/>
                      <a:pt x="6739" y="10503"/>
                    </a:cubicBezTo>
                    <a:cubicBezTo>
                      <a:pt x="7550" y="9185"/>
                      <a:pt x="8642" y="7107"/>
                      <a:pt x="8652" y="7086"/>
                    </a:cubicBezTo>
                    <a:cubicBezTo>
                      <a:pt x="8665" y="7062"/>
                      <a:pt x="8660" y="7033"/>
                      <a:pt x="8642" y="7014"/>
                    </a:cubicBezTo>
                    <a:lnTo>
                      <a:pt x="7745" y="6117"/>
                    </a:lnTo>
                    <a:lnTo>
                      <a:pt x="9071" y="5406"/>
                    </a:lnTo>
                    <a:cubicBezTo>
                      <a:pt x="9095" y="5393"/>
                      <a:pt x="9108" y="5364"/>
                      <a:pt x="9101" y="5337"/>
                    </a:cubicBezTo>
                    <a:cubicBezTo>
                      <a:pt x="9101" y="5337"/>
                      <a:pt x="8641" y="3367"/>
                      <a:pt x="8351" y="2129"/>
                    </a:cubicBezTo>
                    <a:cubicBezTo>
                      <a:pt x="8062" y="897"/>
                      <a:pt x="7599" y="41"/>
                      <a:pt x="7594" y="33"/>
                    </a:cubicBezTo>
                    <a:cubicBezTo>
                      <a:pt x="7583" y="12"/>
                      <a:pt x="7562" y="0"/>
                      <a:pt x="7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2"/>
              <p:cNvSpPr/>
              <p:nvPr/>
            </p:nvSpPr>
            <p:spPr>
              <a:xfrm>
                <a:off x="4176208" y="2834615"/>
                <a:ext cx="238100" cy="564444"/>
              </a:xfrm>
              <a:custGeom>
                <a:avLst/>
                <a:gdLst/>
                <a:ahLst/>
                <a:cxnLst/>
                <a:rect l="l" t="t" r="r" b="b"/>
                <a:pathLst>
                  <a:path w="4989" h="11827" extrusionOk="0">
                    <a:moveTo>
                      <a:pt x="264" y="0"/>
                    </a:moveTo>
                    <a:cubicBezTo>
                      <a:pt x="264" y="0"/>
                      <a:pt x="234" y="3932"/>
                      <a:pt x="118" y="5312"/>
                    </a:cubicBezTo>
                    <a:cubicBezTo>
                      <a:pt x="0" y="6691"/>
                      <a:pt x="118" y="8746"/>
                      <a:pt x="293" y="9626"/>
                    </a:cubicBezTo>
                    <a:cubicBezTo>
                      <a:pt x="469" y="10506"/>
                      <a:pt x="822" y="11826"/>
                      <a:pt x="822" y="11826"/>
                    </a:cubicBezTo>
                    <a:cubicBezTo>
                      <a:pt x="822" y="11826"/>
                      <a:pt x="3228" y="9860"/>
                      <a:pt x="3550" y="9038"/>
                    </a:cubicBezTo>
                    <a:cubicBezTo>
                      <a:pt x="3873" y="8217"/>
                      <a:pt x="4460" y="4960"/>
                      <a:pt x="4460" y="4960"/>
                    </a:cubicBezTo>
                    <a:lnTo>
                      <a:pt x="4989" y="1204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2"/>
              <p:cNvSpPr/>
              <p:nvPr/>
            </p:nvSpPr>
            <p:spPr>
              <a:xfrm>
                <a:off x="4173201" y="2831608"/>
                <a:ext cx="244257" cy="570409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11952" extrusionOk="0">
                    <a:moveTo>
                      <a:pt x="389" y="143"/>
                    </a:moveTo>
                    <a:lnTo>
                      <a:pt x="4983" y="1313"/>
                    </a:lnTo>
                    <a:lnTo>
                      <a:pt x="4462" y="5012"/>
                    </a:lnTo>
                    <a:cubicBezTo>
                      <a:pt x="4457" y="5045"/>
                      <a:pt x="3872" y="8272"/>
                      <a:pt x="3556" y="9079"/>
                    </a:cubicBezTo>
                    <a:cubicBezTo>
                      <a:pt x="3274" y="9796"/>
                      <a:pt x="1328" y="11440"/>
                      <a:pt x="920" y="11779"/>
                    </a:cubicBezTo>
                    <a:cubicBezTo>
                      <a:pt x="837" y="11462"/>
                      <a:pt x="564" y="10410"/>
                      <a:pt x="418" y="9676"/>
                    </a:cubicBezTo>
                    <a:cubicBezTo>
                      <a:pt x="242" y="8799"/>
                      <a:pt x="127" y="6731"/>
                      <a:pt x="243" y="5380"/>
                    </a:cubicBezTo>
                    <a:cubicBezTo>
                      <a:pt x="350" y="4122"/>
                      <a:pt x="383" y="708"/>
                      <a:pt x="389" y="143"/>
                    </a:cubicBezTo>
                    <a:close/>
                    <a:moveTo>
                      <a:pt x="328" y="1"/>
                    </a:moveTo>
                    <a:cubicBezTo>
                      <a:pt x="314" y="1"/>
                      <a:pt x="301" y="5"/>
                      <a:pt x="289" y="14"/>
                    </a:cubicBezTo>
                    <a:cubicBezTo>
                      <a:pt x="274" y="26"/>
                      <a:pt x="265" y="43"/>
                      <a:pt x="265" y="62"/>
                    </a:cubicBezTo>
                    <a:cubicBezTo>
                      <a:pt x="265" y="102"/>
                      <a:pt x="234" y="4008"/>
                      <a:pt x="119" y="5370"/>
                    </a:cubicBezTo>
                    <a:cubicBezTo>
                      <a:pt x="0" y="6753"/>
                      <a:pt x="115" y="8797"/>
                      <a:pt x="295" y="9700"/>
                    </a:cubicBezTo>
                    <a:cubicBezTo>
                      <a:pt x="470" y="10572"/>
                      <a:pt x="821" y="11891"/>
                      <a:pt x="825" y="11905"/>
                    </a:cubicBezTo>
                    <a:cubicBezTo>
                      <a:pt x="830" y="11926"/>
                      <a:pt x="845" y="11942"/>
                      <a:pt x="866" y="11948"/>
                    </a:cubicBezTo>
                    <a:cubicBezTo>
                      <a:pt x="872" y="11950"/>
                      <a:pt x="879" y="11951"/>
                      <a:pt x="885" y="11951"/>
                    </a:cubicBezTo>
                    <a:cubicBezTo>
                      <a:pt x="899" y="11951"/>
                      <a:pt x="913" y="11946"/>
                      <a:pt x="924" y="11937"/>
                    </a:cubicBezTo>
                    <a:cubicBezTo>
                      <a:pt x="1022" y="11857"/>
                      <a:pt x="3347" y="9951"/>
                      <a:pt x="3672" y="9124"/>
                    </a:cubicBezTo>
                    <a:cubicBezTo>
                      <a:pt x="3993" y="8306"/>
                      <a:pt x="4561" y="5166"/>
                      <a:pt x="4585" y="5031"/>
                    </a:cubicBezTo>
                    <a:lnTo>
                      <a:pt x="5113" y="1275"/>
                    </a:lnTo>
                    <a:cubicBezTo>
                      <a:pt x="5118" y="1244"/>
                      <a:pt x="5098" y="1213"/>
                      <a:pt x="5067" y="1206"/>
                    </a:cubicBezTo>
                    <a:lnTo>
                      <a:pt x="342" y="2"/>
                    </a:lnTo>
                    <a:cubicBezTo>
                      <a:pt x="338" y="1"/>
                      <a:pt x="333" y="1"/>
                      <a:pt x="32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2"/>
              <p:cNvSpPr/>
              <p:nvPr/>
            </p:nvSpPr>
            <p:spPr>
              <a:xfrm>
                <a:off x="4181792" y="2801016"/>
                <a:ext cx="229748" cy="294081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6162" extrusionOk="0">
                    <a:moveTo>
                      <a:pt x="264" y="0"/>
                    </a:moveTo>
                    <a:lnTo>
                      <a:pt x="1" y="5517"/>
                    </a:lnTo>
                    <a:lnTo>
                      <a:pt x="2348" y="3991"/>
                    </a:lnTo>
                    <a:lnTo>
                      <a:pt x="4314" y="6162"/>
                    </a:lnTo>
                    <a:lnTo>
                      <a:pt x="4813" y="1644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2"/>
              <p:cNvSpPr/>
              <p:nvPr/>
            </p:nvSpPr>
            <p:spPr>
              <a:xfrm>
                <a:off x="4178785" y="2798010"/>
                <a:ext cx="235857" cy="30009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6288" extrusionOk="0">
                    <a:moveTo>
                      <a:pt x="386" y="150"/>
                    </a:moveTo>
                    <a:lnTo>
                      <a:pt x="4809" y="1748"/>
                    </a:lnTo>
                    <a:lnTo>
                      <a:pt x="4330" y="6081"/>
                    </a:lnTo>
                    <a:lnTo>
                      <a:pt x="2457" y="4012"/>
                    </a:lnTo>
                    <a:cubicBezTo>
                      <a:pt x="2445" y="3998"/>
                      <a:pt x="2428" y="3992"/>
                      <a:pt x="2411" y="3992"/>
                    </a:cubicBezTo>
                    <a:cubicBezTo>
                      <a:pt x="2400" y="3992"/>
                      <a:pt x="2387" y="3995"/>
                      <a:pt x="2378" y="4001"/>
                    </a:cubicBezTo>
                    <a:lnTo>
                      <a:pt x="131" y="5462"/>
                    </a:lnTo>
                    <a:lnTo>
                      <a:pt x="131" y="5462"/>
                    </a:lnTo>
                    <a:lnTo>
                      <a:pt x="386" y="150"/>
                    </a:lnTo>
                    <a:close/>
                    <a:moveTo>
                      <a:pt x="328" y="1"/>
                    </a:moveTo>
                    <a:cubicBezTo>
                      <a:pt x="315" y="1"/>
                      <a:pt x="304" y="4"/>
                      <a:pt x="294" y="11"/>
                    </a:cubicBezTo>
                    <a:cubicBezTo>
                      <a:pt x="277" y="22"/>
                      <a:pt x="266" y="40"/>
                      <a:pt x="265" y="60"/>
                    </a:cubicBezTo>
                    <a:lnTo>
                      <a:pt x="2" y="5576"/>
                    </a:lnTo>
                    <a:cubicBezTo>
                      <a:pt x="1" y="5601"/>
                      <a:pt x="12" y="5623"/>
                      <a:pt x="32" y="5633"/>
                    </a:cubicBezTo>
                    <a:cubicBezTo>
                      <a:pt x="42" y="5639"/>
                      <a:pt x="53" y="5642"/>
                      <a:pt x="64" y="5642"/>
                    </a:cubicBezTo>
                    <a:cubicBezTo>
                      <a:pt x="76" y="5642"/>
                      <a:pt x="87" y="5639"/>
                      <a:pt x="97" y="5632"/>
                    </a:cubicBezTo>
                    <a:lnTo>
                      <a:pt x="2401" y="4135"/>
                    </a:lnTo>
                    <a:lnTo>
                      <a:pt x="4332" y="6267"/>
                    </a:lnTo>
                    <a:cubicBezTo>
                      <a:pt x="4343" y="6281"/>
                      <a:pt x="4360" y="6288"/>
                      <a:pt x="4378" y="6288"/>
                    </a:cubicBezTo>
                    <a:cubicBezTo>
                      <a:pt x="4384" y="6288"/>
                      <a:pt x="4390" y="6287"/>
                      <a:pt x="4397" y="6285"/>
                    </a:cubicBezTo>
                    <a:cubicBezTo>
                      <a:pt x="4420" y="6277"/>
                      <a:pt x="4436" y="6256"/>
                      <a:pt x="4440" y="6232"/>
                    </a:cubicBezTo>
                    <a:lnTo>
                      <a:pt x="4938" y="1713"/>
                    </a:lnTo>
                    <a:cubicBezTo>
                      <a:pt x="4941" y="1684"/>
                      <a:pt x="4924" y="1657"/>
                      <a:pt x="4897" y="1648"/>
                    </a:cubicBezTo>
                    <a:lnTo>
                      <a:pt x="349" y="4"/>
                    </a:lnTo>
                    <a:cubicBezTo>
                      <a:pt x="342" y="2"/>
                      <a:pt x="335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2"/>
              <p:cNvSpPr/>
              <p:nvPr/>
            </p:nvSpPr>
            <p:spPr>
              <a:xfrm>
                <a:off x="4235005" y="2890643"/>
                <a:ext cx="131673" cy="212901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4461" extrusionOk="0">
                    <a:moveTo>
                      <a:pt x="0" y="1"/>
                    </a:moveTo>
                    <a:lnTo>
                      <a:pt x="969" y="4460"/>
                    </a:lnTo>
                    <a:lnTo>
                      <a:pt x="2759" y="822"/>
                    </a:lnTo>
                    <a:cubicBezTo>
                      <a:pt x="2759" y="822"/>
                      <a:pt x="644" y="73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2"/>
              <p:cNvSpPr/>
              <p:nvPr/>
            </p:nvSpPr>
            <p:spPr>
              <a:xfrm>
                <a:off x="4231855" y="2887637"/>
                <a:ext cx="137973" cy="218915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4587" extrusionOk="0">
                    <a:moveTo>
                      <a:pt x="170" y="247"/>
                    </a:moveTo>
                    <a:lnTo>
                      <a:pt x="170" y="247"/>
                    </a:lnTo>
                    <a:cubicBezTo>
                      <a:pt x="852" y="793"/>
                      <a:pt x="2334" y="918"/>
                      <a:pt x="2727" y="942"/>
                    </a:cubicBezTo>
                    <a:lnTo>
                      <a:pt x="1058" y="4336"/>
                    </a:lnTo>
                    <a:lnTo>
                      <a:pt x="170" y="247"/>
                    </a:lnTo>
                    <a:close/>
                    <a:moveTo>
                      <a:pt x="67" y="1"/>
                    </a:moveTo>
                    <a:cubicBezTo>
                      <a:pt x="58" y="1"/>
                      <a:pt x="48" y="3"/>
                      <a:pt x="39" y="8"/>
                    </a:cubicBezTo>
                    <a:cubicBezTo>
                      <a:pt x="14" y="21"/>
                      <a:pt x="0" y="49"/>
                      <a:pt x="5" y="76"/>
                    </a:cubicBezTo>
                    <a:lnTo>
                      <a:pt x="974" y="4537"/>
                    </a:lnTo>
                    <a:cubicBezTo>
                      <a:pt x="980" y="4562"/>
                      <a:pt x="1001" y="4582"/>
                      <a:pt x="1027" y="4585"/>
                    </a:cubicBezTo>
                    <a:cubicBezTo>
                      <a:pt x="1030" y="4585"/>
                      <a:pt x="1033" y="4586"/>
                      <a:pt x="1035" y="4586"/>
                    </a:cubicBezTo>
                    <a:cubicBezTo>
                      <a:pt x="1059" y="4586"/>
                      <a:pt x="1080" y="4573"/>
                      <a:pt x="1090" y="4551"/>
                    </a:cubicBezTo>
                    <a:lnTo>
                      <a:pt x="2881" y="912"/>
                    </a:lnTo>
                    <a:cubicBezTo>
                      <a:pt x="2890" y="894"/>
                      <a:pt x="2889" y="870"/>
                      <a:pt x="2878" y="853"/>
                    </a:cubicBezTo>
                    <a:cubicBezTo>
                      <a:pt x="2868" y="835"/>
                      <a:pt x="2848" y="823"/>
                      <a:pt x="2827" y="822"/>
                    </a:cubicBezTo>
                    <a:cubicBezTo>
                      <a:pt x="2806" y="822"/>
                      <a:pt x="732" y="731"/>
                      <a:pt x="113" y="23"/>
                    </a:cubicBezTo>
                    <a:cubicBezTo>
                      <a:pt x="101" y="8"/>
                      <a:pt x="84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2"/>
              <p:cNvSpPr/>
              <p:nvPr/>
            </p:nvSpPr>
            <p:spPr>
              <a:xfrm>
                <a:off x="4086915" y="2344530"/>
                <a:ext cx="499156" cy="359465"/>
              </a:xfrm>
              <a:custGeom>
                <a:avLst/>
                <a:gdLst/>
                <a:ahLst/>
                <a:cxnLst/>
                <a:rect l="l" t="t" r="r" b="b"/>
                <a:pathLst>
                  <a:path w="10459" h="7532" extrusionOk="0">
                    <a:moveTo>
                      <a:pt x="4468" y="1"/>
                    </a:moveTo>
                    <a:cubicBezTo>
                      <a:pt x="4409" y="1"/>
                      <a:pt x="4377" y="2"/>
                      <a:pt x="4377" y="2"/>
                    </a:cubicBezTo>
                    <a:cubicBezTo>
                      <a:pt x="4377" y="2"/>
                      <a:pt x="3666" y="30"/>
                      <a:pt x="2814" y="399"/>
                    </a:cubicBezTo>
                    <a:cubicBezTo>
                      <a:pt x="1962" y="769"/>
                      <a:pt x="682" y="2900"/>
                      <a:pt x="370" y="3639"/>
                    </a:cubicBezTo>
                    <a:cubicBezTo>
                      <a:pt x="57" y="4377"/>
                      <a:pt x="0" y="4662"/>
                      <a:pt x="313" y="5372"/>
                    </a:cubicBezTo>
                    <a:cubicBezTo>
                      <a:pt x="626" y="6083"/>
                      <a:pt x="1137" y="6878"/>
                      <a:pt x="1137" y="6878"/>
                    </a:cubicBezTo>
                    <a:lnTo>
                      <a:pt x="1596" y="7291"/>
                    </a:lnTo>
                    <a:lnTo>
                      <a:pt x="1762" y="6651"/>
                    </a:lnTo>
                    <a:cubicBezTo>
                      <a:pt x="1762" y="6651"/>
                      <a:pt x="1876" y="6395"/>
                      <a:pt x="2303" y="5998"/>
                    </a:cubicBezTo>
                    <a:cubicBezTo>
                      <a:pt x="2729" y="5600"/>
                      <a:pt x="3950" y="4718"/>
                      <a:pt x="3950" y="4718"/>
                    </a:cubicBezTo>
                    <a:cubicBezTo>
                      <a:pt x="3950" y="4718"/>
                      <a:pt x="4291" y="5088"/>
                      <a:pt x="5343" y="5969"/>
                    </a:cubicBezTo>
                    <a:cubicBezTo>
                      <a:pt x="6394" y="6850"/>
                      <a:pt x="7588" y="7532"/>
                      <a:pt x="7815" y="7532"/>
                    </a:cubicBezTo>
                    <a:cubicBezTo>
                      <a:pt x="8042" y="7532"/>
                      <a:pt x="8387" y="7526"/>
                      <a:pt x="8387" y="7526"/>
                    </a:cubicBezTo>
                    <a:cubicBezTo>
                      <a:pt x="8387" y="7526"/>
                      <a:pt x="8611" y="7447"/>
                      <a:pt x="8895" y="7362"/>
                    </a:cubicBezTo>
                    <a:cubicBezTo>
                      <a:pt x="9179" y="7276"/>
                      <a:pt x="9776" y="6964"/>
                      <a:pt x="10117" y="6282"/>
                    </a:cubicBezTo>
                    <a:cubicBezTo>
                      <a:pt x="10458" y="5600"/>
                      <a:pt x="10430" y="2985"/>
                      <a:pt x="8981" y="1451"/>
                    </a:cubicBezTo>
                    <a:cubicBezTo>
                      <a:pt x="7678" y="70"/>
                      <a:pt x="4996" y="1"/>
                      <a:pt x="44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2"/>
              <p:cNvSpPr/>
              <p:nvPr/>
            </p:nvSpPr>
            <p:spPr>
              <a:xfrm>
                <a:off x="4083431" y="2341524"/>
                <a:ext cx="506505" cy="365430"/>
              </a:xfrm>
              <a:custGeom>
                <a:avLst/>
                <a:gdLst/>
                <a:ahLst/>
                <a:cxnLst/>
                <a:rect l="l" t="t" r="r" b="b"/>
                <a:pathLst>
                  <a:path w="10613" h="7657" extrusionOk="0">
                    <a:moveTo>
                      <a:pt x="4534" y="126"/>
                    </a:moveTo>
                    <a:cubicBezTo>
                      <a:pt x="5039" y="126"/>
                      <a:pt x="7723" y="196"/>
                      <a:pt x="9007" y="1556"/>
                    </a:cubicBezTo>
                    <a:cubicBezTo>
                      <a:pt x="10410" y="3042"/>
                      <a:pt x="10481" y="5624"/>
                      <a:pt x="10134" y="6317"/>
                    </a:cubicBezTo>
                    <a:cubicBezTo>
                      <a:pt x="9738" y="7109"/>
                      <a:pt x="9029" y="7341"/>
                      <a:pt x="8950" y="7365"/>
                    </a:cubicBezTo>
                    <a:cubicBezTo>
                      <a:pt x="8701" y="7439"/>
                      <a:pt x="8494" y="7511"/>
                      <a:pt x="8448" y="7527"/>
                    </a:cubicBezTo>
                    <a:cubicBezTo>
                      <a:pt x="8389" y="7529"/>
                      <a:pt x="8091" y="7533"/>
                      <a:pt x="7888" y="7533"/>
                    </a:cubicBezTo>
                    <a:cubicBezTo>
                      <a:pt x="7688" y="7533"/>
                      <a:pt x="6524" y="6878"/>
                      <a:pt x="5455" y="5984"/>
                    </a:cubicBezTo>
                    <a:cubicBezTo>
                      <a:pt x="4421" y="5117"/>
                      <a:pt x="4072" y="4743"/>
                      <a:pt x="4069" y="4739"/>
                    </a:cubicBezTo>
                    <a:cubicBezTo>
                      <a:pt x="4057" y="4726"/>
                      <a:pt x="4040" y="4719"/>
                      <a:pt x="4023" y="4719"/>
                    </a:cubicBezTo>
                    <a:cubicBezTo>
                      <a:pt x="4010" y="4719"/>
                      <a:pt x="3998" y="4723"/>
                      <a:pt x="3987" y="4731"/>
                    </a:cubicBezTo>
                    <a:cubicBezTo>
                      <a:pt x="3937" y="4767"/>
                      <a:pt x="2758" y="5619"/>
                      <a:pt x="2333" y="6014"/>
                    </a:cubicBezTo>
                    <a:cubicBezTo>
                      <a:pt x="1902" y="6416"/>
                      <a:pt x="1784" y="6678"/>
                      <a:pt x="1775" y="6697"/>
                    </a:cubicBezTo>
                    <a:lnTo>
                      <a:pt x="1635" y="7239"/>
                    </a:lnTo>
                    <a:lnTo>
                      <a:pt x="1258" y="6900"/>
                    </a:lnTo>
                    <a:cubicBezTo>
                      <a:pt x="1207" y="6820"/>
                      <a:pt x="734" y="6072"/>
                      <a:pt x="443" y="5410"/>
                    </a:cubicBezTo>
                    <a:cubicBezTo>
                      <a:pt x="142" y="4725"/>
                      <a:pt x="188" y="4463"/>
                      <a:pt x="500" y="3726"/>
                    </a:cubicBezTo>
                    <a:cubicBezTo>
                      <a:pt x="843" y="2917"/>
                      <a:pt x="2108" y="867"/>
                      <a:pt x="2912" y="519"/>
                    </a:cubicBezTo>
                    <a:cubicBezTo>
                      <a:pt x="3742" y="159"/>
                      <a:pt x="4445" y="127"/>
                      <a:pt x="4451" y="127"/>
                    </a:cubicBezTo>
                    <a:cubicBezTo>
                      <a:pt x="4454" y="126"/>
                      <a:pt x="4483" y="126"/>
                      <a:pt x="4534" y="126"/>
                    </a:cubicBezTo>
                    <a:close/>
                    <a:moveTo>
                      <a:pt x="4565" y="0"/>
                    </a:moveTo>
                    <a:cubicBezTo>
                      <a:pt x="4501" y="0"/>
                      <a:pt x="4460" y="1"/>
                      <a:pt x="4447" y="2"/>
                    </a:cubicBezTo>
                    <a:cubicBezTo>
                      <a:pt x="4418" y="3"/>
                      <a:pt x="3716" y="35"/>
                      <a:pt x="2861" y="405"/>
                    </a:cubicBezTo>
                    <a:cubicBezTo>
                      <a:pt x="1994" y="781"/>
                      <a:pt x="717" y="2896"/>
                      <a:pt x="385" y="3677"/>
                    </a:cubicBezTo>
                    <a:cubicBezTo>
                      <a:pt x="74" y="4413"/>
                      <a:pt x="1" y="4714"/>
                      <a:pt x="329" y="5460"/>
                    </a:cubicBezTo>
                    <a:cubicBezTo>
                      <a:pt x="640" y="6166"/>
                      <a:pt x="1153" y="6966"/>
                      <a:pt x="1157" y="6974"/>
                    </a:cubicBezTo>
                    <a:cubicBezTo>
                      <a:pt x="1160" y="6979"/>
                      <a:pt x="1165" y="6984"/>
                      <a:pt x="1169" y="6987"/>
                    </a:cubicBezTo>
                    <a:lnTo>
                      <a:pt x="1628" y="7401"/>
                    </a:lnTo>
                    <a:cubicBezTo>
                      <a:pt x="1640" y="7410"/>
                      <a:pt x="1654" y="7416"/>
                      <a:pt x="1669" y="7416"/>
                    </a:cubicBezTo>
                    <a:cubicBezTo>
                      <a:pt x="1675" y="7416"/>
                      <a:pt x="1681" y="7415"/>
                      <a:pt x="1687" y="7413"/>
                    </a:cubicBezTo>
                    <a:cubicBezTo>
                      <a:pt x="1708" y="7407"/>
                      <a:pt x="1724" y="7390"/>
                      <a:pt x="1730" y="7369"/>
                    </a:cubicBezTo>
                    <a:lnTo>
                      <a:pt x="1892" y="6739"/>
                    </a:lnTo>
                    <a:cubicBezTo>
                      <a:pt x="1893" y="6736"/>
                      <a:pt x="2008" y="6488"/>
                      <a:pt x="2418" y="6106"/>
                    </a:cubicBezTo>
                    <a:cubicBezTo>
                      <a:pt x="2791" y="5757"/>
                      <a:pt x="3794" y="5025"/>
                      <a:pt x="4016" y="4863"/>
                    </a:cubicBezTo>
                    <a:cubicBezTo>
                      <a:pt x="4130" y="4980"/>
                      <a:pt x="4513" y="5356"/>
                      <a:pt x="5376" y="6079"/>
                    </a:cubicBezTo>
                    <a:cubicBezTo>
                      <a:pt x="6450" y="6980"/>
                      <a:pt x="7640" y="7657"/>
                      <a:pt x="7888" y="7657"/>
                    </a:cubicBezTo>
                    <a:cubicBezTo>
                      <a:pt x="8115" y="7657"/>
                      <a:pt x="8461" y="7651"/>
                      <a:pt x="8460" y="7651"/>
                    </a:cubicBezTo>
                    <a:cubicBezTo>
                      <a:pt x="8467" y="7651"/>
                      <a:pt x="8473" y="7650"/>
                      <a:pt x="8480" y="7648"/>
                    </a:cubicBezTo>
                    <a:cubicBezTo>
                      <a:pt x="8482" y="7647"/>
                      <a:pt x="8706" y="7567"/>
                      <a:pt x="8985" y="7483"/>
                    </a:cubicBezTo>
                    <a:cubicBezTo>
                      <a:pt x="9070" y="7458"/>
                      <a:pt x="9826" y="7211"/>
                      <a:pt x="10246" y="6372"/>
                    </a:cubicBezTo>
                    <a:cubicBezTo>
                      <a:pt x="10613" y="5636"/>
                      <a:pt x="10561" y="3021"/>
                      <a:pt x="9098" y="1471"/>
                    </a:cubicBezTo>
                    <a:cubicBezTo>
                      <a:pt x="7788" y="84"/>
                      <a:pt x="5162" y="0"/>
                      <a:pt x="4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2"/>
              <p:cNvSpPr/>
              <p:nvPr/>
            </p:nvSpPr>
            <p:spPr>
              <a:xfrm>
                <a:off x="4029979" y="2696929"/>
                <a:ext cx="183121" cy="169233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546" extrusionOk="0">
                    <a:moveTo>
                      <a:pt x="2787" y="1"/>
                    </a:moveTo>
                    <a:cubicBezTo>
                      <a:pt x="2558" y="1"/>
                      <a:pt x="2301" y="63"/>
                      <a:pt x="2301" y="63"/>
                    </a:cubicBezTo>
                    <a:cubicBezTo>
                      <a:pt x="2301" y="63"/>
                      <a:pt x="2153" y="39"/>
                      <a:pt x="1936" y="39"/>
                    </a:cubicBezTo>
                    <a:cubicBezTo>
                      <a:pt x="1576" y="39"/>
                      <a:pt x="1026" y="105"/>
                      <a:pt x="654" y="460"/>
                    </a:cubicBezTo>
                    <a:cubicBezTo>
                      <a:pt x="57" y="1028"/>
                      <a:pt x="0" y="2449"/>
                      <a:pt x="568" y="2876"/>
                    </a:cubicBezTo>
                    <a:cubicBezTo>
                      <a:pt x="1037" y="3227"/>
                      <a:pt x="1998" y="3546"/>
                      <a:pt x="2664" y="3546"/>
                    </a:cubicBezTo>
                    <a:cubicBezTo>
                      <a:pt x="2805" y="3546"/>
                      <a:pt x="2933" y="3532"/>
                      <a:pt x="3040" y="3500"/>
                    </a:cubicBezTo>
                    <a:cubicBezTo>
                      <a:pt x="3653" y="3321"/>
                      <a:pt x="3837" y="2733"/>
                      <a:pt x="3837" y="2136"/>
                    </a:cubicBezTo>
                    <a:cubicBezTo>
                      <a:pt x="3837" y="1540"/>
                      <a:pt x="3240" y="346"/>
                      <a:pt x="3126" y="119"/>
                    </a:cubicBezTo>
                    <a:cubicBezTo>
                      <a:pt x="3081" y="28"/>
                      <a:pt x="2940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2"/>
              <p:cNvSpPr/>
              <p:nvPr/>
            </p:nvSpPr>
            <p:spPr>
              <a:xfrm>
                <a:off x="4033654" y="2693922"/>
                <a:ext cx="182405" cy="175246"/>
              </a:xfrm>
              <a:custGeom>
                <a:avLst/>
                <a:gdLst/>
                <a:ahLst/>
                <a:cxnLst/>
                <a:rect l="l" t="t" r="r" b="b"/>
                <a:pathLst>
                  <a:path w="3822" h="3672" extrusionOk="0">
                    <a:moveTo>
                      <a:pt x="2708" y="126"/>
                    </a:moveTo>
                    <a:cubicBezTo>
                      <a:pt x="2849" y="126"/>
                      <a:pt x="2963" y="149"/>
                      <a:pt x="2994" y="211"/>
                    </a:cubicBezTo>
                    <a:cubicBezTo>
                      <a:pt x="3447" y="1118"/>
                      <a:pt x="3697" y="1825"/>
                      <a:pt x="3697" y="2200"/>
                    </a:cubicBezTo>
                    <a:cubicBezTo>
                      <a:pt x="3697" y="2694"/>
                      <a:pt x="3567" y="3322"/>
                      <a:pt x="2946" y="3504"/>
                    </a:cubicBezTo>
                    <a:cubicBezTo>
                      <a:pt x="2845" y="3534"/>
                      <a:pt x="2723" y="3548"/>
                      <a:pt x="2588" y="3548"/>
                    </a:cubicBezTo>
                    <a:cubicBezTo>
                      <a:pt x="1938" y="3548"/>
                      <a:pt x="988" y="3233"/>
                      <a:pt x="529" y="2889"/>
                    </a:cubicBezTo>
                    <a:cubicBezTo>
                      <a:pt x="319" y="2732"/>
                      <a:pt x="186" y="2408"/>
                      <a:pt x="161" y="2001"/>
                    </a:cubicBezTo>
                    <a:cubicBezTo>
                      <a:pt x="128" y="1436"/>
                      <a:pt x="313" y="860"/>
                      <a:pt x="620" y="568"/>
                    </a:cubicBezTo>
                    <a:cubicBezTo>
                      <a:pt x="977" y="227"/>
                      <a:pt x="1514" y="164"/>
                      <a:pt x="1865" y="164"/>
                    </a:cubicBezTo>
                    <a:cubicBezTo>
                      <a:pt x="2070" y="164"/>
                      <a:pt x="2211" y="186"/>
                      <a:pt x="2215" y="186"/>
                    </a:cubicBezTo>
                    <a:cubicBezTo>
                      <a:pt x="2219" y="187"/>
                      <a:pt x="2222" y="187"/>
                      <a:pt x="2225" y="187"/>
                    </a:cubicBezTo>
                    <a:cubicBezTo>
                      <a:pt x="2230" y="187"/>
                      <a:pt x="2234" y="187"/>
                      <a:pt x="2239" y="185"/>
                    </a:cubicBezTo>
                    <a:cubicBezTo>
                      <a:pt x="2380" y="152"/>
                      <a:pt x="2559" y="126"/>
                      <a:pt x="2708" y="126"/>
                    </a:cubicBezTo>
                    <a:close/>
                    <a:moveTo>
                      <a:pt x="2702" y="0"/>
                    </a:moveTo>
                    <a:cubicBezTo>
                      <a:pt x="2507" y="0"/>
                      <a:pt x="2301" y="43"/>
                      <a:pt x="2222" y="62"/>
                    </a:cubicBezTo>
                    <a:cubicBezTo>
                      <a:pt x="2180" y="55"/>
                      <a:pt x="2042" y="38"/>
                      <a:pt x="1856" y="38"/>
                    </a:cubicBezTo>
                    <a:cubicBezTo>
                      <a:pt x="1486" y="38"/>
                      <a:pt x="923" y="108"/>
                      <a:pt x="534" y="478"/>
                    </a:cubicBezTo>
                    <a:cubicBezTo>
                      <a:pt x="196" y="799"/>
                      <a:pt x="1" y="1400"/>
                      <a:pt x="38" y="2008"/>
                    </a:cubicBezTo>
                    <a:cubicBezTo>
                      <a:pt x="63" y="2452"/>
                      <a:pt x="215" y="2809"/>
                      <a:pt x="454" y="2988"/>
                    </a:cubicBezTo>
                    <a:cubicBezTo>
                      <a:pt x="932" y="3347"/>
                      <a:pt x="1900" y="3671"/>
                      <a:pt x="2585" y="3671"/>
                    </a:cubicBezTo>
                    <a:cubicBezTo>
                      <a:pt x="2733" y="3671"/>
                      <a:pt x="2868" y="3657"/>
                      <a:pt x="2981" y="3623"/>
                    </a:cubicBezTo>
                    <a:cubicBezTo>
                      <a:pt x="3531" y="3463"/>
                      <a:pt x="3822" y="2970"/>
                      <a:pt x="3822" y="2199"/>
                    </a:cubicBezTo>
                    <a:cubicBezTo>
                      <a:pt x="3822" y="1668"/>
                      <a:pt x="3372" y="690"/>
                      <a:pt x="3105" y="154"/>
                    </a:cubicBezTo>
                    <a:cubicBezTo>
                      <a:pt x="3045" y="35"/>
                      <a:pt x="2878" y="0"/>
                      <a:pt x="27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2"/>
              <p:cNvSpPr/>
              <p:nvPr/>
            </p:nvSpPr>
            <p:spPr>
              <a:xfrm>
                <a:off x="4101280" y="2673162"/>
                <a:ext cx="80560" cy="103659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2172" extrusionOk="0">
                    <a:moveTo>
                      <a:pt x="761" y="1"/>
                    </a:moveTo>
                    <a:cubicBezTo>
                      <a:pt x="639" y="1"/>
                      <a:pt x="511" y="75"/>
                      <a:pt x="393" y="287"/>
                    </a:cubicBezTo>
                    <a:cubicBezTo>
                      <a:pt x="1" y="994"/>
                      <a:pt x="589" y="1660"/>
                      <a:pt x="1020" y="1896"/>
                    </a:cubicBezTo>
                    <a:cubicBezTo>
                      <a:pt x="1453" y="2131"/>
                      <a:pt x="1688" y="2171"/>
                      <a:pt x="1688" y="2171"/>
                    </a:cubicBezTo>
                    <a:lnTo>
                      <a:pt x="1295" y="404"/>
                    </a:lnTo>
                    <a:cubicBezTo>
                      <a:pt x="1295" y="404"/>
                      <a:pt x="1046" y="1"/>
                      <a:pt x="7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2"/>
              <p:cNvSpPr/>
              <p:nvPr/>
            </p:nvSpPr>
            <p:spPr>
              <a:xfrm>
                <a:off x="4109107" y="2670251"/>
                <a:ext cx="75835" cy="109529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295" extrusionOk="0">
                    <a:moveTo>
                      <a:pt x="597" y="124"/>
                    </a:moveTo>
                    <a:cubicBezTo>
                      <a:pt x="796" y="124"/>
                      <a:pt x="1002" y="379"/>
                      <a:pt x="1074" y="490"/>
                    </a:cubicBezTo>
                    <a:lnTo>
                      <a:pt x="1442" y="2146"/>
                    </a:lnTo>
                    <a:cubicBezTo>
                      <a:pt x="1337" y="2115"/>
                      <a:pt x="1149" y="2046"/>
                      <a:pt x="887" y="1903"/>
                    </a:cubicBezTo>
                    <a:cubicBezTo>
                      <a:pt x="621" y="1758"/>
                      <a:pt x="306" y="1449"/>
                      <a:pt x="200" y="1083"/>
                    </a:cubicBezTo>
                    <a:cubicBezTo>
                      <a:pt x="129" y="842"/>
                      <a:pt x="158" y="605"/>
                      <a:pt x="284" y="378"/>
                    </a:cubicBezTo>
                    <a:cubicBezTo>
                      <a:pt x="376" y="212"/>
                      <a:pt x="479" y="126"/>
                      <a:pt x="591" y="124"/>
                    </a:cubicBezTo>
                    <a:close/>
                    <a:moveTo>
                      <a:pt x="595" y="0"/>
                    </a:moveTo>
                    <a:cubicBezTo>
                      <a:pt x="593" y="0"/>
                      <a:pt x="590" y="0"/>
                      <a:pt x="588" y="0"/>
                    </a:cubicBezTo>
                    <a:cubicBezTo>
                      <a:pt x="428" y="4"/>
                      <a:pt x="290" y="111"/>
                      <a:pt x="174" y="318"/>
                    </a:cubicBezTo>
                    <a:cubicBezTo>
                      <a:pt x="32" y="574"/>
                      <a:pt x="0" y="843"/>
                      <a:pt x="80" y="1118"/>
                    </a:cubicBezTo>
                    <a:cubicBezTo>
                      <a:pt x="204" y="1545"/>
                      <a:pt x="560" y="1866"/>
                      <a:pt x="827" y="2012"/>
                    </a:cubicBezTo>
                    <a:cubicBezTo>
                      <a:pt x="1263" y="2250"/>
                      <a:pt x="1504" y="2292"/>
                      <a:pt x="1513" y="2293"/>
                    </a:cubicBezTo>
                    <a:cubicBezTo>
                      <a:pt x="1518" y="2294"/>
                      <a:pt x="1521" y="2294"/>
                      <a:pt x="1524" y="2294"/>
                    </a:cubicBezTo>
                    <a:cubicBezTo>
                      <a:pt x="1541" y="2294"/>
                      <a:pt x="1557" y="2287"/>
                      <a:pt x="1569" y="2275"/>
                    </a:cubicBezTo>
                    <a:cubicBezTo>
                      <a:pt x="1584" y="2260"/>
                      <a:pt x="1589" y="2239"/>
                      <a:pt x="1585" y="2219"/>
                    </a:cubicBezTo>
                    <a:lnTo>
                      <a:pt x="1192" y="453"/>
                    </a:lnTo>
                    <a:cubicBezTo>
                      <a:pt x="1190" y="445"/>
                      <a:pt x="1188" y="439"/>
                      <a:pt x="1184" y="434"/>
                    </a:cubicBezTo>
                    <a:cubicBezTo>
                      <a:pt x="1173" y="415"/>
                      <a:pt x="908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2"/>
              <p:cNvSpPr/>
              <p:nvPr/>
            </p:nvSpPr>
            <p:spPr>
              <a:xfrm>
                <a:off x="4468427" y="2696786"/>
                <a:ext cx="61852" cy="102466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2147" extrusionOk="0">
                    <a:moveTo>
                      <a:pt x="868" y="1"/>
                    </a:moveTo>
                    <a:cubicBezTo>
                      <a:pt x="642" y="1"/>
                      <a:pt x="393" y="145"/>
                      <a:pt x="393" y="145"/>
                    </a:cubicBezTo>
                    <a:lnTo>
                      <a:pt x="0" y="2146"/>
                    </a:lnTo>
                    <a:cubicBezTo>
                      <a:pt x="0" y="2146"/>
                      <a:pt x="196" y="1990"/>
                      <a:pt x="470" y="1794"/>
                    </a:cubicBezTo>
                    <a:cubicBezTo>
                      <a:pt x="745" y="1598"/>
                      <a:pt x="1295" y="969"/>
                      <a:pt x="1216" y="342"/>
                    </a:cubicBezTo>
                    <a:cubicBezTo>
                      <a:pt x="1183" y="77"/>
                      <a:pt x="1032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2"/>
              <p:cNvSpPr/>
              <p:nvPr/>
            </p:nvSpPr>
            <p:spPr>
              <a:xfrm>
                <a:off x="4465277" y="2693827"/>
                <a:ext cx="68151" cy="108431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272" extrusionOk="0">
                    <a:moveTo>
                      <a:pt x="935" y="125"/>
                    </a:moveTo>
                    <a:cubicBezTo>
                      <a:pt x="986" y="125"/>
                      <a:pt x="1034" y="133"/>
                      <a:pt x="1075" y="154"/>
                    </a:cubicBezTo>
                    <a:cubicBezTo>
                      <a:pt x="1156" y="195"/>
                      <a:pt x="1205" y="279"/>
                      <a:pt x="1220" y="411"/>
                    </a:cubicBezTo>
                    <a:cubicBezTo>
                      <a:pt x="1296" y="1015"/>
                      <a:pt x="758" y="1622"/>
                      <a:pt x="501" y="1806"/>
                    </a:cubicBezTo>
                    <a:cubicBezTo>
                      <a:pt x="362" y="1904"/>
                      <a:pt x="244" y="1993"/>
                      <a:pt x="159" y="2058"/>
                    </a:cubicBezTo>
                    <a:lnTo>
                      <a:pt x="514" y="248"/>
                    </a:lnTo>
                    <a:cubicBezTo>
                      <a:pt x="605" y="200"/>
                      <a:pt x="783" y="125"/>
                      <a:pt x="935" y="125"/>
                    </a:cubicBezTo>
                    <a:close/>
                    <a:moveTo>
                      <a:pt x="934" y="1"/>
                    </a:moveTo>
                    <a:cubicBezTo>
                      <a:pt x="695" y="1"/>
                      <a:pt x="441" y="145"/>
                      <a:pt x="427" y="153"/>
                    </a:cubicBezTo>
                    <a:cubicBezTo>
                      <a:pt x="411" y="162"/>
                      <a:pt x="401" y="178"/>
                      <a:pt x="398" y="195"/>
                    </a:cubicBezTo>
                    <a:lnTo>
                      <a:pt x="5" y="2197"/>
                    </a:lnTo>
                    <a:cubicBezTo>
                      <a:pt x="0" y="2222"/>
                      <a:pt x="12" y="2248"/>
                      <a:pt x="34" y="2262"/>
                    </a:cubicBezTo>
                    <a:cubicBezTo>
                      <a:pt x="44" y="2268"/>
                      <a:pt x="55" y="2271"/>
                      <a:pt x="66" y="2271"/>
                    </a:cubicBezTo>
                    <a:cubicBezTo>
                      <a:pt x="80" y="2271"/>
                      <a:pt x="93" y="2266"/>
                      <a:pt x="105" y="2258"/>
                    </a:cubicBezTo>
                    <a:cubicBezTo>
                      <a:pt x="107" y="2256"/>
                      <a:pt x="303" y="2099"/>
                      <a:pt x="573" y="1906"/>
                    </a:cubicBezTo>
                    <a:cubicBezTo>
                      <a:pt x="849" y="1709"/>
                      <a:pt x="1427" y="1055"/>
                      <a:pt x="1344" y="395"/>
                    </a:cubicBezTo>
                    <a:cubicBezTo>
                      <a:pt x="1322" y="221"/>
                      <a:pt x="1250" y="101"/>
                      <a:pt x="1130" y="43"/>
                    </a:cubicBezTo>
                    <a:cubicBezTo>
                      <a:pt x="1070" y="13"/>
                      <a:pt x="1003" y="1"/>
                      <a:pt x="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62"/>
              <p:cNvSpPr/>
              <p:nvPr/>
            </p:nvSpPr>
            <p:spPr>
              <a:xfrm>
                <a:off x="4159361" y="2516387"/>
                <a:ext cx="327823" cy="442124"/>
              </a:xfrm>
              <a:custGeom>
                <a:avLst/>
                <a:gdLst/>
                <a:ahLst/>
                <a:cxnLst/>
                <a:rect l="l" t="t" r="r" b="b"/>
                <a:pathLst>
                  <a:path w="6869" h="9264" extrusionOk="0">
                    <a:moveTo>
                      <a:pt x="2473" y="1"/>
                    </a:moveTo>
                    <a:cubicBezTo>
                      <a:pt x="2473" y="1"/>
                      <a:pt x="2459" y="9"/>
                      <a:pt x="2448" y="34"/>
                    </a:cubicBezTo>
                    <a:lnTo>
                      <a:pt x="2448" y="34"/>
                    </a:lnTo>
                    <a:cubicBezTo>
                      <a:pt x="2464" y="12"/>
                      <a:pt x="2473" y="1"/>
                      <a:pt x="2473" y="1"/>
                    </a:cubicBezTo>
                    <a:close/>
                    <a:moveTo>
                      <a:pt x="2448" y="34"/>
                    </a:moveTo>
                    <a:lnTo>
                      <a:pt x="2448" y="34"/>
                    </a:lnTo>
                    <a:cubicBezTo>
                      <a:pt x="2234" y="308"/>
                      <a:pt x="729" y="2224"/>
                      <a:pt x="1" y="2552"/>
                    </a:cubicBezTo>
                    <a:cubicBezTo>
                      <a:pt x="1" y="2552"/>
                      <a:pt x="471" y="6319"/>
                      <a:pt x="942" y="7104"/>
                    </a:cubicBezTo>
                    <a:cubicBezTo>
                      <a:pt x="1413" y="7889"/>
                      <a:pt x="2277" y="9263"/>
                      <a:pt x="3375" y="9263"/>
                    </a:cubicBezTo>
                    <a:cubicBezTo>
                      <a:pt x="4474" y="9263"/>
                      <a:pt x="5691" y="8046"/>
                      <a:pt x="6162" y="6908"/>
                    </a:cubicBezTo>
                    <a:cubicBezTo>
                      <a:pt x="6633" y="5770"/>
                      <a:pt x="6869" y="3925"/>
                      <a:pt x="6869" y="3925"/>
                    </a:cubicBezTo>
                    <a:cubicBezTo>
                      <a:pt x="6869" y="3925"/>
                      <a:pt x="5024" y="3179"/>
                      <a:pt x="3572" y="1688"/>
                    </a:cubicBezTo>
                    <a:cubicBezTo>
                      <a:pt x="2411" y="497"/>
                      <a:pt x="2404" y="132"/>
                      <a:pt x="2448" y="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62"/>
              <p:cNvSpPr/>
              <p:nvPr/>
            </p:nvSpPr>
            <p:spPr>
              <a:xfrm>
                <a:off x="4156211" y="2513428"/>
                <a:ext cx="334075" cy="448042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9388" extrusionOk="0">
                    <a:moveTo>
                      <a:pt x="2454" y="273"/>
                    </a:moveTo>
                    <a:cubicBezTo>
                      <a:pt x="2533" y="584"/>
                      <a:pt x="2921" y="1104"/>
                      <a:pt x="3594" y="1793"/>
                    </a:cubicBezTo>
                    <a:cubicBezTo>
                      <a:pt x="4913" y="3149"/>
                      <a:pt x="6575" y="3900"/>
                      <a:pt x="6866" y="4026"/>
                    </a:cubicBezTo>
                    <a:cubicBezTo>
                      <a:pt x="6827" y="4320"/>
                      <a:pt x="6592" y="5929"/>
                      <a:pt x="6171" y="6947"/>
                    </a:cubicBezTo>
                    <a:cubicBezTo>
                      <a:pt x="5708" y="8065"/>
                      <a:pt x="4500" y="9262"/>
                      <a:pt x="3441" y="9262"/>
                    </a:cubicBezTo>
                    <a:cubicBezTo>
                      <a:pt x="2339" y="9262"/>
                      <a:pt x="1443" y="7771"/>
                      <a:pt x="1062" y="7134"/>
                    </a:cubicBezTo>
                    <a:cubicBezTo>
                      <a:pt x="630" y="6414"/>
                      <a:pt x="188" y="3076"/>
                      <a:pt x="134" y="2651"/>
                    </a:cubicBezTo>
                    <a:cubicBezTo>
                      <a:pt x="813" y="2305"/>
                      <a:pt x="2044" y="791"/>
                      <a:pt x="2454" y="273"/>
                    </a:cubicBezTo>
                    <a:close/>
                    <a:moveTo>
                      <a:pt x="2538" y="1"/>
                    </a:moveTo>
                    <a:cubicBezTo>
                      <a:pt x="2528" y="1"/>
                      <a:pt x="2518" y="3"/>
                      <a:pt x="2509" y="8"/>
                    </a:cubicBezTo>
                    <a:cubicBezTo>
                      <a:pt x="2502" y="11"/>
                      <a:pt x="2478" y="27"/>
                      <a:pt x="2460" y="62"/>
                    </a:cubicBezTo>
                    <a:cubicBezTo>
                      <a:pt x="2235" y="352"/>
                      <a:pt x="747" y="2239"/>
                      <a:pt x="41" y="2557"/>
                    </a:cubicBezTo>
                    <a:cubicBezTo>
                      <a:pt x="15" y="2569"/>
                      <a:pt x="1" y="2594"/>
                      <a:pt x="5" y="2621"/>
                    </a:cubicBezTo>
                    <a:cubicBezTo>
                      <a:pt x="24" y="2775"/>
                      <a:pt x="482" y="6411"/>
                      <a:pt x="955" y="7198"/>
                    </a:cubicBezTo>
                    <a:cubicBezTo>
                      <a:pt x="1382" y="7909"/>
                      <a:pt x="2268" y="9387"/>
                      <a:pt x="3441" y="9387"/>
                    </a:cubicBezTo>
                    <a:cubicBezTo>
                      <a:pt x="4586" y="9387"/>
                      <a:pt x="5809" y="8145"/>
                      <a:pt x="6285" y="6994"/>
                    </a:cubicBezTo>
                    <a:cubicBezTo>
                      <a:pt x="6754" y="5860"/>
                      <a:pt x="6993" y="4014"/>
                      <a:pt x="6997" y="3995"/>
                    </a:cubicBezTo>
                    <a:cubicBezTo>
                      <a:pt x="7000" y="3967"/>
                      <a:pt x="6984" y="3940"/>
                      <a:pt x="6958" y="3930"/>
                    </a:cubicBezTo>
                    <a:cubicBezTo>
                      <a:pt x="6939" y="3922"/>
                      <a:pt x="5108" y="3171"/>
                      <a:pt x="3682" y="1707"/>
                    </a:cubicBezTo>
                    <a:cubicBezTo>
                      <a:pt x="2553" y="547"/>
                      <a:pt x="2548" y="200"/>
                      <a:pt x="2564" y="131"/>
                    </a:cubicBezTo>
                    <a:cubicBezTo>
                      <a:pt x="2577" y="115"/>
                      <a:pt x="2584" y="105"/>
                      <a:pt x="2588" y="101"/>
                    </a:cubicBezTo>
                    <a:cubicBezTo>
                      <a:pt x="2606" y="78"/>
                      <a:pt x="2605" y="44"/>
                      <a:pt x="2586" y="22"/>
                    </a:cubicBezTo>
                    <a:cubicBezTo>
                      <a:pt x="2574" y="8"/>
                      <a:pt x="2556" y="1"/>
                      <a:pt x="2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2"/>
              <p:cNvSpPr/>
              <p:nvPr/>
            </p:nvSpPr>
            <p:spPr>
              <a:xfrm>
                <a:off x="4297859" y="2799966"/>
                <a:ext cx="70442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394" extrusionOk="0">
                    <a:moveTo>
                      <a:pt x="71" y="1"/>
                    </a:moveTo>
                    <a:cubicBezTo>
                      <a:pt x="52" y="1"/>
                      <a:pt x="34" y="9"/>
                      <a:pt x="22" y="24"/>
                    </a:cubicBezTo>
                    <a:cubicBezTo>
                      <a:pt x="0" y="51"/>
                      <a:pt x="4" y="90"/>
                      <a:pt x="32" y="111"/>
                    </a:cubicBezTo>
                    <a:cubicBezTo>
                      <a:pt x="37" y="116"/>
                      <a:pt x="392" y="394"/>
                      <a:pt x="827" y="394"/>
                    </a:cubicBezTo>
                    <a:cubicBezTo>
                      <a:pt x="1025" y="394"/>
                      <a:pt x="1239" y="336"/>
                      <a:pt x="1445" y="168"/>
                    </a:cubicBezTo>
                    <a:cubicBezTo>
                      <a:pt x="1472" y="146"/>
                      <a:pt x="1476" y="107"/>
                      <a:pt x="1455" y="80"/>
                    </a:cubicBezTo>
                    <a:cubicBezTo>
                      <a:pt x="1442" y="65"/>
                      <a:pt x="1424" y="57"/>
                      <a:pt x="1406" y="57"/>
                    </a:cubicBezTo>
                    <a:cubicBezTo>
                      <a:pt x="1392" y="57"/>
                      <a:pt x="1378" y="62"/>
                      <a:pt x="1366" y="72"/>
                    </a:cubicBezTo>
                    <a:cubicBezTo>
                      <a:pt x="1184" y="221"/>
                      <a:pt x="995" y="272"/>
                      <a:pt x="820" y="272"/>
                    </a:cubicBezTo>
                    <a:cubicBezTo>
                      <a:pt x="439" y="272"/>
                      <a:pt x="128" y="29"/>
                      <a:pt x="109" y="14"/>
                    </a:cubicBezTo>
                    <a:cubicBezTo>
                      <a:pt x="98" y="5"/>
                      <a:pt x="84" y="1"/>
                      <a:pt x="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2"/>
              <p:cNvSpPr/>
              <p:nvPr/>
            </p:nvSpPr>
            <p:spPr>
              <a:xfrm>
                <a:off x="4277575" y="2837955"/>
                <a:ext cx="112440" cy="2667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559" extrusionOk="0">
                    <a:moveTo>
                      <a:pt x="2286" y="0"/>
                    </a:moveTo>
                    <a:cubicBezTo>
                      <a:pt x="2272" y="0"/>
                      <a:pt x="2259" y="5"/>
                      <a:pt x="2248" y="13"/>
                    </a:cubicBezTo>
                    <a:cubicBezTo>
                      <a:pt x="1833" y="334"/>
                      <a:pt x="1452" y="440"/>
                      <a:pt x="1131" y="440"/>
                    </a:cubicBezTo>
                    <a:cubicBezTo>
                      <a:pt x="530" y="440"/>
                      <a:pt x="137" y="70"/>
                      <a:pt x="112" y="46"/>
                    </a:cubicBezTo>
                    <a:cubicBezTo>
                      <a:pt x="100" y="34"/>
                      <a:pt x="85" y="29"/>
                      <a:pt x="69" y="29"/>
                    </a:cubicBezTo>
                    <a:cubicBezTo>
                      <a:pt x="53" y="29"/>
                      <a:pt x="37" y="35"/>
                      <a:pt x="24" y="48"/>
                    </a:cubicBezTo>
                    <a:cubicBezTo>
                      <a:pt x="0" y="72"/>
                      <a:pt x="1" y="112"/>
                      <a:pt x="25" y="136"/>
                    </a:cubicBezTo>
                    <a:cubicBezTo>
                      <a:pt x="33" y="142"/>
                      <a:pt x="473" y="559"/>
                      <a:pt x="1141" y="559"/>
                    </a:cubicBezTo>
                    <a:cubicBezTo>
                      <a:pt x="1485" y="559"/>
                      <a:pt x="1889" y="448"/>
                      <a:pt x="2323" y="112"/>
                    </a:cubicBezTo>
                    <a:cubicBezTo>
                      <a:pt x="2351" y="91"/>
                      <a:pt x="2356" y="52"/>
                      <a:pt x="2335" y="25"/>
                    </a:cubicBezTo>
                    <a:cubicBezTo>
                      <a:pt x="2323" y="9"/>
                      <a:pt x="2304" y="0"/>
                      <a:pt x="2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2"/>
              <p:cNvSpPr/>
              <p:nvPr/>
            </p:nvSpPr>
            <p:spPr>
              <a:xfrm>
                <a:off x="4245409" y="2697693"/>
                <a:ext cx="27537" cy="33455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01" extrusionOk="0">
                    <a:moveTo>
                      <a:pt x="288" y="0"/>
                    </a:moveTo>
                    <a:cubicBezTo>
                      <a:pt x="130" y="0"/>
                      <a:pt x="1" y="157"/>
                      <a:pt x="1" y="350"/>
                    </a:cubicBezTo>
                    <a:cubicBezTo>
                      <a:pt x="1" y="543"/>
                      <a:pt x="130" y="700"/>
                      <a:pt x="288" y="700"/>
                    </a:cubicBezTo>
                    <a:cubicBezTo>
                      <a:pt x="448" y="700"/>
                      <a:pt x="577" y="543"/>
                      <a:pt x="577" y="350"/>
                    </a:cubicBezTo>
                    <a:cubicBezTo>
                      <a:pt x="577" y="157"/>
                      <a:pt x="448" y="0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2"/>
              <p:cNvSpPr/>
              <p:nvPr/>
            </p:nvSpPr>
            <p:spPr>
              <a:xfrm>
                <a:off x="4385147" y="2706235"/>
                <a:ext cx="27490" cy="33408"/>
              </a:xfrm>
              <a:custGeom>
                <a:avLst/>
                <a:gdLst/>
                <a:ahLst/>
                <a:cxnLst/>
                <a:rect l="l" t="t" r="r" b="b"/>
                <a:pathLst>
                  <a:path w="576" h="700" extrusionOk="0">
                    <a:moveTo>
                      <a:pt x="288" y="1"/>
                    </a:moveTo>
                    <a:cubicBezTo>
                      <a:pt x="128" y="1"/>
                      <a:pt x="0" y="157"/>
                      <a:pt x="0" y="350"/>
                    </a:cubicBezTo>
                    <a:cubicBezTo>
                      <a:pt x="0" y="543"/>
                      <a:pt x="128" y="700"/>
                      <a:pt x="288" y="700"/>
                    </a:cubicBezTo>
                    <a:cubicBezTo>
                      <a:pt x="446" y="700"/>
                      <a:pt x="575" y="543"/>
                      <a:pt x="575" y="350"/>
                    </a:cubicBezTo>
                    <a:cubicBezTo>
                      <a:pt x="575" y="157"/>
                      <a:pt x="446" y="1"/>
                      <a:pt x="2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2"/>
              <p:cNvSpPr/>
              <p:nvPr/>
            </p:nvSpPr>
            <p:spPr>
              <a:xfrm>
                <a:off x="4224601" y="2653500"/>
                <a:ext cx="74546" cy="14127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96" extrusionOk="0">
                    <a:moveTo>
                      <a:pt x="806" y="1"/>
                    </a:moveTo>
                    <a:cubicBezTo>
                      <a:pt x="331" y="1"/>
                      <a:pt x="54" y="171"/>
                      <a:pt x="38" y="180"/>
                    </a:cubicBezTo>
                    <a:cubicBezTo>
                      <a:pt x="8" y="199"/>
                      <a:pt x="0" y="237"/>
                      <a:pt x="18" y="266"/>
                    </a:cubicBezTo>
                    <a:cubicBezTo>
                      <a:pt x="30" y="285"/>
                      <a:pt x="50" y="296"/>
                      <a:pt x="71" y="296"/>
                    </a:cubicBezTo>
                    <a:cubicBezTo>
                      <a:pt x="83" y="296"/>
                      <a:pt x="93" y="293"/>
                      <a:pt x="104" y="286"/>
                    </a:cubicBezTo>
                    <a:cubicBezTo>
                      <a:pt x="108" y="284"/>
                      <a:pt x="367" y="127"/>
                      <a:pt x="811" y="127"/>
                    </a:cubicBezTo>
                    <a:cubicBezTo>
                      <a:pt x="1000" y="127"/>
                      <a:pt x="1222" y="155"/>
                      <a:pt x="1472" y="236"/>
                    </a:cubicBezTo>
                    <a:cubicBezTo>
                      <a:pt x="1479" y="238"/>
                      <a:pt x="1485" y="239"/>
                      <a:pt x="1491" y="239"/>
                    </a:cubicBezTo>
                    <a:cubicBezTo>
                      <a:pt x="1518" y="239"/>
                      <a:pt x="1542" y="222"/>
                      <a:pt x="1551" y="195"/>
                    </a:cubicBezTo>
                    <a:cubicBezTo>
                      <a:pt x="1561" y="163"/>
                      <a:pt x="1544" y="128"/>
                      <a:pt x="1511" y="117"/>
                    </a:cubicBezTo>
                    <a:cubicBezTo>
                      <a:pt x="1244" y="31"/>
                      <a:pt x="1007" y="1"/>
                      <a:pt x="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2"/>
              <p:cNvSpPr/>
              <p:nvPr/>
            </p:nvSpPr>
            <p:spPr>
              <a:xfrm>
                <a:off x="4375221" y="2663903"/>
                <a:ext cx="85380" cy="30830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46" extrusionOk="0">
                    <a:moveTo>
                      <a:pt x="410" y="0"/>
                    </a:moveTo>
                    <a:cubicBezTo>
                      <a:pt x="144" y="0"/>
                      <a:pt x="34" y="105"/>
                      <a:pt x="26" y="113"/>
                    </a:cubicBezTo>
                    <a:cubicBezTo>
                      <a:pt x="0" y="138"/>
                      <a:pt x="0" y="178"/>
                      <a:pt x="26" y="202"/>
                    </a:cubicBezTo>
                    <a:cubicBezTo>
                      <a:pt x="38" y="214"/>
                      <a:pt x="53" y="220"/>
                      <a:pt x="69" y="220"/>
                    </a:cubicBezTo>
                    <a:cubicBezTo>
                      <a:pt x="85" y="220"/>
                      <a:pt x="101" y="214"/>
                      <a:pt x="113" y="202"/>
                    </a:cubicBezTo>
                    <a:cubicBezTo>
                      <a:pt x="115" y="200"/>
                      <a:pt x="201" y="125"/>
                      <a:pt x="411" y="125"/>
                    </a:cubicBezTo>
                    <a:cubicBezTo>
                      <a:pt x="652" y="125"/>
                      <a:pt x="1056" y="222"/>
                      <a:pt x="1682" y="636"/>
                    </a:cubicBezTo>
                    <a:cubicBezTo>
                      <a:pt x="1694" y="642"/>
                      <a:pt x="1706" y="646"/>
                      <a:pt x="1717" y="646"/>
                    </a:cubicBezTo>
                    <a:cubicBezTo>
                      <a:pt x="1737" y="646"/>
                      <a:pt x="1757" y="636"/>
                      <a:pt x="1770" y="618"/>
                    </a:cubicBezTo>
                    <a:cubicBezTo>
                      <a:pt x="1788" y="589"/>
                      <a:pt x="1780" y="551"/>
                      <a:pt x="1752" y="532"/>
                    </a:cubicBezTo>
                    <a:cubicBezTo>
                      <a:pt x="1108" y="108"/>
                      <a:pt x="679" y="0"/>
                      <a:pt x="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2"/>
              <p:cNvSpPr/>
              <p:nvPr/>
            </p:nvSpPr>
            <p:spPr>
              <a:xfrm>
                <a:off x="4198352" y="2672017"/>
                <a:ext cx="132389" cy="88530"/>
              </a:xfrm>
              <a:custGeom>
                <a:avLst/>
                <a:gdLst/>
                <a:ahLst/>
                <a:cxnLst/>
                <a:rect l="l" t="t" r="r" b="b"/>
                <a:pathLst>
                  <a:path w="2774" h="1855" extrusionOk="0">
                    <a:moveTo>
                      <a:pt x="625" y="124"/>
                    </a:moveTo>
                    <a:cubicBezTo>
                      <a:pt x="633" y="124"/>
                      <a:pt x="641" y="125"/>
                      <a:pt x="650" y="125"/>
                    </a:cubicBezTo>
                    <a:lnTo>
                      <a:pt x="2206" y="208"/>
                    </a:lnTo>
                    <a:cubicBezTo>
                      <a:pt x="2455" y="222"/>
                      <a:pt x="2646" y="435"/>
                      <a:pt x="2633" y="683"/>
                    </a:cubicBezTo>
                    <a:lnTo>
                      <a:pt x="2599" y="1303"/>
                    </a:lnTo>
                    <a:cubicBezTo>
                      <a:pt x="2586" y="1543"/>
                      <a:pt x="2389" y="1730"/>
                      <a:pt x="2153" y="1730"/>
                    </a:cubicBezTo>
                    <a:cubicBezTo>
                      <a:pt x="2144" y="1730"/>
                      <a:pt x="2135" y="1730"/>
                      <a:pt x="2125" y="1729"/>
                    </a:cubicBezTo>
                    <a:lnTo>
                      <a:pt x="568" y="1647"/>
                    </a:lnTo>
                    <a:cubicBezTo>
                      <a:pt x="319" y="1634"/>
                      <a:pt x="128" y="1421"/>
                      <a:pt x="141" y="1172"/>
                    </a:cubicBezTo>
                    <a:lnTo>
                      <a:pt x="174" y="552"/>
                    </a:lnTo>
                    <a:cubicBezTo>
                      <a:pt x="187" y="311"/>
                      <a:pt x="387" y="124"/>
                      <a:pt x="625" y="124"/>
                    </a:cubicBezTo>
                    <a:close/>
                    <a:moveTo>
                      <a:pt x="625" y="0"/>
                    </a:moveTo>
                    <a:cubicBezTo>
                      <a:pt x="322" y="0"/>
                      <a:pt x="67" y="238"/>
                      <a:pt x="51" y="545"/>
                    </a:cubicBezTo>
                    <a:lnTo>
                      <a:pt x="17" y="1165"/>
                    </a:lnTo>
                    <a:cubicBezTo>
                      <a:pt x="0" y="1482"/>
                      <a:pt x="245" y="1754"/>
                      <a:pt x="560" y="1770"/>
                    </a:cubicBezTo>
                    <a:lnTo>
                      <a:pt x="2118" y="1854"/>
                    </a:lnTo>
                    <a:lnTo>
                      <a:pt x="2149" y="1854"/>
                    </a:lnTo>
                    <a:cubicBezTo>
                      <a:pt x="2452" y="1854"/>
                      <a:pt x="2707" y="1616"/>
                      <a:pt x="2723" y="1310"/>
                    </a:cubicBezTo>
                    <a:lnTo>
                      <a:pt x="2757" y="690"/>
                    </a:lnTo>
                    <a:cubicBezTo>
                      <a:pt x="2774" y="373"/>
                      <a:pt x="2529" y="101"/>
                      <a:pt x="2212" y="84"/>
                    </a:cubicBezTo>
                    <a:lnTo>
                      <a:pt x="656" y="1"/>
                    </a:lnTo>
                    <a:cubicBezTo>
                      <a:pt x="646" y="1"/>
                      <a:pt x="635" y="0"/>
                      <a:pt x="6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2"/>
              <p:cNvSpPr/>
              <p:nvPr/>
            </p:nvSpPr>
            <p:spPr>
              <a:xfrm>
                <a:off x="4346777" y="2680893"/>
                <a:ext cx="131530" cy="88578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856" extrusionOk="0">
                    <a:moveTo>
                      <a:pt x="614" y="124"/>
                    </a:moveTo>
                    <a:cubicBezTo>
                      <a:pt x="623" y="124"/>
                      <a:pt x="632" y="124"/>
                      <a:pt x="640" y="125"/>
                    </a:cubicBezTo>
                    <a:lnTo>
                      <a:pt x="2197" y="209"/>
                    </a:lnTo>
                    <a:cubicBezTo>
                      <a:pt x="2317" y="215"/>
                      <a:pt x="2429" y="267"/>
                      <a:pt x="2508" y="358"/>
                    </a:cubicBezTo>
                    <a:cubicBezTo>
                      <a:pt x="2589" y="447"/>
                      <a:pt x="2630" y="562"/>
                      <a:pt x="2624" y="683"/>
                    </a:cubicBezTo>
                    <a:lnTo>
                      <a:pt x="2590" y="1303"/>
                    </a:lnTo>
                    <a:cubicBezTo>
                      <a:pt x="2578" y="1543"/>
                      <a:pt x="2381" y="1731"/>
                      <a:pt x="2143" y="1731"/>
                    </a:cubicBezTo>
                    <a:cubicBezTo>
                      <a:pt x="2134" y="1731"/>
                      <a:pt x="2125" y="1731"/>
                      <a:pt x="2116" y="1730"/>
                    </a:cubicBezTo>
                    <a:lnTo>
                      <a:pt x="559" y="1646"/>
                    </a:lnTo>
                    <a:cubicBezTo>
                      <a:pt x="439" y="1640"/>
                      <a:pt x="328" y="1588"/>
                      <a:pt x="247" y="1497"/>
                    </a:cubicBezTo>
                    <a:cubicBezTo>
                      <a:pt x="167" y="1408"/>
                      <a:pt x="126" y="1293"/>
                      <a:pt x="133" y="1172"/>
                    </a:cubicBezTo>
                    <a:lnTo>
                      <a:pt x="165" y="552"/>
                    </a:lnTo>
                    <a:cubicBezTo>
                      <a:pt x="178" y="312"/>
                      <a:pt x="376" y="124"/>
                      <a:pt x="614" y="124"/>
                    </a:cubicBezTo>
                    <a:close/>
                    <a:moveTo>
                      <a:pt x="614" y="0"/>
                    </a:moveTo>
                    <a:cubicBezTo>
                      <a:pt x="312" y="0"/>
                      <a:pt x="58" y="240"/>
                      <a:pt x="41" y="546"/>
                    </a:cubicBezTo>
                    <a:lnTo>
                      <a:pt x="9" y="1166"/>
                    </a:lnTo>
                    <a:cubicBezTo>
                      <a:pt x="0" y="1319"/>
                      <a:pt x="52" y="1467"/>
                      <a:pt x="155" y="1581"/>
                    </a:cubicBezTo>
                    <a:cubicBezTo>
                      <a:pt x="257" y="1696"/>
                      <a:pt x="399" y="1763"/>
                      <a:pt x="552" y="1771"/>
                    </a:cubicBezTo>
                    <a:lnTo>
                      <a:pt x="2110" y="1854"/>
                    </a:lnTo>
                    <a:cubicBezTo>
                      <a:pt x="2120" y="1855"/>
                      <a:pt x="2129" y="1855"/>
                      <a:pt x="2140" y="1855"/>
                    </a:cubicBezTo>
                    <a:cubicBezTo>
                      <a:pt x="2443" y="1855"/>
                      <a:pt x="2698" y="1617"/>
                      <a:pt x="2715" y="1311"/>
                    </a:cubicBezTo>
                    <a:lnTo>
                      <a:pt x="2748" y="690"/>
                    </a:lnTo>
                    <a:cubicBezTo>
                      <a:pt x="2756" y="536"/>
                      <a:pt x="2703" y="389"/>
                      <a:pt x="2602" y="275"/>
                    </a:cubicBezTo>
                    <a:cubicBezTo>
                      <a:pt x="2499" y="160"/>
                      <a:pt x="2357" y="92"/>
                      <a:pt x="2204" y="84"/>
                    </a:cubicBezTo>
                    <a:lnTo>
                      <a:pt x="647" y="1"/>
                    </a:lnTo>
                    <a:cubicBezTo>
                      <a:pt x="636" y="0"/>
                      <a:pt x="625" y="0"/>
                      <a:pt x="6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2"/>
              <p:cNvSpPr/>
              <p:nvPr/>
            </p:nvSpPr>
            <p:spPr>
              <a:xfrm>
                <a:off x="4323678" y="2695163"/>
                <a:ext cx="33121" cy="7827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64" extrusionOk="0">
                    <a:moveTo>
                      <a:pt x="67" y="1"/>
                    </a:moveTo>
                    <a:cubicBezTo>
                      <a:pt x="33" y="1"/>
                      <a:pt x="5" y="26"/>
                      <a:pt x="3" y="59"/>
                    </a:cubicBezTo>
                    <a:cubicBezTo>
                      <a:pt x="1" y="93"/>
                      <a:pt x="26" y="123"/>
                      <a:pt x="60" y="125"/>
                    </a:cubicBezTo>
                    <a:lnTo>
                      <a:pt x="625" y="163"/>
                    </a:lnTo>
                    <a:cubicBezTo>
                      <a:pt x="627" y="164"/>
                      <a:pt x="628" y="164"/>
                      <a:pt x="629" y="164"/>
                    </a:cubicBezTo>
                    <a:cubicBezTo>
                      <a:pt x="662" y="164"/>
                      <a:pt x="689" y="138"/>
                      <a:pt x="691" y="105"/>
                    </a:cubicBezTo>
                    <a:cubicBezTo>
                      <a:pt x="693" y="71"/>
                      <a:pt x="668" y="41"/>
                      <a:pt x="633" y="39"/>
                    </a:cubicBezTo>
                    <a:lnTo>
                      <a:pt x="69" y="1"/>
                    </a:lnTo>
                    <a:cubicBezTo>
                      <a:pt x="68" y="1"/>
                      <a:pt x="6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2"/>
              <p:cNvSpPr/>
              <p:nvPr/>
            </p:nvSpPr>
            <p:spPr>
              <a:xfrm>
                <a:off x="4158120" y="2681418"/>
                <a:ext cx="48966" cy="1899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398" extrusionOk="0">
                    <a:moveTo>
                      <a:pt x="69" y="1"/>
                    </a:moveTo>
                    <a:cubicBezTo>
                      <a:pt x="43" y="1"/>
                      <a:pt x="19" y="18"/>
                      <a:pt x="10" y="45"/>
                    </a:cubicBezTo>
                    <a:cubicBezTo>
                      <a:pt x="1" y="77"/>
                      <a:pt x="18" y="112"/>
                      <a:pt x="52" y="122"/>
                    </a:cubicBezTo>
                    <a:lnTo>
                      <a:pt x="938" y="394"/>
                    </a:lnTo>
                    <a:cubicBezTo>
                      <a:pt x="944" y="396"/>
                      <a:pt x="950" y="397"/>
                      <a:pt x="956" y="397"/>
                    </a:cubicBezTo>
                    <a:cubicBezTo>
                      <a:pt x="983" y="397"/>
                      <a:pt x="1007" y="379"/>
                      <a:pt x="1015" y="353"/>
                    </a:cubicBezTo>
                    <a:cubicBezTo>
                      <a:pt x="1026" y="320"/>
                      <a:pt x="1007" y="285"/>
                      <a:pt x="974" y="275"/>
                    </a:cubicBezTo>
                    <a:lnTo>
                      <a:pt x="88" y="4"/>
                    </a:lnTo>
                    <a:cubicBezTo>
                      <a:pt x="82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2"/>
              <p:cNvSpPr/>
              <p:nvPr/>
            </p:nvSpPr>
            <p:spPr>
              <a:xfrm>
                <a:off x="4471625" y="2700747"/>
                <a:ext cx="18899" cy="1512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17" extrusionOk="0">
                    <a:moveTo>
                      <a:pt x="326" y="0"/>
                    </a:moveTo>
                    <a:cubicBezTo>
                      <a:pt x="312" y="0"/>
                      <a:pt x="299" y="4"/>
                      <a:pt x="288" y="13"/>
                    </a:cubicBezTo>
                    <a:lnTo>
                      <a:pt x="33" y="204"/>
                    </a:lnTo>
                    <a:cubicBezTo>
                      <a:pt x="6" y="225"/>
                      <a:pt x="0" y="264"/>
                      <a:pt x="21" y="291"/>
                    </a:cubicBezTo>
                    <a:cubicBezTo>
                      <a:pt x="33" y="308"/>
                      <a:pt x="52" y="316"/>
                      <a:pt x="71" y="316"/>
                    </a:cubicBezTo>
                    <a:cubicBezTo>
                      <a:pt x="83" y="316"/>
                      <a:pt x="97" y="312"/>
                      <a:pt x="108" y="304"/>
                    </a:cubicBezTo>
                    <a:lnTo>
                      <a:pt x="362" y="112"/>
                    </a:lnTo>
                    <a:cubicBezTo>
                      <a:pt x="391" y="92"/>
                      <a:pt x="396" y="53"/>
                      <a:pt x="375" y="25"/>
                    </a:cubicBezTo>
                    <a:cubicBezTo>
                      <a:pt x="363" y="9"/>
                      <a:pt x="344" y="0"/>
                      <a:pt x="32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2"/>
              <p:cNvSpPr/>
              <p:nvPr/>
            </p:nvSpPr>
            <p:spPr>
              <a:xfrm>
                <a:off x="3249201" y="2970868"/>
                <a:ext cx="306204" cy="293031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6140" extrusionOk="0">
                    <a:moveTo>
                      <a:pt x="3414" y="1"/>
                    </a:moveTo>
                    <a:cubicBezTo>
                      <a:pt x="3225" y="1"/>
                      <a:pt x="3032" y="217"/>
                      <a:pt x="3105" y="611"/>
                    </a:cubicBezTo>
                    <a:cubicBezTo>
                      <a:pt x="3208" y="1157"/>
                      <a:pt x="3446" y="1328"/>
                      <a:pt x="3549" y="1533"/>
                    </a:cubicBezTo>
                    <a:cubicBezTo>
                      <a:pt x="3651" y="1737"/>
                      <a:pt x="3890" y="2283"/>
                      <a:pt x="3890" y="2283"/>
                    </a:cubicBezTo>
                    <a:cubicBezTo>
                      <a:pt x="3890" y="2283"/>
                      <a:pt x="1672" y="1908"/>
                      <a:pt x="1535" y="1874"/>
                    </a:cubicBezTo>
                    <a:cubicBezTo>
                      <a:pt x="1399" y="1840"/>
                      <a:pt x="990" y="1396"/>
                      <a:pt x="887" y="1123"/>
                    </a:cubicBezTo>
                    <a:cubicBezTo>
                      <a:pt x="799" y="887"/>
                      <a:pt x="812" y="34"/>
                      <a:pt x="550" y="34"/>
                    </a:cubicBezTo>
                    <a:cubicBezTo>
                      <a:pt x="510" y="34"/>
                      <a:pt x="464" y="54"/>
                      <a:pt x="409" y="99"/>
                    </a:cubicBezTo>
                    <a:cubicBezTo>
                      <a:pt x="0" y="440"/>
                      <a:pt x="239" y="1157"/>
                      <a:pt x="308" y="1328"/>
                    </a:cubicBezTo>
                    <a:cubicBezTo>
                      <a:pt x="376" y="1499"/>
                      <a:pt x="308" y="2693"/>
                      <a:pt x="478" y="3307"/>
                    </a:cubicBezTo>
                    <a:cubicBezTo>
                      <a:pt x="649" y="3922"/>
                      <a:pt x="1229" y="4536"/>
                      <a:pt x="2082" y="4945"/>
                    </a:cubicBezTo>
                    <a:cubicBezTo>
                      <a:pt x="2935" y="5354"/>
                      <a:pt x="4607" y="5491"/>
                      <a:pt x="4607" y="5491"/>
                    </a:cubicBezTo>
                    <a:lnTo>
                      <a:pt x="5255" y="6139"/>
                    </a:lnTo>
                    <a:lnTo>
                      <a:pt x="6416" y="4707"/>
                    </a:lnTo>
                    <a:lnTo>
                      <a:pt x="6075" y="3716"/>
                    </a:lnTo>
                    <a:cubicBezTo>
                      <a:pt x="6075" y="3716"/>
                      <a:pt x="5802" y="2761"/>
                      <a:pt x="5494" y="2351"/>
                    </a:cubicBezTo>
                    <a:cubicBezTo>
                      <a:pt x="5187" y="1942"/>
                      <a:pt x="4607" y="1805"/>
                      <a:pt x="4367" y="1498"/>
                    </a:cubicBezTo>
                    <a:cubicBezTo>
                      <a:pt x="4129" y="1192"/>
                      <a:pt x="3822" y="338"/>
                      <a:pt x="3617" y="99"/>
                    </a:cubicBezTo>
                    <a:cubicBezTo>
                      <a:pt x="3560" y="33"/>
                      <a:pt x="3488" y="1"/>
                      <a:pt x="3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2"/>
              <p:cNvSpPr/>
              <p:nvPr/>
            </p:nvSpPr>
            <p:spPr>
              <a:xfrm>
                <a:off x="3244524" y="2967909"/>
                <a:ext cx="313983" cy="298997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6265" extrusionOk="0">
                    <a:moveTo>
                      <a:pt x="3512" y="125"/>
                    </a:moveTo>
                    <a:cubicBezTo>
                      <a:pt x="3570" y="125"/>
                      <a:pt x="3625" y="152"/>
                      <a:pt x="3668" y="202"/>
                    </a:cubicBezTo>
                    <a:cubicBezTo>
                      <a:pt x="3764" y="314"/>
                      <a:pt x="3895" y="590"/>
                      <a:pt x="4019" y="857"/>
                    </a:cubicBezTo>
                    <a:cubicBezTo>
                      <a:pt x="4154" y="1143"/>
                      <a:pt x="4292" y="1438"/>
                      <a:pt x="4417" y="1599"/>
                    </a:cubicBezTo>
                    <a:cubicBezTo>
                      <a:pt x="4535" y="1750"/>
                      <a:pt x="4723" y="1858"/>
                      <a:pt x="4922" y="1973"/>
                    </a:cubicBezTo>
                    <a:cubicBezTo>
                      <a:pt x="5150" y="2105"/>
                      <a:pt x="5385" y="2240"/>
                      <a:pt x="5542" y="2451"/>
                    </a:cubicBezTo>
                    <a:cubicBezTo>
                      <a:pt x="5839" y="2846"/>
                      <a:pt x="6110" y="3787"/>
                      <a:pt x="6114" y="3799"/>
                    </a:cubicBezTo>
                    <a:lnTo>
                      <a:pt x="6443" y="4756"/>
                    </a:lnTo>
                    <a:lnTo>
                      <a:pt x="5349" y="6109"/>
                    </a:lnTo>
                    <a:lnTo>
                      <a:pt x="4749" y="5510"/>
                    </a:lnTo>
                    <a:cubicBezTo>
                      <a:pt x="4738" y="5499"/>
                      <a:pt x="4725" y="5493"/>
                      <a:pt x="4710" y="5491"/>
                    </a:cubicBezTo>
                    <a:cubicBezTo>
                      <a:pt x="4693" y="5490"/>
                      <a:pt x="3039" y="5351"/>
                      <a:pt x="2206" y="4951"/>
                    </a:cubicBezTo>
                    <a:cubicBezTo>
                      <a:pt x="1393" y="4560"/>
                      <a:pt x="805" y="3963"/>
                      <a:pt x="635" y="3352"/>
                    </a:cubicBezTo>
                    <a:cubicBezTo>
                      <a:pt x="534" y="2986"/>
                      <a:pt x="519" y="2394"/>
                      <a:pt x="507" y="1963"/>
                    </a:cubicBezTo>
                    <a:cubicBezTo>
                      <a:pt x="499" y="1622"/>
                      <a:pt x="493" y="1440"/>
                      <a:pt x="463" y="1367"/>
                    </a:cubicBezTo>
                    <a:cubicBezTo>
                      <a:pt x="430" y="1283"/>
                      <a:pt x="148" y="542"/>
                      <a:pt x="547" y="209"/>
                    </a:cubicBezTo>
                    <a:cubicBezTo>
                      <a:pt x="577" y="184"/>
                      <a:pt x="616" y="158"/>
                      <a:pt x="649" y="158"/>
                    </a:cubicBezTo>
                    <a:cubicBezTo>
                      <a:pt x="655" y="158"/>
                      <a:pt x="662" y="159"/>
                      <a:pt x="668" y="161"/>
                    </a:cubicBezTo>
                    <a:cubicBezTo>
                      <a:pt x="778" y="205"/>
                      <a:pt x="825" y="577"/>
                      <a:pt x="858" y="823"/>
                    </a:cubicBezTo>
                    <a:cubicBezTo>
                      <a:pt x="878" y="985"/>
                      <a:pt x="897" y="1125"/>
                      <a:pt x="927" y="1206"/>
                    </a:cubicBezTo>
                    <a:cubicBezTo>
                      <a:pt x="1027" y="1474"/>
                      <a:pt x="1448" y="1953"/>
                      <a:pt x="1619" y="1995"/>
                    </a:cubicBezTo>
                    <a:cubicBezTo>
                      <a:pt x="1756" y="2030"/>
                      <a:pt x="3887" y="2391"/>
                      <a:pt x="3978" y="2407"/>
                    </a:cubicBezTo>
                    <a:cubicBezTo>
                      <a:pt x="3981" y="2407"/>
                      <a:pt x="3984" y="2407"/>
                      <a:pt x="3987" y="2407"/>
                    </a:cubicBezTo>
                    <a:cubicBezTo>
                      <a:pt x="4007" y="2407"/>
                      <a:pt x="4026" y="2399"/>
                      <a:pt x="4037" y="2384"/>
                    </a:cubicBezTo>
                    <a:cubicBezTo>
                      <a:pt x="4052" y="2366"/>
                      <a:pt x="4054" y="2341"/>
                      <a:pt x="4046" y="2321"/>
                    </a:cubicBezTo>
                    <a:cubicBezTo>
                      <a:pt x="4035" y="2298"/>
                      <a:pt x="3804" y="1771"/>
                      <a:pt x="3703" y="1566"/>
                    </a:cubicBezTo>
                    <a:cubicBezTo>
                      <a:pt x="3671" y="1504"/>
                      <a:pt x="3629" y="1446"/>
                      <a:pt x="3584" y="1383"/>
                    </a:cubicBezTo>
                    <a:cubicBezTo>
                      <a:pt x="3473" y="1229"/>
                      <a:pt x="3335" y="1040"/>
                      <a:pt x="3265" y="662"/>
                    </a:cubicBezTo>
                    <a:cubicBezTo>
                      <a:pt x="3209" y="364"/>
                      <a:pt x="3316" y="198"/>
                      <a:pt x="3426" y="145"/>
                    </a:cubicBezTo>
                    <a:cubicBezTo>
                      <a:pt x="3454" y="132"/>
                      <a:pt x="3483" y="125"/>
                      <a:pt x="3512" y="125"/>
                    </a:cubicBezTo>
                    <a:close/>
                    <a:moveTo>
                      <a:pt x="3512" y="1"/>
                    </a:moveTo>
                    <a:cubicBezTo>
                      <a:pt x="3465" y="1"/>
                      <a:pt x="3417" y="11"/>
                      <a:pt x="3372" y="33"/>
                    </a:cubicBezTo>
                    <a:cubicBezTo>
                      <a:pt x="3223" y="105"/>
                      <a:pt x="3074" y="319"/>
                      <a:pt x="3142" y="685"/>
                    </a:cubicBezTo>
                    <a:cubicBezTo>
                      <a:pt x="3218" y="1090"/>
                      <a:pt x="3371" y="1302"/>
                      <a:pt x="3483" y="1456"/>
                    </a:cubicBezTo>
                    <a:cubicBezTo>
                      <a:pt x="3527" y="1517"/>
                      <a:pt x="3565" y="1569"/>
                      <a:pt x="3591" y="1623"/>
                    </a:cubicBezTo>
                    <a:cubicBezTo>
                      <a:pt x="3665" y="1769"/>
                      <a:pt x="3811" y="2096"/>
                      <a:pt x="3885" y="2265"/>
                    </a:cubicBezTo>
                    <a:cubicBezTo>
                      <a:pt x="3095" y="2131"/>
                      <a:pt x="1750" y="1901"/>
                      <a:pt x="1649" y="1876"/>
                    </a:cubicBezTo>
                    <a:cubicBezTo>
                      <a:pt x="1546" y="1850"/>
                      <a:pt x="1146" y="1438"/>
                      <a:pt x="1044" y="1163"/>
                    </a:cubicBezTo>
                    <a:cubicBezTo>
                      <a:pt x="1017" y="1094"/>
                      <a:pt x="999" y="956"/>
                      <a:pt x="981" y="809"/>
                    </a:cubicBezTo>
                    <a:cubicBezTo>
                      <a:pt x="937" y="468"/>
                      <a:pt x="891" y="116"/>
                      <a:pt x="713" y="46"/>
                    </a:cubicBezTo>
                    <a:cubicBezTo>
                      <a:pt x="692" y="38"/>
                      <a:pt x="671" y="34"/>
                      <a:pt x="649" y="34"/>
                    </a:cubicBezTo>
                    <a:cubicBezTo>
                      <a:pt x="593" y="34"/>
                      <a:pt x="532" y="60"/>
                      <a:pt x="467" y="114"/>
                    </a:cubicBezTo>
                    <a:cubicBezTo>
                      <a:pt x="1" y="502"/>
                      <a:pt x="311" y="1321"/>
                      <a:pt x="348" y="1413"/>
                    </a:cubicBezTo>
                    <a:cubicBezTo>
                      <a:pt x="370" y="1470"/>
                      <a:pt x="376" y="1710"/>
                      <a:pt x="382" y="1966"/>
                    </a:cubicBezTo>
                    <a:cubicBezTo>
                      <a:pt x="394" y="2404"/>
                      <a:pt x="410" y="3005"/>
                      <a:pt x="516" y="3386"/>
                    </a:cubicBezTo>
                    <a:cubicBezTo>
                      <a:pt x="695" y="4030"/>
                      <a:pt x="1307" y="4658"/>
                      <a:pt x="2153" y="5064"/>
                    </a:cubicBezTo>
                    <a:cubicBezTo>
                      <a:pt x="2963" y="5452"/>
                      <a:pt x="4465" y="5595"/>
                      <a:pt x="4677" y="5614"/>
                    </a:cubicBezTo>
                    <a:lnTo>
                      <a:pt x="5309" y="6245"/>
                    </a:lnTo>
                    <a:cubicBezTo>
                      <a:pt x="5322" y="6257"/>
                      <a:pt x="5337" y="6264"/>
                      <a:pt x="5353" y="6264"/>
                    </a:cubicBezTo>
                    <a:lnTo>
                      <a:pt x="5356" y="6264"/>
                    </a:lnTo>
                    <a:cubicBezTo>
                      <a:pt x="5374" y="6263"/>
                      <a:pt x="5391" y="6255"/>
                      <a:pt x="5401" y="6241"/>
                    </a:cubicBezTo>
                    <a:lnTo>
                      <a:pt x="6562" y="4808"/>
                    </a:lnTo>
                    <a:cubicBezTo>
                      <a:pt x="6576" y="4791"/>
                      <a:pt x="6579" y="4769"/>
                      <a:pt x="6573" y="4748"/>
                    </a:cubicBezTo>
                    <a:lnTo>
                      <a:pt x="6233" y="3761"/>
                    </a:lnTo>
                    <a:cubicBezTo>
                      <a:pt x="6221" y="3723"/>
                      <a:pt x="5952" y="2791"/>
                      <a:pt x="5642" y="2376"/>
                    </a:cubicBezTo>
                    <a:cubicBezTo>
                      <a:pt x="5469" y="2146"/>
                      <a:pt x="5212" y="1998"/>
                      <a:pt x="4984" y="1866"/>
                    </a:cubicBezTo>
                    <a:cubicBezTo>
                      <a:pt x="4796" y="1757"/>
                      <a:pt x="4618" y="1654"/>
                      <a:pt x="4515" y="1522"/>
                    </a:cubicBezTo>
                    <a:cubicBezTo>
                      <a:pt x="4399" y="1373"/>
                      <a:pt x="4263" y="1085"/>
                      <a:pt x="4132" y="804"/>
                    </a:cubicBezTo>
                    <a:cubicBezTo>
                      <a:pt x="3997" y="518"/>
                      <a:pt x="3869" y="246"/>
                      <a:pt x="3762" y="121"/>
                    </a:cubicBezTo>
                    <a:cubicBezTo>
                      <a:pt x="3695" y="43"/>
                      <a:pt x="3604" y="1"/>
                      <a:pt x="3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62"/>
              <p:cNvSpPr/>
              <p:nvPr/>
            </p:nvSpPr>
            <p:spPr>
              <a:xfrm>
                <a:off x="3472267" y="3180809"/>
                <a:ext cx="120601" cy="11244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2356" extrusionOk="0">
                    <a:moveTo>
                      <a:pt x="1742" y="0"/>
                    </a:moveTo>
                    <a:lnTo>
                      <a:pt x="1" y="1672"/>
                    </a:lnTo>
                    <a:lnTo>
                      <a:pt x="854" y="2355"/>
                    </a:lnTo>
                    <a:lnTo>
                      <a:pt x="2527" y="785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62"/>
              <p:cNvSpPr/>
              <p:nvPr/>
            </p:nvSpPr>
            <p:spPr>
              <a:xfrm>
                <a:off x="3469308" y="3177850"/>
                <a:ext cx="126519" cy="118358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480" extrusionOk="0">
                    <a:moveTo>
                      <a:pt x="1803" y="149"/>
                    </a:moveTo>
                    <a:lnTo>
                      <a:pt x="2499" y="845"/>
                    </a:lnTo>
                    <a:lnTo>
                      <a:pt x="913" y="2334"/>
                    </a:lnTo>
                    <a:lnTo>
                      <a:pt x="157" y="1730"/>
                    </a:lnTo>
                    <a:lnTo>
                      <a:pt x="1803" y="149"/>
                    </a:lnTo>
                    <a:close/>
                    <a:moveTo>
                      <a:pt x="1804" y="0"/>
                    </a:moveTo>
                    <a:cubicBezTo>
                      <a:pt x="1788" y="0"/>
                      <a:pt x="1773" y="6"/>
                      <a:pt x="1761" y="17"/>
                    </a:cubicBezTo>
                    <a:lnTo>
                      <a:pt x="20" y="1690"/>
                    </a:lnTo>
                    <a:cubicBezTo>
                      <a:pt x="7" y="1701"/>
                      <a:pt x="1" y="1719"/>
                      <a:pt x="1" y="1737"/>
                    </a:cubicBezTo>
                    <a:cubicBezTo>
                      <a:pt x="2" y="1755"/>
                      <a:pt x="10" y="1772"/>
                      <a:pt x="24" y="1783"/>
                    </a:cubicBezTo>
                    <a:lnTo>
                      <a:pt x="877" y="2465"/>
                    </a:lnTo>
                    <a:cubicBezTo>
                      <a:pt x="889" y="2475"/>
                      <a:pt x="902" y="2479"/>
                      <a:pt x="916" y="2479"/>
                    </a:cubicBezTo>
                    <a:cubicBezTo>
                      <a:pt x="932" y="2479"/>
                      <a:pt x="947" y="2474"/>
                      <a:pt x="959" y="2462"/>
                    </a:cubicBezTo>
                    <a:lnTo>
                      <a:pt x="2631" y="892"/>
                    </a:lnTo>
                    <a:cubicBezTo>
                      <a:pt x="2643" y="881"/>
                      <a:pt x="2651" y="865"/>
                      <a:pt x="2651" y="848"/>
                    </a:cubicBezTo>
                    <a:cubicBezTo>
                      <a:pt x="2651" y="832"/>
                      <a:pt x="2644" y="815"/>
                      <a:pt x="2633" y="803"/>
                    </a:cubicBezTo>
                    <a:lnTo>
                      <a:pt x="1848" y="18"/>
                    </a:lnTo>
                    <a:cubicBezTo>
                      <a:pt x="1836" y="6"/>
                      <a:pt x="1820" y="0"/>
                      <a:pt x="18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2"/>
              <p:cNvSpPr/>
              <p:nvPr/>
            </p:nvSpPr>
            <p:spPr>
              <a:xfrm>
                <a:off x="3480428" y="2844541"/>
                <a:ext cx="490279" cy="791280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6580" extrusionOk="0">
                    <a:moveTo>
                      <a:pt x="10251" y="0"/>
                    </a:moveTo>
                    <a:cubicBezTo>
                      <a:pt x="10251" y="0"/>
                      <a:pt x="7815" y="85"/>
                      <a:pt x="7235" y="358"/>
                    </a:cubicBezTo>
                    <a:cubicBezTo>
                      <a:pt x="6656" y="631"/>
                      <a:pt x="6588" y="1040"/>
                      <a:pt x="6553" y="1211"/>
                    </a:cubicBezTo>
                    <a:cubicBezTo>
                      <a:pt x="6519" y="1381"/>
                      <a:pt x="5495" y="10492"/>
                      <a:pt x="5495" y="10492"/>
                    </a:cubicBezTo>
                    <a:lnTo>
                      <a:pt x="2151" y="7319"/>
                    </a:lnTo>
                    <a:lnTo>
                      <a:pt x="1" y="9401"/>
                    </a:lnTo>
                    <a:cubicBezTo>
                      <a:pt x="1" y="9401"/>
                      <a:pt x="2970" y="13291"/>
                      <a:pt x="3653" y="14349"/>
                    </a:cubicBezTo>
                    <a:cubicBezTo>
                      <a:pt x="4335" y="15406"/>
                      <a:pt x="4950" y="16397"/>
                      <a:pt x="5530" y="16499"/>
                    </a:cubicBezTo>
                    <a:cubicBezTo>
                      <a:pt x="5803" y="16547"/>
                      <a:pt x="5994" y="16580"/>
                      <a:pt x="6194" y="16580"/>
                    </a:cubicBezTo>
                    <a:cubicBezTo>
                      <a:pt x="6417" y="16580"/>
                      <a:pt x="6653" y="16539"/>
                      <a:pt x="7030" y="16431"/>
                    </a:cubicBezTo>
                    <a:cubicBezTo>
                      <a:pt x="7747" y="16226"/>
                      <a:pt x="8669" y="14627"/>
                      <a:pt x="8703" y="14490"/>
                    </a:cubicBezTo>
                    <a:cubicBezTo>
                      <a:pt x="8738" y="14354"/>
                      <a:pt x="10273" y="5749"/>
                      <a:pt x="10273" y="5749"/>
                    </a:cubicBezTo>
                    <a:lnTo>
                      <a:pt x="102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2"/>
              <p:cNvSpPr/>
              <p:nvPr/>
            </p:nvSpPr>
            <p:spPr>
              <a:xfrm>
                <a:off x="3477182" y="2841535"/>
                <a:ext cx="496770" cy="797294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16706" extrusionOk="0">
                    <a:moveTo>
                      <a:pt x="10322" y="1"/>
                    </a:moveTo>
                    <a:cubicBezTo>
                      <a:pt x="10320" y="1"/>
                      <a:pt x="10318" y="1"/>
                      <a:pt x="10316" y="1"/>
                    </a:cubicBezTo>
                    <a:cubicBezTo>
                      <a:pt x="10216" y="4"/>
                      <a:pt x="7862" y="89"/>
                      <a:pt x="7277" y="364"/>
                    </a:cubicBezTo>
                    <a:cubicBezTo>
                      <a:pt x="6683" y="643"/>
                      <a:pt x="6598" y="1067"/>
                      <a:pt x="6562" y="1249"/>
                    </a:cubicBezTo>
                    <a:lnTo>
                      <a:pt x="6560" y="1261"/>
                    </a:lnTo>
                    <a:cubicBezTo>
                      <a:pt x="6528" y="1424"/>
                      <a:pt x="5643" y="9288"/>
                      <a:pt x="5515" y="10424"/>
                    </a:cubicBezTo>
                    <a:lnTo>
                      <a:pt x="2262" y="7337"/>
                    </a:lnTo>
                    <a:cubicBezTo>
                      <a:pt x="2250" y="7326"/>
                      <a:pt x="2234" y="7320"/>
                      <a:pt x="2219" y="7320"/>
                    </a:cubicBezTo>
                    <a:cubicBezTo>
                      <a:pt x="2203" y="7320"/>
                      <a:pt x="2188" y="7326"/>
                      <a:pt x="2176" y="7337"/>
                    </a:cubicBezTo>
                    <a:lnTo>
                      <a:pt x="26" y="9419"/>
                    </a:lnTo>
                    <a:cubicBezTo>
                      <a:pt x="3" y="9441"/>
                      <a:pt x="1" y="9477"/>
                      <a:pt x="20" y="9501"/>
                    </a:cubicBezTo>
                    <a:cubicBezTo>
                      <a:pt x="49" y="9541"/>
                      <a:pt x="2994" y="13402"/>
                      <a:pt x="3668" y="14445"/>
                    </a:cubicBezTo>
                    <a:lnTo>
                      <a:pt x="3756" y="14582"/>
                    </a:lnTo>
                    <a:cubicBezTo>
                      <a:pt x="4426" y="15623"/>
                      <a:pt x="5005" y="16520"/>
                      <a:pt x="5586" y="16623"/>
                    </a:cubicBezTo>
                    <a:cubicBezTo>
                      <a:pt x="5860" y="16672"/>
                      <a:pt x="6053" y="16706"/>
                      <a:pt x="6259" y="16706"/>
                    </a:cubicBezTo>
                    <a:cubicBezTo>
                      <a:pt x="6487" y="16706"/>
                      <a:pt x="6730" y="16664"/>
                      <a:pt x="7116" y="16553"/>
                    </a:cubicBezTo>
                    <a:cubicBezTo>
                      <a:pt x="7870" y="16338"/>
                      <a:pt x="8799" y="14695"/>
                      <a:pt x="8832" y="14568"/>
                    </a:cubicBezTo>
                    <a:cubicBezTo>
                      <a:pt x="8866" y="14432"/>
                      <a:pt x="10339" y="6174"/>
                      <a:pt x="10402" y="5823"/>
                    </a:cubicBezTo>
                    <a:cubicBezTo>
                      <a:pt x="10408" y="5789"/>
                      <a:pt x="10386" y="5757"/>
                      <a:pt x="10351" y="5751"/>
                    </a:cubicBezTo>
                    <a:cubicBezTo>
                      <a:pt x="10348" y="5750"/>
                      <a:pt x="10344" y="5749"/>
                      <a:pt x="10340" y="5749"/>
                    </a:cubicBezTo>
                    <a:cubicBezTo>
                      <a:pt x="10311" y="5749"/>
                      <a:pt x="10285" y="5771"/>
                      <a:pt x="10280" y="5801"/>
                    </a:cubicBezTo>
                    <a:cubicBezTo>
                      <a:pt x="9749" y="8773"/>
                      <a:pt x="8740" y="14423"/>
                      <a:pt x="8711" y="14538"/>
                    </a:cubicBezTo>
                    <a:cubicBezTo>
                      <a:pt x="8681" y="14655"/>
                      <a:pt x="7772" y="16237"/>
                      <a:pt x="7082" y="16434"/>
                    </a:cubicBezTo>
                    <a:cubicBezTo>
                      <a:pt x="6709" y="16540"/>
                      <a:pt x="6479" y="16581"/>
                      <a:pt x="6261" y="16581"/>
                    </a:cubicBezTo>
                    <a:cubicBezTo>
                      <a:pt x="6065" y="16581"/>
                      <a:pt x="5879" y="16548"/>
                      <a:pt x="5608" y="16500"/>
                    </a:cubicBezTo>
                    <a:cubicBezTo>
                      <a:pt x="5080" y="16408"/>
                      <a:pt x="4488" y="15488"/>
                      <a:pt x="3860" y="14515"/>
                    </a:cubicBezTo>
                    <a:lnTo>
                      <a:pt x="3773" y="14378"/>
                    </a:lnTo>
                    <a:cubicBezTo>
                      <a:pt x="3136" y="13391"/>
                      <a:pt x="482" y="9903"/>
                      <a:pt x="152" y="9469"/>
                    </a:cubicBezTo>
                    <a:lnTo>
                      <a:pt x="2219" y="7468"/>
                    </a:lnTo>
                    <a:lnTo>
                      <a:pt x="5520" y="10601"/>
                    </a:lnTo>
                    <a:cubicBezTo>
                      <a:pt x="5533" y="10612"/>
                      <a:pt x="5548" y="10617"/>
                      <a:pt x="5564" y="10617"/>
                    </a:cubicBezTo>
                    <a:cubicBezTo>
                      <a:pt x="5571" y="10617"/>
                      <a:pt x="5578" y="10616"/>
                      <a:pt x="5584" y="10614"/>
                    </a:cubicBezTo>
                    <a:cubicBezTo>
                      <a:pt x="5606" y="10606"/>
                      <a:pt x="5622" y="10586"/>
                      <a:pt x="5625" y="10563"/>
                    </a:cubicBezTo>
                    <a:cubicBezTo>
                      <a:pt x="5979" y="7414"/>
                      <a:pt x="6656" y="1422"/>
                      <a:pt x="6682" y="1286"/>
                    </a:cubicBezTo>
                    <a:lnTo>
                      <a:pt x="6685" y="1273"/>
                    </a:lnTo>
                    <a:cubicBezTo>
                      <a:pt x="6720" y="1097"/>
                      <a:pt x="6792" y="729"/>
                      <a:pt x="7330" y="477"/>
                    </a:cubicBezTo>
                    <a:cubicBezTo>
                      <a:pt x="7892" y="212"/>
                      <a:pt x="10296" y="126"/>
                      <a:pt x="10321" y="125"/>
                    </a:cubicBezTo>
                    <a:cubicBezTo>
                      <a:pt x="10355" y="124"/>
                      <a:pt x="10382" y="96"/>
                      <a:pt x="10381" y="61"/>
                    </a:cubicBezTo>
                    <a:cubicBezTo>
                      <a:pt x="10380" y="29"/>
                      <a:pt x="10355" y="1"/>
                      <a:pt x="10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62"/>
              <p:cNvSpPr/>
              <p:nvPr/>
            </p:nvSpPr>
            <p:spPr>
              <a:xfrm>
                <a:off x="3821612" y="3389986"/>
                <a:ext cx="28540" cy="1856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89" extrusionOk="0">
                    <a:moveTo>
                      <a:pt x="71" y="1"/>
                    </a:moveTo>
                    <a:cubicBezTo>
                      <a:pt x="50" y="1"/>
                      <a:pt x="29" y="12"/>
                      <a:pt x="17" y="32"/>
                    </a:cubicBezTo>
                    <a:cubicBezTo>
                      <a:pt x="0" y="61"/>
                      <a:pt x="9" y="99"/>
                      <a:pt x="40" y="117"/>
                    </a:cubicBezTo>
                    <a:lnTo>
                      <a:pt x="494" y="380"/>
                    </a:lnTo>
                    <a:cubicBezTo>
                      <a:pt x="505" y="386"/>
                      <a:pt x="515" y="389"/>
                      <a:pt x="526" y="389"/>
                    </a:cubicBezTo>
                    <a:cubicBezTo>
                      <a:pt x="547" y="389"/>
                      <a:pt x="568" y="377"/>
                      <a:pt x="579" y="357"/>
                    </a:cubicBezTo>
                    <a:cubicBezTo>
                      <a:pt x="597" y="328"/>
                      <a:pt x="587" y="290"/>
                      <a:pt x="557" y="272"/>
                    </a:cubicBezTo>
                    <a:lnTo>
                      <a:pt x="102" y="9"/>
                    </a:lnTo>
                    <a:cubicBezTo>
                      <a:pt x="92" y="3"/>
                      <a:pt x="81" y="1"/>
                      <a:pt x="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62"/>
              <p:cNvSpPr/>
              <p:nvPr/>
            </p:nvSpPr>
            <p:spPr>
              <a:xfrm>
                <a:off x="3739239" y="3342309"/>
                <a:ext cx="75835" cy="45911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962" extrusionOk="0">
                    <a:moveTo>
                      <a:pt x="72" y="1"/>
                    </a:moveTo>
                    <a:cubicBezTo>
                      <a:pt x="51" y="1"/>
                      <a:pt x="30" y="12"/>
                      <a:pt x="19" y="32"/>
                    </a:cubicBezTo>
                    <a:cubicBezTo>
                      <a:pt x="1" y="61"/>
                      <a:pt x="11" y="99"/>
                      <a:pt x="41" y="117"/>
                    </a:cubicBezTo>
                    <a:lnTo>
                      <a:pt x="1487" y="953"/>
                    </a:lnTo>
                    <a:cubicBezTo>
                      <a:pt x="1496" y="960"/>
                      <a:pt x="1507" y="962"/>
                      <a:pt x="1517" y="962"/>
                    </a:cubicBezTo>
                    <a:cubicBezTo>
                      <a:pt x="1539" y="962"/>
                      <a:pt x="1560" y="951"/>
                      <a:pt x="1571" y="931"/>
                    </a:cubicBezTo>
                    <a:cubicBezTo>
                      <a:pt x="1589" y="902"/>
                      <a:pt x="1578" y="863"/>
                      <a:pt x="1549" y="846"/>
                    </a:cubicBezTo>
                    <a:lnTo>
                      <a:pt x="103" y="9"/>
                    </a:lnTo>
                    <a:cubicBezTo>
                      <a:pt x="93" y="3"/>
                      <a:pt x="82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62"/>
              <p:cNvSpPr/>
              <p:nvPr/>
            </p:nvSpPr>
            <p:spPr>
              <a:xfrm>
                <a:off x="3967794" y="3557786"/>
                <a:ext cx="42332" cy="19949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18" extrusionOk="0">
                    <a:moveTo>
                      <a:pt x="816" y="1"/>
                    </a:moveTo>
                    <a:cubicBezTo>
                      <a:pt x="808" y="1"/>
                      <a:pt x="800" y="2"/>
                      <a:pt x="792" y="5"/>
                    </a:cubicBezTo>
                    <a:cubicBezTo>
                      <a:pt x="506" y="124"/>
                      <a:pt x="256" y="221"/>
                      <a:pt x="49" y="297"/>
                    </a:cubicBezTo>
                    <a:cubicBezTo>
                      <a:pt x="17" y="308"/>
                      <a:pt x="0" y="344"/>
                      <a:pt x="13" y="376"/>
                    </a:cubicBezTo>
                    <a:cubicBezTo>
                      <a:pt x="21" y="402"/>
                      <a:pt x="45" y="417"/>
                      <a:pt x="70" y="417"/>
                    </a:cubicBezTo>
                    <a:cubicBezTo>
                      <a:pt x="78" y="417"/>
                      <a:pt x="85" y="416"/>
                      <a:pt x="91" y="413"/>
                    </a:cubicBezTo>
                    <a:cubicBezTo>
                      <a:pt x="300" y="338"/>
                      <a:pt x="552" y="239"/>
                      <a:pt x="839" y="120"/>
                    </a:cubicBezTo>
                    <a:cubicBezTo>
                      <a:pt x="872" y="108"/>
                      <a:pt x="887" y="71"/>
                      <a:pt x="874" y="40"/>
                    </a:cubicBezTo>
                    <a:cubicBezTo>
                      <a:pt x="864" y="15"/>
                      <a:pt x="841" y="1"/>
                      <a:pt x="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62"/>
              <p:cNvSpPr/>
              <p:nvPr/>
            </p:nvSpPr>
            <p:spPr>
              <a:xfrm>
                <a:off x="4043437" y="3447972"/>
                <a:ext cx="206458" cy="98695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068" extrusionOk="0">
                    <a:moveTo>
                      <a:pt x="4255" y="0"/>
                    </a:moveTo>
                    <a:cubicBezTo>
                      <a:pt x="4246" y="0"/>
                      <a:pt x="4236" y="2"/>
                      <a:pt x="4227" y="7"/>
                    </a:cubicBezTo>
                    <a:cubicBezTo>
                      <a:pt x="4204" y="17"/>
                      <a:pt x="1902" y="1138"/>
                      <a:pt x="47" y="1949"/>
                    </a:cubicBezTo>
                    <a:cubicBezTo>
                      <a:pt x="15" y="1963"/>
                      <a:pt x="1" y="2000"/>
                      <a:pt x="14" y="2031"/>
                    </a:cubicBezTo>
                    <a:cubicBezTo>
                      <a:pt x="25" y="2054"/>
                      <a:pt x="48" y="2068"/>
                      <a:pt x="72" y="2068"/>
                    </a:cubicBezTo>
                    <a:cubicBezTo>
                      <a:pt x="80" y="2068"/>
                      <a:pt x="89" y="2067"/>
                      <a:pt x="96" y="2063"/>
                    </a:cubicBezTo>
                    <a:cubicBezTo>
                      <a:pt x="1954" y="1250"/>
                      <a:pt x="4259" y="130"/>
                      <a:pt x="4282" y="118"/>
                    </a:cubicBezTo>
                    <a:cubicBezTo>
                      <a:pt x="4313" y="103"/>
                      <a:pt x="4326" y="66"/>
                      <a:pt x="4311" y="35"/>
                    </a:cubicBezTo>
                    <a:cubicBezTo>
                      <a:pt x="4300" y="13"/>
                      <a:pt x="4278" y="0"/>
                      <a:pt x="4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62"/>
              <p:cNvSpPr/>
              <p:nvPr/>
            </p:nvSpPr>
            <p:spPr>
              <a:xfrm>
                <a:off x="4159743" y="3455512"/>
                <a:ext cx="145752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1661" extrusionOk="0">
                    <a:moveTo>
                      <a:pt x="2983" y="1"/>
                    </a:moveTo>
                    <a:cubicBezTo>
                      <a:pt x="2973" y="1"/>
                      <a:pt x="2963" y="3"/>
                      <a:pt x="2953" y="8"/>
                    </a:cubicBezTo>
                    <a:lnTo>
                      <a:pt x="42" y="1543"/>
                    </a:lnTo>
                    <a:cubicBezTo>
                      <a:pt x="12" y="1559"/>
                      <a:pt x="0" y="1597"/>
                      <a:pt x="16" y="1628"/>
                    </a:cubicBezTo>
                    <a:cubicBezTo>
                      <a:pt x="27" y="1649"/>
                      <a:pt x="49" y="1660"/>
                      <a:pt x="71" y="1660"/>
                    </a:cubicBezTo>
                    <a:cubicBezTo>
                      <a:pt x="81" y="1660"/>
                      <a:pt x="91" y="1658"/>
                      <a:pt x="100" y="1653"/>
                    </a:cubicBezTo>
                    <a:lnTo>
                      <a:pt x="3012" y="118"/>
                    </a:lnTo>
                    <a:cubicBezTo>
                      <a:pt x="3042" y="102"/>
                      <a:pt x="3054" y="64"/>
                      <a:pt x="3038" y="34"/>
                    </a:cubicBezTo>
                    <a:cubicBezTo>
                      <a:pt x="3026" y="13"/>
                      <a:pt x="3005" y="1"/>
                      <a:pt x="2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62"/>
              <p:cNvSpPr/>
              <p:nvPr/>
            </p:nvSpPr>
            <p:spPr>
              <a:xfrm>
                <a:off x="4882774" y="3595345"/>
                <a:ext cx="776724" cy="523352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10966" extrusionOk="0">
                    <a:moveTo>
                      <a:pt x="2607" y="1"/>
                    </a:moveTo>
                    <a:cubicBezTo>
                      <a:pt x="2199" y="1"/>
                      <a:pt x="1852" y="294"/>
                      <a:pt x="1782" y="694"/>
                    </a:cubicBezTo>
                    <a:lnTo>
                      <a:pt x="0" y="10965"/>
                    </a:lnTo>
                    <a:lnTo>
                      <a:pt x="14772" y="10965"/>
                    </a:lnTo>
                    <a:cubicBezTo>
                      <a:pt x="14772" y="10965"/>
                      <a:pt x="14872" y="9914"/>
                      <a:pt x="14972" y="8160"/>
                    </a:cubicBezTo>
                    <a:cubicBezTo>
                      <a:pt x="15072" y="6408"/>
                      <a:pt x="15874" y="1750"/>
                      <a:pt x="16074" y="899"/>
                    </a:cubicBezTo>
                    <a:cubicBezTo>
                      <a:pt x="16275" y="47"/>
                      <a:pt x="15724" y="47"/>
                      <a:pt x="15724" y="47"/>
                    </a:cubicBezTo>
                    <a:lnTo>
                      <a:pt x="11917" y="47"/>
                    </a:lnTo>
                    <a:lnTo>
                      <a:pt x="2611" y="1"/>
                    </a:lnTo>
                    <a:cubicBezTo>
                      <a:pt x="2610" y="1"/>
                      <a:pt x="2608" y="1"/>
                      <a:pt x="2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2"/>
              <p:cNvSpPr/>
              <p:nvPr/>
            </p:nvSpPr>
            <p:spPr>
              <a:xfrm>
                <a:off x="4879672" y="3592386"/>
                <a:ext cx="776915" cy="529318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11091" extrusionOk="0">
                    <a:moveTo>
                      <a:pt x="2676" y="126"/>
                    </a:moveTo>
                    <a:lnTo>
                      <a:pt x="11982" y="172"/>
                    </a:lnTo>
                    <a:lnTo>
                      <a:pt x="15789" y="172"/>
                    </a:lnTo>
                    <a:cubicBezTo>
                      <a:pt x="15790" y="172"/>
                      <a:pt x="15930" y="173"/>
                      <a:pt x="16028" y="296"/>
                    </a:cubicBezTo>
                    <a:cubicBezTo>
                      <a:pt x="16131" y="426"/>
                      <a:pt x="16148" y="650"/>
                      <a:pt x="16078" y="946"/>
                    </a:cubicBezTo>
                    <a:cubicBezTo>
                      <a:pt x="15875" y="1811"/>
                      <a:pt x="15075" y="6461"/>
                      <a:pt x="14974" y="8219"/>
                    </a:cubicBezTo>
                    <a:cubicBezTo>
                      <a:pt x="14888" y="9726"/>
                      <a:pt x="14801" y="10725"/>
                      <a:pt x="14780" y="10965"/>
                    </a:cubicBezTo>
                    <a:lnTo>
                      <a:pt x="139" y="10965"/>
                    </a:lnTo>
                    <a:lnTo>
                      <a:pt x="1908" y="768"/>
                    </a:lnTo>
                    <a:cubicBezTo>
                      <a:pt x="1973" y="394"/>
                      <a:pt x="2294" y="126"/>
                      <a:pt x="2672" y="126"/>
                    </a:cubicBezTo>
                    <a:close/>
                    <a:moveTo>
                      <a:pt x="2672" y="1"/>
                    </a:moveTo>
                    <a:cubicBezTo>
                      <a:pt x="2233" y="1"/>
                      <a:pt x="1861" y="314"/>
                      <a:pt x="1786" y="746"/>
                    </a:cubicBezTo>
                    <a:lnTo>
                      <a:pt x="3" y="11017"/>
                    </a:lnTo>
                    <a:cubicBezTo>
                      <a:pt x="0" y="11035"/>
                      <a:pt x="6" y="11054"/>
                      <a:pt x="17" y="11067"/>
                    </a:cubicBezTo>
                    <a:cubicBezTo>
                      <a:pt x="29" y="11082"/>
                      <a:pt x="47" y="11090"/>
                      <a:pt x="65" y="11090"/>
                    </a:cubicBezTo>
                    <a:lnTo>
                      <a:pt x="14837" y="11090"/>
                    </a:lnTo>
                    <a:cubicBezTo>
                      <a:pt x="14868" y="11090"/>
                      <a:pt x="14896" y="11065"/>
                      <a:pt x="14899" y="11034"/>
                    </a:cubicBezTo>
                    <a:cubicBezTo>
                      <a:pt x="14900" y="11023"/>
                      <a:pt x="15000" y="9960"/>
                      <a:pt x="15099" y="8227"/>
                    </a:cubicBezTo>
                    <a:cubicBezTo>
                      <a:pt x="15199" y="6473"/>
                      <a:pt x="15996" y="1837"/>
                      <a:pt x="16199" y="975"/>
                    </a:cubicBezTo>
                    <a:cubicBezTo>
                      <a:pt x="16279" y="636"/>
                      <a:pt x="16253" y="382"/>
                      <a:pt x="16124" y="218"/>
                    </a:cubicBezTo>
                    <a:cubicBezTo>
                      <a:pt x="15991" y="49"/>
                      <a:pt x="15796" y="47"/>
                      <a:pt x="15789" y="47"/>
                    </a:cubicBezTo>
                    <a:lnTo>
                      <a:pt x="11982" y="47"/>
                    </a:lnTo>
                    <a:lnTo>
                      <a:pt x="2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2"/>
              <p:cNvSpPr/>
              <p:nvPr/>
            </p:nvSpPr>
            <p:spPr>
              <a:xfrm>
                <a:off x="3941020" y="3235263"/>
                <a:ext cx="1502478" cy="882913"/>
              </a:xfrm>
              <a:custGeom>
                <a:avLst/>
                <a:gdLst/>
                <a:ahLst/>
                <a:cxnLst/>
                <a:rect l="l" t="t" r="r" b="b"/>
                <a:pathLst>
                  <a:path w="31482" h="18500" extrusionOk="0">
                    <a:moveTo>
                      <a:pt x="25965" y="0"/>
                    </a:moveTo>
                    <a:lnTo>
                      <a:pt x="19754" y="924"/>
                    </a:lnTo>
                    <a:cubicBezTo>
                      <a:pt x="19754" y="924"/>
                      <a:pt x="15430" y="2135"/>
                      <a:pt x="15361" y="2550"/>
                    </a:cubicBezTo>
                    <a:cubicBezTo>
                      <a:pt x="15292" y="2965"/>
                      <a:pt x="13457" y="13102"/>
                      <a:pt x="13457" y="13102"/>
                    </a:cubicBezTo>
                    <a:cubicBezTo>
                      <a:pt x="13457" y="13102"/>
                      <a:pt x="4394" y="10749"/>
                      <a:pt x="3875" y="10749"/>
                    </a:cubicBezTo>
                    <a:cubicBezTo>
                      <a:pt x="3356" y="10749"/>
                      <a:pt x="1350" y="12444"/>
                      <a:pt x="1073" y="12652"/>
                    </a:cubicBezTo>
                    <a:cubicBezTo>
                      <a:pt x="796" y="12860"/>
                      <a:pt x="416" y="13033"/>
                      <a:pt x="382" y="13447"/>
                    </a:cubicBezTo>
                    <a:cubicBezTo>
                      <a:pt x="347" y="13863"/>
                      <a:pt x="1" y="14520"/>
                      <a:pt x="382" y="14831"/>
                    </a:cubicBezTo>
                    <a:cubicBezTo>
                      <a:pt x="681" y="15077"/>
                      <a:pt x="894" y="15300"/>
                      <a:pt x="1039" y="15300"/>
                    </a:cubicBezTo>
                    <a:cubicBezTo>
                      <a:pt x="1079" y="15300"/>
                      <a:pt x="1113" y="15283"/>
                      <a:pt x="1142" y="15247"/>
                    </a:cubicBezTo>
                    <a:cubicBezTo>
                      <a:pt x="1281" y="15074"/>
                      <a:pt x="1108" y="14485"/>
                      <a:pt x="1073" y="14381"/>
                    </a:cubicBezTo>
                    <a:cubicBezTo>
                      <a:pt x="1038" y="14277"/>
                      <a:pt x="3253" y="13136"/>
                      <a:pt x="3253" y="13136"/>
                    </a:cubicBezTo>
                    <a:lnTo>
                      <a:pt x="4152" y="12929"/>
                    </a:lnTo>
                    <a:lnTo>
                      <a:pt x="4152" y="12929"/>
                    </a:lnTo>
                    <a:cubicBezTo>
                      <a:pt x="4152" y="12929"/>
                      <a:pt x="3702" y="13343"/>
                      <a:pt x="3114" y="13690"/>
                    </a:cubicBezTo>
                    <a:cubicBezTo>
                      <a:pt x="2525" y="14035"/>
                      <a:pt x="2319" y="14624"/>
                      <a:pt x="2629" y="14658"/>
                    </a:cubicBezTo>
                    <a:cubicBezTo>
                      <a:pt x="2661" y="14662"/>
                      <a:pt x="2689" y="14663"/>
                      <a:pt x="2716" y="14663"/>
                    </a:cubicBezTo>
                    <a:cubicBezTo>
                      <a:pt x="2957" y="14663"/>
                      <a:pt x="3066" y="14526"/>
                      <a:pt x="3875" y="14277"/>
                    </a:cubicBezTo>
                    <a:cubicBezTo>
                      <a:pt x="4774" y="14001"/>
                      <a:pt x="5536" y="13101"/>
                      <a:pt x="5536" y="13101"/>
                    </a:cubicBezTo>
                    <a:cubicBezTo>
                      <a:pt x="5536" y="13101"/>
                      <a:pt x="14288" y="17184"/>
                      <a:pt x="14772" y="17184"/>
                    </a:cubicBezTo>
                    <a:cubicBezTo>
                      <a:pt x="14904" y="17184"/>
                      <a:pt x="14995" y="17192"/>
                      <a:pt x="15066" y="17192"/>
                    </a:cubicBezTo>
                    <a:cubicBezTo>
                      <a:pt x="15255" y="17192"/>
                      <a:pt x="15301" y="17137"/>
                      <a:pt x="15603" y="16734"/>
                    </a:cubicBezTo>
                    <a:cubicBezTo>
                      <a:pt x="16018" y="16181"/>
                      <a:pt x="17367" y="12236"/>
                      <a:pt x="17367" y="12236"/>
                    </a:cubicBezTo>
                    <a:lnTo>
                      <a:pt x="17886" y="17356"/>
                    </a:lnTo>
                    <a:lnTo>
                      <a:pt x="17886" y="18500"/>
                    </a:lnTo>
                    <a:lnTo>
                      <a:pt x="31482" y="18500"/>
                    </a:lnTo>
                    <a:cubicBezTo>
                      <a:pt x="31482" y="18500"/>
                      <a:pt x="31412" y="3761"/>
                      <a:pt x="31343" y="3553"/>
                    </a:cubicBezTo>
                    <a:cubicBezTo>
                      <a:pt x="31274" y="3345"/>
                      <a:pt x="25965" y="0"/>
                      <a:pt x="25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62"/>
              <p:cNvSpPr/>
              <p:nvPr/>
            </p:nvSpPr>
            <p:spPr>
              <a:xfrm>
                <a:off x="3942786" y="3232304"/>
                <a:ext cx="1503672" cy="888878"/>
              </a:xfrm>
              <a:custGeom>
                <a:avLst/>
                <a:gdLst/>
                <a:ahLst/>
                <a:cxnLst/>
                <a:rect l="l" t="t" r="r" b="b"/>
                <a:pathLst>
                  <a:path w="31507" h="18625" extrusionOk="0">
                    <a:moveTo>
                      <a:pt x="25915" y="127"/>
                    </a:moveTo>
                    <a:cubicBezTo>
                      <a:pt x="27999" y="1441"/>
                      <a:pt x="31125" y="3452"/>
                      <a:pt x="31246" y="3632"/>
                    </a:cubicBezTo>
                    <a:cubicBezTo>
                      <a:pt x="31300" y="3893"/>
                      <a:pt x="31359" y="13434"/>
                      <a:pt x="31382" y="18500"/>
                    </a:cubicBezTo>
                    <a:lnTo>
                      <a:pt x="17911" y="18500"/>
                    </a:lnTo>
                    <a:lnTo>
                      <a:pt x="17910" y="17413"/>
                    </a:lnTo>
                    <a:lnTo>
                      <a:pt x="17392" y="12293"/>
                    </a:lnTo>
                    <a:cubicBezTo>
                      <a:pt x="17389" y="12264"/>
                      <a:pt x="17366" y="12241"/>
                      <a:pt x="17338" y="12237"/>
                    </a:cubicBezTo>
                    <a:cubicBezTo>
                      <a:pt x="17335" y="12237"/>
                      <a:pt x="17332" y="12237"/>
                      <a:pt x="17329" y="12237"/>
                    </a:cubicBezTo>
                    <a:cubicBezTo>
                      <a:pt x="17302" y="12237"/>
                      <a:pt x="17280" y="12254"/>
                      <a:pt x="17271" y="12278"/>
                    </a:cubicBezTo>
                    <a:cubicBezTo>
                      <a:pt x="17258" y="12318"/>
                      <a:pt x="15921" y="16220"/>
                      <a:pt x="15516" y="16759"/>
                    </a:cubicBezTo>
                    <a:cubicBezTo>
                      <a:pt x="15230" y="17140"/>
                      <a:pt x="15192" y="17191"/>
                      <a:pt x="15020" y="17191"/>
                    </a:cubicBezTo>
                    <a:cubicBezTo>
                      <a:pt x="14993" y="17191"/>
                      <a:pt x="14964" y="17190"/>
                      <a:pt x="14929" y="17188"/>
                    </a:cubicBezTo>
                    <a:cubicBezTo>
                      <a:pt x="14876" y="17186"/>
                      <a:pt x="14813" y="17184"/>
                      <a:pt x="14735" y="17184"/>
                    </a:cubicBezTo>
                    <a:cubicBezTo>
                      <a:pt x="14349" y="17184"/>
                      <a:pt x="7955" y="14241"/>
                      <a:pt x="5525" y="13107"/>
                    </a:cubicBezTo>
                    <a:cubicBezTo>
                      <a:pt x="5517" y="13104"/>
                      <a:pt x="5508" y="13102"/>
                      <a:pt x="5499" y="13102"/>
                    </a:cubicBezTo>
                    <a:cubicBezTo>
                      <a:pt x="5481" y="13102"/>
                      <a:pt x="5464" y="13109"/>
                      <a:pt x="5452" y="13123"/>
                    </a:cubicBezTo>
                    <a:cubicBezTo>
                      <a:pt x="5443" y="13133"/>
                      <a:pt x="4691" y="14012"/>
                      <a:pt x="3820" y="14281"/>
                    </a:cubicBezTo>
                    <a:cubicBezTo>
                      <a:pt x="3429" y="14401"/>
                      <a:pt x="3195" y="14497"/>
                      <a:pt x="3040" y="14561"/>
                    </a:cubicBezTo>
                    <a:cubicBezTo>
                      <a:pt x="2873" y="14630"/>
                      <a:pt x="2793" y="14663"/>
                      <a:pt x="2680" y="14663"/>
                    </a:cubicBezTo>
                    <a:cubicBezTo>
                      <a:pt x="2655" y="14663"/>
                      <a:pt x="2629" y="14661"/>
                      <a:pt x="2600" y="14658"/>
                    </a:cubicBezTo>
                    <a:cubicBezTo>
                      <a:pt x="2550" y="14653"/>
                      <a:pt x="2524" y="14631"/>
                      <a:pt x="2515" y="14587"/>
                    </a:cubicBezTo>
                    <a:cubicBezTo>
                      <a:pt x="2481" y="14430"/>
                      <a:pt x="2673" y="14061"/>
                      <a:pt x="3109" y="13805"/>
                    </a:cubicBezTo>
                    <a:cubicBezTo>
                      <a:pt x="3696" y="13460"/>
                      <a:pt x="4153" y="13040"/>
                      <a:pt x="4157" y="13036"/>
                    </a:cubicBezTo>
                    <a:cubicBezTo>
                      <a:pt x="4178" y="13017"/>
                      <a:pt x="4183" y="12987"/>
                      <a:pt x="4169" y="12961"/>
                    </a:cubicBezTo>
                    <a:cubicBezTo>
                      <a:pt x="4159" y="12941"/>
                      <a:pt x="4138" y="12928"/>
                      <a:pt x="4115" y="12928"/>
                    </a:cubicBezTo>
                    <a:cubicBezTo>
                      <a:pt x="4111" y="12928"/>
                      <a:pt x="4106" y="12929"/>
                      <a:pt x="4101" y="12930"/>
                    </a:cubicBezTo>
                    <a:lnTo>
                      <a:pt x="3202" y="13138"/>
                    </a:lnTo>
                    <a:cubicBezTo>
                      <a:pt x="3197" y="13139"/>
                      <a:pt x="3191" y="13141"/>
                      <a:pt x="3187" y="13143"/>
                    </a:cubicBezTo>
                    <a:cubicBezTo>
                      <a:pt x="926" y="14309"/>
                      <a:pt x="957" y="14405"/>
                      <a:pt x="977" y="14463"/>
                    </a:cubicBezTo>
                    <a:cubicBezTo>
                      <a:pt x="1063" y="14721"/>
                      <a:pt x="1147" y="15156"/>
                      <a:pt x="1057" y="15269"/>
                    </a:cubicBezTo>
                    <a:cubicBezTo>
                      <a:pt x="1037" y="15294"/>
                      <a:pt x="1021" y="15298"/>
                      <a:pt x="1009" y="15299"/>
                    </a:cubicBezTo>
                    <a:cubicBezTo>
                      <a:pt x="1007" y="15300"/>
                      <a:pt x="1005" y="15300"/>
                      <a:pt x="1004" y="15300"/>
                    </a:cubicBezTo>
                    <a:cubicBezTo>
                      <a:pt x="917" y="15300"/>
                      <a:pt x="764" y="15169"/>
                      <a:pt x="587" y="15017"/>
                    </a:cubicBezTo>
                    <a:cubicBezTo>
                      <a:pt x="524" y="14963"/>
                      <a:pt x="456" y="14905"/>
                      <a:pt x="383" y="14845"/>
                    </a:cubicBezTo>
                    <a:cubicBezTo>
                      <a:pt x="141" y="14647"/>
                      <a:pt x="234" y="14276"/>
                      <a:pt x="325" y="13920"/>
                    </a:cubicBezTo>
                    <a:cubicBezTo>
                      <a:pt x="361" y="13774"/>
                      <a:pt x="396" y="13636"/>
                      <a:pt x="405" y="13514"/>
                    </a:cubicBezTo>
                    <a:cubicBezTo>
                      <a:pt x="432" y="13204"/>
                      <a:pt x="677" y="13037"/>
                      <a:pt x="913" y="12875"/>
                    </a:cubicBezTo>
                    <a:cubicBezTo>
                      <a:pt x="969" y="12839"/>
                      <a:pt x="1022" y="12802"/>
                      <a:pt x="1073" y="12763"/>
                    </a:cubicBezTo>
                    <a:cubicBezTo>
                      <a:pt x="1118" y="12730"/>
                      <a:pt x="1207" y="12658"/>
                      <a:pt x="1329" y="12561"/>
                    </a:cubicBezTo>
                    <a:cubicBezTo>
                      <a:pt x="1902" y="12099"/>
                      <a:pt x="3424" y="10873"/>
                      <a:pt x="3838" y="10873"/>
                    </a:cubicBezTo>
                    <a:cubicBezTo>
                      <a:pt x="4243" y="10873"/>
                      <a:pt x="10273" y="12411"/>
                      <a:pt x="13406" y="13224"/>
                    </a:cubicBezTo>
                    <a:cubicBezTo>
                      <a:pt x="13411" y="13225"/>
                      <a:pt x="13415" y="13226"/>
                      <a:pt x="13420" y="13226"/>
                    </a:cubicBezTo>
                    <a:cubicBezTo>
                      <a:pt x="13432" y="13226"/>
                      <a:pt x="13444" y="13222"/>
                      <a:pt x="13454" y="13215"/>
                    </a:cubicBezTo>
                    <a:cubicBezTo>
                      <a:pt x="13469" y="13207"/>
                      <a:pt x="13479" y="13191"/>
                      <a:pt x="13482" y="13175"/>
                    </a:cubicBezTo>
                    <a:cubicBezTo>
                      <a:pt x="13500" y="13073"/>
                      <a:pt x="15316" y="3033"/>
                      <a:pt x="15385" y="2622"/>
                    </a:cubicBezTo>
                    <a:cubicBezTo>
                      <a:pt x="15425" y="2387"/>
                      <a:pt x="17624" y="1637"/>
                      <a:pt x="19730" y="1047"/>
                    </a:cubicBezTo>
                    <a:lnTo>
                      <a:pt x="25915" y="127"/>
                    </a:lnTo>
                    <a:close/>
                    <a:moveTo>
                      <a:pt x="25928" y="1"/>
                    </a:moveTo>
                    <a:cubicBezTo>
                      <a:pt x="25925" y="1"/>
                      <a:pt x="25922" y="1"/>
                      <a:pt x="25919" y="1"/>
                    </a:cubicBezTo>
                    <a:lnTo>
                      <a:pt x="19708" y="925"/>
                    </a:lnTo>
                    <a:cubicBezTo>
                      <a:pt x="19705" y="926"/>
                      <a:pt x="19703" y="926"/>
                      <a:pt x="19700" y="927"/>
                    </a:cubicBezTo>
                    <a:cubicBezTo>
                      <a:pt x="18971" y="1130"/>
                      <a:pt x="15334" y="2170"/>
                      <a:pt x="15262" y="2602"/>
                    </a:cubicBezTo>
                    <a:cubicBezTo>
                      <a:pt x="15197" y="2995"/>
                      <a:pt x="13529" y="12211"/>
                      <a:pt x="13371" y="13086"/>
                    </a:cubicBezTo>
                    <a:cubicBezTo>
                      <a:pt x="12491" y="12859"/>
                      <a:pt x="4341" y="10749"/>
                      <a:pt x="3838" y="10749"/>
                    </a:cubicBezTo>
                    <a:cubicBezTo>
                      <a:pt x="3435" y="10749"/>
                      <a:pt x="2304" y="11616"/>
                      <a:pt x="1250" y="12464"/>
                    </a:cubicBezTo>
                    <a:cubicBezTo>
                      <a:pt x="1131" y="12560"/>
                      <a:pt x="1042" y="12631"/>
                      <a:pt x="998" y="12665"/>
                    </a:cubicBezTo>
                    <a:cubicBezTo>
                      <a:pt x="949" y="12701"/>
                      <a:pt x="897" y="12737"/>
                      <a:pt x="843" y="12774"/>
                    </a:cubicBezTo>
                    <a:cubicBezTo>
                      <a:pt x="594" y="12943"/>
                      <a:pt x="313" y="13135"/>
                      <a:pt x="282" y="13504"/>
                    </a:cubicBezTo>
                    <a:cubicBezTo>
                      <a:pt x="272" y="13616"/>
                      <a:pt x="239" y="13748"/>
                      <a:pt x="204" y="13889"/>
                    </a:cubicBezTo>
                    <a:cubicBezTo>
                      <a:pt x="108" y="14266"/>
                      <a:pt x="0" y="14693"/>
                      <a:pt x="305" y="14942"/>
                    </a:cubicBezTo>
                    <a:cubicBezTo>
                      <a:pt x="376" y="15000"/>
                      <a:pt x="443" y="15058"/>
                      <a:pt x="505" y="15112"/>
                    </a:cubicBezTo>
                    <a:cubicBezTo>
                      <a:pt x="714" y="15291"/>
                      <a:pt x="869" y="15424"/>
                      <a:pt x="1001" y="15424"/>
                    </a:cubicBezTo>
                    <a:cubicBezTo>
                      <a:pt x="1008" y="15424"/>
                      <a:pt x="1014" y="15424"/>
                      <a:pt x="1020" y="15423"/>
                    </a:cubicBezTo>
                    <a:cubicBezTo>
                      <a:pt x="1073" y="15418"/>
                      <a:pt x="1117" y="15393"/>
                      <a:pt x="1154" y="15348"/>
                    </a:cubicBezTo>
                    <a:cubicBezTo>
                      <a:pt x="1310" y="15151"/>
                      <a:pt x="1145" y="14584"/>
                      <a:pt x="1103" y="14451"/>
                    </a:cubicBezTo>
                    <a:cubicBezTo>
                      <a:pt x="1255" y="14305"/>
                      <a:pt x="2474" y="13651"/>
                      <a:pt x="3237" y="13257"/>
                    </a:cubicBezTo>
                    <a:lnTo>
                      <a:pt x="3883" y="13108"/>
                    </a:lnTo>
                    <a:lnTo>
                      <a:pt x="3883" y="13108"/>
                    </a:lnTo>
                    <a:cubicBezTo>
                      <a:pt x="3698" y="13260"/>
                      <a:pt x="3395" y="13492"/>
                      <a:pt x="3046" y="13698"/>
                    </a:cubicBezTo>
                    <a:cubicBezTo>
                      <a:pt x="2580" y="13972"/>
                      <a:pt x="2345" y="14386"/>
                      <a:pt x="2393" y="14613"/>
                    </a:cubicBezTo>
                    <a:cubicBezTo>
                      <a:pt x="2413" y="14709"/>
                      <a:pt x="2484" y="14771"/>
                      <a:pt x="2586" y="14782"/>
                    </a:cubicBezTo>
                    <a:cubicBezTo>
                      <a:pt x="2620" y="14786"/>
                      <a:pt x="2651" y="14788"/>
                      <a:pt x="2680" y="14788"/>
                    </a:cubicBezTo>
                    <a:cubicBezTo>
                      <a:pt x="2816" y="14788"/>
                      <a:pt x="2913" y="14748"/>
                      <a:pt x="3088" y="14676"/>
                    </a:cubicBezTo>
                    <a:cubicBezTo>
                      <a:pt x="3249" y="14609"/>
                      <a:pt x="3471" y="14518"/>
                      <a:pt x="3857" y="14399"/>
                    </a:cubicBezTo>
                    <a:cubicBezTo>
                      <a:pt x="4671" y="14148"/>
                      <a:pt x="5360" y="13414"/>
                      <a:pt x="5515" y="13240"/>
                    </a:cubicBezTo>
                    <a:cubicBezTo>
                      <a:pt x="6251" y="13583"/>
                      <a:pt x="14256" y="17308"/>
                      <a:pt x="14735" y="17308"/>
                    </a:cubicBezTo>
                    <a:cubicBezTo>
                      <a:pt x="14811" y="17308"/>
                      <a:pt x="14873" y="17311"/>
                      <a:pt x="14924" y="17313"/>
                    </a:cubicBezTo>
                    <a:cubicBezTo>
                      <a:pt x="14959" y="17315"/>
                      <a:pt x="14990" y="17316"/>
                      <a:pt x="15019" y="17316"/>
                    </a:cubicBezTo>
                    <a:cubicBezTo>
                      <a:pt x="15255" y="17316"/>
                      <a:pt x="15305" y="17248"/>
                      <a:pt x="15616" y="16834"/>
                    </a:cubicBezTo>
                    <a:cubicBezTo>
                      <a:pt x="15972" y="16357"/>
                      <a:pt x="16983" y="13489"/>
                      <a:pt x="17297" y="12586"/>
                    </a:cubicBezTo>
                    <a:lnTo>
                      <a:pt x="17787" y="17419"/>
                    </a:lnTo>
                    <a:lnTo>
                      <a:pt x="17787" y="18562"/>
                    </a:lnTo>
                    <a:cubicBezTo>
                      <a:pt x="17787" y="18596"/>
                      <a:pt x="17815" y="18625"/>
                      <a:pt x="17849" y="18625"/>
                    </a:cubicBezTo>
                    <a:lnTo>
                      <a:pt x="31445" y="18625"/>
                    </a:lnTo>
                    <a:cubicBezTo>
                      <a:pt x="31462" y="18625"/>
                      <a:pt x="31477" y="18617"/>
                      <a:pt x="31489" y="18606"/>
                    </a:cubicBezTo>
                    <a:cubicBezTo>
                      <a:pt x="31500" y="18594"/>
                      <a:pt x="31507" y="18579"/>
                      <a:pt x="31507" y="18562"/>
                    </a:cubicBezTo>
                    <a:cubicBezTo>
                      <a:pt x="31499" y="17052"/>
                      <a:pt x="31435" y="3807"/>
                      <a:pt x="31365" y="3596"/>
                    </a:cubicBezTo>
                    <a:cubicBezTo>
                      <a:pt x="31295" y="3384"/>
                      <a:pt x="27211" y="798"/>
                      <a:pt x="25961" y="10"/>
                    </a:cubicBezTo>
                    <a:cubicBezTo>
                      <a:pt x="25951" y="4"/>
                      <a:pt x="25940" y="1"/>
                      <a:pt x="25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62"/>
              <p:cNvSpPr/>
              <p:nvPr/>
            </p:nvSpPr>
            <p:spPr>
              <a:xfrm>
                <a:off x="4690968" y="3719620"/>
                <a:ext cx="21047" cy="24292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09" extrusionOk="0">
                    <a:moveTo>
                      <a:pt x="70" y="0"/>
                    </a:moveTo>
                    <a:cubicBezTo>
                      <a:pt x="57" y="0"/>
                      <a:pt x="43" y="5"/>
                      <a:pt x="32" y="14"/>
                    </a:cubicBezTo>
                    <a:cubicBezTo>
                      <a:pt x="5" y="35"/>
                      <a:pt x="0" y="74"/>
                      <a:pt x="21" y="101"/>
                    </a:cubicBezTo>
                    <a:lnTo>
                      <a:pt x="322" y="485"/>
                    </a:lnTo>
                    <a:cubicBezTo>
                      <a:pt x="334" y="501"/>
                      <a:pt x="352" y="508"/>
                      <a:pt x="371" y="508"/>
                    </a:cubicBezTo>
                    <a:cubicBezTo>
                      <a:pt x="383" y="508"/>
                      <a:pt x="397" y="504"/>
                      <a:pt x="409" y="495"/>
                    </a:cubicBezTo>
                    <a:cubicBezTo>
                      <a:pt x="436" y="474"/>
                      <a:pt x="440" y="435"/>
                      <a:pt x="419" y="408"/>
                    </a:cubicBezTo>
                    <a:lnTo>
                      <a:pt x="119" y="24"/>
                    </a:lnTo>
                    <a:cubicBezTo>
                      <a:pt x="107" y="9"/>
                      <a:pt x="89" y="0"/>
                      <a:pt x="7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62"/>
              <p:cNvSpPr/>
              <p:nvPr/>
            </p:nvSpPr>
            <p:spPr>
              <a:xfrm>
                <a:off x="4717837" y="3754030"/>
                <a:ext cx="55409" cy="68247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430" extrusionOk="0">
                    <a:moveTo>
                      <a:pt x="71" y="0"/>
                    </a:moveTo>
                    <a:cubicBezTo>
                      <a:pt x="58" y="0"/>
                      <a:pt x="44" y="5"/>
                      <a:pt x="32" y="14"/>
                    </a:cubicBezTo>
                    <a:cubicBezTo>
                      <a:pt x="5" y="35"/>
                      <a:pt x="1" y="74"/>
                      <a:pt x="22" y="101"/>
                    </a:cubicBezTo>
                    <a:lnTo>
                      <a:pt x="1041" y="1405"/>
                    </a:lnTo>
                    <a:cubicBezTo>
                      <a:pt x="1053" y="1421"/>
                      <a:pt x="1071" y="1429"/>
                      <a:pt x="1090" y="1429"/>
                    </a:cubicBezTo>
                    <a:cubicBezTo>
                      <a:pt x="1104" y="1429"/>
                      <a:pt x="1117" y="1425"/>
                      <a:pt x="1128" y="1416"/>
                    </a:cubicBezTo>
                    <a:cubicBezTo>
                      <a:pt x="1155" y="1395"/>
                      <a:pt x="1160" y="1356"/>
                      <a:pt x="1138" y="1329"/>
                    </a:cubicBezTo>
                    <a:lnTo>
                      <a:pt x="120" y="24"/>
                    </a:lnTo>
                    <a:cubicBezTo>
                      <a:pt x="107" y="9"/>
                      <a:pt x="89" y="0"/>
                      <a:pt x="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62"/>
              <p:cNvSpPr/>
              <p:nvPr/>
            </p:nvSpPr>
            <p:spPr>
              <a:xfrm>
                <a:off x="4696790" y="3590716"/>
                <a:ext cx="14127" cy="30019"/>
              </a:xfrm>
              <a:custGeom>
                <a:avLst/>
                <a:gdLst/>
                <a:ahLst/>
                <a:cxnLst/>
                <a:rect l="l" t="t" r="r" b="b"/>
                <a:pathLst>
                  <a:path w="296" h="629" extrusionOk="0">
                    <a:moveTo>
                      <a:pt x="69" y="1"/>
                    </a:moveTo>
                    <a:cubicBezTo>
                      <a:pt x="63" y="1"/>
                      <a:pt x="57" y="2"/>
                      <a:pt x="52" y="3"/>
                    </a:cubicBezTo>
                    <a:cubicBezTo>
                      <a:pt x="18" y="14"/>
                      <a:pt x="0" y="48"/>
                      <a:pt x="11" y="81"/>
                    </a:cubicBezTo>
                    <a:lnTo>
                      <a:pt x="166" y="585"/>
                    </a:lnTo>
                    <a:cubicBezTo>
                      <a:pt x="174" y="611"/>
                      <a:pt x="199" y="629"/>
                      <a:pt x="226" y="629"/>
                    </a:cubicBezTo>
                    <a:cubicBezTo>
                      <a:pt x="231" y="629"/>
                      <a:pt x="237" y="628"/>
                      <a:pt x="244" y="626"/>
                    </a:cubicBezTo>
                    <a:cubicBezTo>
                      <a:pt x="276" y="615"/>
                      <a:pt x="295" y="580"/>
                      <a:pt x="285" y="548"/>
                    </a:cubicBezTo>
                    <a:lnTo>
                      <a:pt x="129" y="44"/>
                    </a:lnTo>
                    <a:cubicBezTo>
                      <a:pt x="121" y="18"/>
                      <a:pt x="96" y="1"/>
                      <a:pt x="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62"/>
              <p:cNvSpPr/>
              <p:nvPr/>
            </p:nvSpPr>
            <p:spPr>
              <a:xfrm>
                <a:off x="4711967" y="3594629"/>
                <a:ext cx="61088" cy="227648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4770" extrusionOk="0">
                    <a:moveTo>
                      <a:pt x="520" y="1"/>
                    </a:moveTo>
                    <a:cubicBezTo>
                      <a:pt x="517" y="1"/>
                      <a:pt x="515" y="1"/>
                      <a:pt x="512" y="1"/>
                    </a:cubicBezTo>
                    <a:cubicBezTo>
                      <a:pt x="478" y="6"/>
                      <a:pt x="454" y="38"/>
                      <a:pt x="460" y="71"/>
                    </a:cubicBezTo>
                    <a:lnTo>
                      <a:pt x="1031" y="3909"/>
                    </a:lnTo>
                    <a:lnTo>
                      <a:pt x="129" y="990"/>
                    </a:lnTo>
                    <a:cubicBezTo>
                      <a:pt x="121" y="963"/>
                      <a:pt x="96" y="946"/>
                      <a:pt x="69" y="946"/>
                    </a:cubicBezTo>
                    <a:cubicBezTo>
                      <a:pt x="63" y="946"/>
                      <a:pt x="57" y="947"/>
                      <a:pt x="52" y="949"/>
                    </a:cubicBezTo>
                    <a:cubicBezTo>
                      <a:pt x="18" y="959"/>
                      <a:pt x="0" y="994"/>
                      <a:pt x="10" y="1026"/>
                    </a:cubicBezTo>
                    <a:lnTo>
                      <a:pt x="1153" y="4725"/>
                    </a:lnTo>
                    <a:cubicBezTo>
                      <a:pt x="1162" y="4751"/>
                      <a:pt x="1186" y="4769"/>
                      <a:pt x="1213" y="4769"/>
                    </a:cubicBezTo>
                    <a:cubicBezTo>
                      <a:pt x="1217" y="4769"/>
                      <a:pt x="1223" y="4768"/>
                      <a:pt x="1227" y="4767"/>
                    </a:cubicBezTo>
                    <a:cubicBezTo>
                      <a:pt x="1258" y="4761"/>
                      <a:pt x="1279" y="4730"/>
                      <a:pt x="1274" y="4698"/>
                    </a:cubicBezTo>
                    <a:lnTo>
                      <a:pt x="583" y="54"/>
                    </a:lnTo>
                    <a:cubicBezTo>
                      <a:pt x="578" y="23"/>
                      <a:pt x="551" y="1"/>
                      <a:pt x="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62"/>
              <p:cNvSpPr/>
              <p:nvPr/>
            </p:nvSpPr>
            <p:spPr>
              <a:xfrm>
                <a:off x="4883776" y="3235311"/>
                <a:ext cx="348727" cy="342904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7185" extrusionOk="0">
                    <a:moveTo>
                      <a:pt x="6211" y="0"/>
                    </a:moveTo>
                    <a:lnTo>
                      <a:pt x="0" y="923"/>
                    </a:lnTo>
                    <a:lnTo>
                      <a:pt x="2906" y="7185"/>
                    </a:lnTo>
                    <a:lnTo>
                      <a:pt x="7307" y="695"/>
                    </a:lnTo>
                    <a:cubicBezTo>
                      <a:pt x="6665" y="285"/>
                      <a:pt x="6211" y="0"/>
                      <a:pt x="6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2"/>
              <p:cNvSpPr/>
              <p:nvPr/>
            </p:nvSpPr>
            <p:spPr>
              <a:xfrm>
                <a:off x="4880674" y="3232304"/>
                <a:ext cx="354883" cy="348870"/>
              </a:xfrm>
              <a:custGeom>
                <a:avLst/>
                <a:gdLst/>
                <a:ahLst/>
                <a:cxnLst/>
                <a:rect l="l" t="t" r="r" b="b"/>
                <a:pathLst>
                  <a:path w="7436" h="7310" extrusionOk="0">
                    <a:moveTo>
                      <a:pt x="6263" y="127"/>
                    </a:moveTo>
                    <a:cubicBezTo>
                      <a:pt x="6353" y="185"/>
                      <a:pt x="6748" y="433"/>
                      <a:pt x="7285" y="776"/>
                    </a:cubicBezTo>
                    <a:lnTo>
                      <a:pt x="2981" y="7122"/>
                    </a:lnTo>
                    <a:lnTo>
                      <a:pt x="157" y="1036"/>
                    </a:lnTo>
                    <a:lnTo>
                      <a:pt x="6263" y="127"/>
                    </a:lnTo>
                    <a:close/>
                    <a:moveTo>
                      <a:pt x="6276" y="1"/>
                    </a:moveTo>
                    <a:cubicBezTo>
                      <a:pt x="6273" y="1"/>
                      <a:pt x="6270" y="1"/>
                      <a:pt x="6267" y="1"/>
                    </a:cubicBezTo>
                    <a:lnTo>
                      <a:pt x="56" y="925"/>
                    </a:lnTo>
                    <a:cubicBezTo>
                      <a:pt x="37" y="928"/>
                      <a:pt x="19" y="940"/>
                      <a:pt x="11" y="957"/>
                    </a:cubicBezTo>
                    <a:cubicBezTo>
                      <a:pt x="1" y="974"/>
                      <a:pt x="0" y="995"/>
                      <a:pt x="9" y="1013"/>
                    </a:cubicBezTo>
                    <a:lnTo>
                      <a:pt x="2914" y="7274"/>
                    </a:lnTo>
                    <a:cubicBezTo>
                      <a:pt x="2924" y="7294"/>
                      <a:pt x="2944" y="7309"/>
                      <a:pt x="2966" y="7310"/>
                    </a:cubicBezTo>
                    <a:lnTo>
                      <a:pt x="2971" y="7310"/>
                    </a:lnTo>
                    <a:cubicBezTo>
                      <a:pt x="2992" y="7310"/>
                      <a:pt x="3011" y="7300"/>
                      <a:pt x="3022" y="7284"/>
                    </a:cubicBezTo>
                    <a:lnTo>
                      <a:pt x="7423" y="792"/>
                    </a:lnTo>
                    <a:cubicBezTo>
                      <a:pt x="7433" y="779"/>
                      <a:pt x="7436" y="761"/>
                      <a:pt x="7433" y="745"/>
                    </a:cubicBezTo>
                    <a:cubicBezTo>
                      <a:pt x="7430" y="728"/>
                      <a:pt x="7419" y="714"/>
                      <a:pt x="7405" y="705"/>
                    </a:cubicBezTo>
                    <a:cubicBezTo>
                      <a:pt x="6762" y="296"/>
                      <a:pt x="6309" y="11"/>
                      <a:pt x="6309" y="11"/>
                    </a:cubicBezTo>
                    <a:cubicBezTo>
                      <a:pt x="6299" y="4"/>
                      <a:pt x="6287" y="1"/>
                      <a:pt x="62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2"/>
              <p:cNvSpPr/>
              <p:nvPr/>
            </p:nvSpPr>
            <p:spPr>
              <a:xfrm>
                <a:off x="4773246" y="2789515"/>
                <a:ext cx="484504" cy="709337"/>
              </a:xfrm>
              <a:custGeom>
                <a:avLst/>
                <a:gdLst/>
                <a:ahLst/>
                <a:cxnLst/>
                <a:rect l="l" t="t" r="r" b="b"/>
                <a:pathLst>
                  <a:path w="10152" h="14863" extrusionOk="0">
                    <a:moveTo>
                      <a:pt x="5312" y="1"/>
                    </a:moveTo>
                    <a:cubicBezTo>
                      <a:pt x="4326" y="1"/>
                      <a:pt x="3404" y="359"/>
                      <a:pt x="2431" y="775"/>
                    </a:cubicBezTo>
                    <a:cubicBezTo>
                      <a:pt x="2310" y="828"/>
                      <a:pt x="2165" y="912"/>
                      <a:pt x="2007" y="1020"/>
                    </a:cubicBezTo>
                    <a:cubicBezTo>
                      <a:pt x="1180" y="1590"/>
                      <a:pt x="1" y="2835"/>
                      <a:pt x="266" y="3632"/>
                    </a:cubicBezTo>
                    <a:cubicBezTo>
                      <a:pt x="545" y="4468"/>
                      <a:pt x="963" y="4653"/>
                      <a:pt x="963" y="4653"/>
                    </a:cubicBezTo>
                    <a:cubicBezTo>
                      <a:pt x="963" y="4653"/>
                      <a:pt x="591" y="5813"/>
                      <a:pt x="917" y="6185"/>
                    </a:cubicBezTo>
                    <a:cubicBezTo>
                      <a:pt x="1241" y="6556"/>
                      <a:pt x="1380" y="6928"/>
                      <a:pt x="1380" y="6928"/>
                    </a:cubicBezTo>
                    <a:cubicBezTo>
                      <a:pt x="1380" y="6928"/>
                      <a:pt x="684" y="8876"/>
                      <a:pt x="1009" y="9108"/>
                    </a:cubicBezTo>
                    <a:lnTo>
                      <a:pt x="1334" y="9340"/>
                    </a:lnTo>
                    <a:cubicBezTo>
                      <a:pt x="1334" y="9340"/>
                      <a:pt x="1890" y="11568"/>
                      <a:pt x="2308" y="11707"/>
                    </a:cubicBezTo>
                    <a:cubicBezTo>
                      <a:pt x="2374" y="11729"/>
                      <a:pt x="2461" y="11739"/>
                      <a:pt x="2561" y="11739"/>
                    </a:cubicBezTo>
                    <a:cubicBezTo>
                      <a:pt x="3091" y="11739"/>
                      <a:pt x="3980" y="11475"/>
                      <a:pt x="3980" y="11475"/>
                    </a:cubicBezTo>
                    <a:lnTo>
                      <a:pt x="5232" y="14863"/>
                    </a:lnTo>
                    <a:lnTo>
                      <a:pt x="8527" y="9340"/>
                    </a:lnTo>
                    <a:lnTo>
                      <a:pt x="8202" y="8227"/>
                    </a:lnTo>
                    <a:cubicBezTo>
                      <a:pt x="8202" y="8227"/>
                      <a:pt x="10152" y="5024"/>
                      <a:pt x="9363" y="2750"/>
                    </a:cubicBezTo>
                    <a:cubicBezTo>
                      <a:pt x="8909" y="1444"/>
                      <a:pt x="7733" y="541"/>
                      <a:pt x="6436" y="163"/>
                    </a:cubicBezTo>
                    <a:cubicBezTo>
                      <a:pt x="6049" y="50"/>
                      <a:pt x="5676" y="1"/>
                      <a:pt x="5312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2"/>
              <p:cNvSpPr/>
              <p:nvPr/>
            </p:nvSpPr>
            <p:spPr>
              <a:xfrm>
                <a:off x="4770143" y="2786604"/>
                <a:ext cx="488704" cy="71525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14987" extrusionOk="0">
                    <a:moveTo>
                      <a:pt x="5382" y="125"/>
                    </a:moveTo>
                    <a:cubicBezTo>
                      <a:pt x="5741" y="125"/>
                      <a:pt x="6106" y="173"/>
                      <a:pt x="6483" y="283"/>
                    </a:cubicBezTo>
                    <a:cubicBezTo>
                      <a:pt x="7878" y="690"/>
                      <a:pt x="8957" y="1643"/>
                      <a:pt x="9369" y="2832"/>
                    </a:cubicBezTo>
                    <a:cubicBezTo>
                      <a:pt x="10139" y="5052"/>
                      <a:pt x="8234" y="8224"/>
                      <a:pt x="8215" y="8255"/>
                    </a:cubicBezTo>
                    <a:cubicBezTo>
                      <a:pt x="8205" y="8270"/>
                      <a:pt x="8203" y="8289"/>
                      <a:pt x="8207" y="8306"/>
                    </a:cubicBezTo>
                    <a:lnTo>
                      <a:pt x="8525" y="9393"/>
                    </a:lnTo>
                    <a:lnTo>
                      <a:pt x="5310" y="14781"/>
                    </a:lnTo>
                    <a:lnTo>
                      <a:pt x="4102" y="11514"/>
                    </a:lnTo>
                    <a:cubicBezTo>
                      <a:pt x="4093" y="11490"/>
                      <a:pt x="4070" y="11475"/>
                      <a:pt x="4045" y="11475"/>
                    </a:cubicBezTo>
                    <a:cubicBezTo>
                      <a:pt x="4038" y="11475"/>
                      <a:pt x="4032" y="11475"/>
                      <a:pt x="4027" y="11477"/>
                    </a:cubicBezTo>
                    <a:cubicBezTo>
                      <a:pt x="4016" y="11479"/>
                      <a:pt x="3134" y="11738"/>
                      <a:pt x="2625" y="11738"/>
                    </a:cubicBezTo>
                    <a:cubicBezTo>
                      <a:pt x="2533" y="11738"/>
                      <a:pt x="2453" y="11729"/>
                      <a:pt x="2393" y="11710"/>
                    </a:cubicBezTo>
                    <a:cubicBezTo>
                      <a:pt x="2113" y="11616"/>
                      <a:pt x="1671" y="10235"/>
                      <a:pt x="1459" y="9386"/>
                    </a:cubicBezTo>
                    <a:cubicBezTo>
                      <a:pt x="1456" y="9372"/>
                      <a:pt x="1447" y="9359"/>
                      <a:pt x="1435" y="9351"/>
                    </a:cubicBezTo>
                    <a:lnTo>
                      <a:pt x="1110" y="9119"/>
                    </a:lnTo>
                    <a:cubicBezTo>
                      <a:pt x="912" y="8977"/>
                      <a:pt x="1221" y="7800"/>
                      <a:pt x="1504" y="7009"/>
                    </a:cubicBezTo>
                    <a:cubicBezTo>
                      <a:pt x="1508" y="6995"/>
                      <a:pt x="1508" y="6980"/>
                      <a:pt x="1503" y="6967"/>
                    </a:cubicBezTo>
                    <a:cubicBezTo>
                      <a:pt x="1498" y="6951"/>
                      <a:pt x="1356" y="6580"/>
                      <a:pt x="1028" y="6205"/>
                    </a:cubicBezTo>
                    <a:cubicBezTo>
                      <a:pt x="780" y="5922"/>
                      <a:pt x="987" y="5046"/>
                      <a:pt x="1087" y="4734"/>
                    </a:cubicBezTo>
                    <a:cubicBezTo>
                      <a:pt x="1096" y="4703"/>
                      <a:pt x="1081" y="4671"/>
                      <a:pt x="1053" y="4658"/>
                    </a:cubicBezTo>
                    <a:cubicBezTo>
                      <a:pt x="1049" y="4656"/>
                      <a:pt x="655" y="4467"/>
                      <a:pt x="391" y="3674"/>
                    </a:cubicBezTo>
                    <a:cubicBezTo>
                      <a:pt x="149" y="2952"/>
                      <a:pt x="1232" y="1734"/>
                      <a:pt x="2106" y="1132"/>
                    </a:cubicBezTo>
                    <a:cubicBezTo>
                      <a:pt x="2262" y="1026"/>
                      <a:pt x="2404" y="943"/>
                      <a:pt x="2520" y="894"/>
                    </a:cubicBezTo>
                    <a:cubicBezTo>
                      <a:pt x="3499" y="475"/>
                      <a:pt x="4416" y="125"/>
                      <a:pt x="5382" y="125"/>
                    </a:cubicBezTo>
                    <a:close/>
                    <a:moveTo>
                      <a:pt x="5381" y="0"/>
                    </a:moveTo>
                    <a:cubicBezTo>
                      <a:pt x="4394" y="0"/>
                      <a:pt x="3464" y="354"/>
                      <a:pt x="2471" y="780"/>
                    </a:cubicBezTo>
                    <a:cubicBezTo>
                      <a:pt x="2349" y="832"/>
                      <a:pt x="2198" y="919"/>
                      <a:pt x="2036" y="1030"/>
                    </a:cubicBezTo>
                    <a:cubicBezTo>
                      <a:pt x="1164" y="1631"/>
                      <a:pt x="0" y="2897"/>
                      <a:pt x="272" y="3713"/>
                    </a:cubicBezTo>
                    <a:cubicBezTo>
                      <a:pt x="504" y="4406"/>
                      <a:pt x="830" y="4667"/>
                      <a:pt x="953" y="4744"/>
                    </a:cubicBezTo>
                    <a:cubicBezTo>
                      <a:pt x="885" y="4975"/>
                      <a:pt x="626" y="5934"/>
                      <a:pt x="934" y="6287"/>
                    </a:cubicBezTo>
                    <a:cubicBezTo>
                      <a:pt x="1205" y="6595"/>
                      <a:pt x="1345" y="6908"/>
                      <a:pt x="1379" y="6990"/>
                    </a:cubicBezTo>
                    <a:cubicBezTo>
                      <a:pt x="1245" y="7368"/>
                      <a:pt x="699" y="8978"/>
                      <a:pt x="1038" y="9221"/>
                    </a:cubicBezTo>
                    <a:lnTo>
                      <a:pt x="1345" y="9439"/>
                    </a:lnTo>
                    <a:cubicBezTo>
                      <a:pt x="1424" y="9755"/>
                      <a:pt x="1928" y="11685"/>
                      <a:pt x="2354" y="11827"/>
                    </a:cubicBezTo>
                    <a:cubicBezTo>
                      <a:pt x="2426" y="11851"/>
                      <a:pt x="2520" y="11861"/>
                      <a:pt x="2626" y="11861"/>
                    </a:cubicBezTo>
                    <a:cubicBezTo>
                      <a:pt x="3091" y="11861"/>
                      <a:pt x="3800" y="11670"/>
                      <a:pt x="4006" y="11612"/>
                    </a:cubicBezTo>
                    <a:lnTo>
                      <a:pt x="5239" y="14946"/>
                    </a:lnTo>
                    <a:cubicBezTo>
                      <a:pt x="5247" y="14968"/>
                      <a:pt x="5268" y="14983"/>
                      <a:pt x="5291" y="14986"/>
                    </a:cubicBezTo>
                    <a:cubicBezTo>
                      <a:pt x="5293" y="14987"/>
                      <a:pt x="5295" y="14987"/>
                      <a:pt x="5297" y="14987"/>
                    </a:cubicBezTo>
                    <a:cubicBezTo>
                      <a:pt x="5318" y="14987"/>
                      <a:pt x="5339" y="14975"/>
                      <a:pt x="5351" y="14956"/>
                    </a:cubicBezTo>
                    <a:lnTo>
                      <a:pt x="8646" y="9434"/>
                    </a:lnTo>
                    <a:cubicBezTo>
                      <a:pt x="8654" y="9419"/>
                      <a:pt x="8656" y="9401"/>
                      <a:pt x="8652" y="9384"/>
                    </a:cubicBezTo>
                    <a:lnTo>
                      <a:pt x="8334" y="8296"/>
                    </a:lnTo>
                    <a:cubicBezTo>
                      <a:pt x="8511" y="7997"/>
                      <a:pt x="10240" y="4963"/>
                      <a:pt x="9486" y="2791"/>
                    </a:cubicBezTo>
                    <a:cubicBezTo>
                      <a:pt x="9060" y="1565"/>
                      <a:pt x="7951" y="582"/>
                      <a:pt x="6518" y="164"/>
                    </a:cubicBezTo>
                    <a:cubicBezTo>
                      <a:pt x="6127" y="50"/>
                      <a:pt x="5750" y="0"/>
                      <a:pt x="5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2"/>
              <p:cNvSpPr/>
              <p:nvPr/>
            </p:nvSpPr>
            <p:spPr>
              <a:xfrm>
                <a:off x="4773246" y="2789562"/>
                <a:ext cx="481641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10092" h="8672" extrusionOk="0">
                    <a:moveTo>
                      <a:pt x="5312" y="0"/>
                    </a:moveTo>
                    <a:cubicBezTo>
                      <a:pt x="4327" y="0"/>
                      <a:pt x="3404" y="358"/>
                      <a:pt x="2431" y="774"/>
                    </a:cubicBezTo>
                    <a:cubicBezTo>
                      <a:pt x="2310" y="826"/>
                      <a:pt x="2165" y="911"/>
                      <a:pt x="2007" y="1019"/>
                    </a:cubicBezTo>
                    <a:cubicBezTo>
                      <a:pt x="1180" y="1589"/>
                      <a:pt x="1" y="2834"/>
                      <a:pt x="266" y="3631"/>
                    </a:cubicBezTo>
                    <a:cubicBezTo>
                      <a:pt x="545" y="4467"/>
                      <a:pt x="963" y="4652"/>
                      <a:pt x="963" y="4652"/>
                    </a:cubicBezTo>
                    <a:cubicBezTo>
                      <a:pt x="963" y="4652"/>
                      <a:pt x="1005" y="4659"/>
                      <a:pt x="1075" y="4659"/>
                    </a:cubicBezTo>
                    <a:cubicBezTo>
                      <a:pt x="1231" y="4659"/>
                      <a:pt x="1523" y="4622"/>
                      <a:pt x="1762" y="4382"/>
                    </a:cubicBezTo>
                    <a:cubicBezTo>
                      <a:pt x="2082" y="4062"/>
                      <a:pt x="2875" y="3506"/>
                      <a:pt x="3567" y="3506"/>
                    </a:cubicBezTo>
                    <a:cubicBezTo>
                      <a:pt x="3623" y="3506"/>
                      <a:pt x="3679" y="3509"/>
                      <a:pt x="3734" y="3517"/>
                    </a:cubicBezTo>
                    <a:cubicBezTo>
                      <a:pt x="4461" y="3621"/>
                      <a:pt x="4461" y="4486"/>
                      <a:pt x="4219" y="4901"/>
                    </a:cubicBezTo>
                    <a:cubicBezTo>
                      <a:pt x="3976" y="5316"/>
                      <a:pt x="3907" y="5801"/>
                      <a:pt x="4530" y="5939"/>
                    </a:cubicBezTo>
                    <a:cubicBezTo>
                      <a:pt x="5153" y="6078"/>
                      <a:pt x="5326" y="6078"/>
                      <a:pt x="5326" y="6561"/>
                    </a:cubicBezTo>
                    <a:cubicBezTo>
                      <a:pt x="5326" y="7008"/>
                      <a:pt x="5297" y="7365"/>
                      <a:pt x="5588" y="7365"/>
                    </a:cubicBezTo>
                    <a:cubicBezTo>
                      <a:pt x="5613" y="7365"/>
                      <a:pt x="5641" y="7362"/>
                      <a:pt x="5671" y="7357"/>
                    </a:cubicBezTo>
                    <a:cubicBezTo>
                      <a:pt x="6052" y="7288"/>
                      <a:pt x="6087" y="7115"/>
                      <a:pt x="6260" y="6735"/>
                    </a:cubicBezTo>
                    <a:cubicBezTo>
                      <a:pt x="6356" y="6522"/>
                      <a:pt x="6635" y="6246"/>
                      <a:pt x="6935" y="6246"/>
                    </a:cubicBezTo>
                    <a:cubicBezTo>
                      <a:pt x="7173" y="6246"/>
                      <a:pt x="7425" y="6421"/>
                      <a:pt x="7609" y="6942"/>
                    </a:cubicBezTo>
                    <a:cubicBezTo>
                      <a:pt x="8024" y="8119"/>
                      <a:pt x="7194" y="8672"/>
                      <a:pt x="7194" y="8672"/>
                    </a:cubicBezTo>
                    <a:cubicBezTo>
                      <a:pt x="7194" y="8672"/>
                      <a:pt x="7730" y="8486"/>
                      <a:pt x="8235" y="8171"/>
                    </a:cubicBezTo>
                    <a:cubicBezTo>
                      <a:pt x="8482" y="7746"/>
                      <a:pt x="10092" y="4852"/>
                      <a:pt x="9363" y="2749"/>
                    </a:cubicBezTo>
                    <a:cubicBezTo>
                      <a:pt x="8909" y="1444"/>
                      <a:pt x="7733" y="540"/>
                      <a:pt x="6436" y="162"/>
                    </a:cubicBezTo>
                    <a:cubicBezTo>
                      <a:pt x="6049" y="49"/>
                      <a:pt x="5676" y="0"/>
                      <a:pt x="5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2"/>
              <p:cNvSpPr/>
              <p:nvPr/>
            </p:nvSpPr>
            <p:spPr>
              <a:xfrm>
                <a:off x="4770143" y="2786604"/>
                <a:ext cx="487559" cy="419837"/>
              </a:xfrm>
              <a:custGeom>
                <a:avLst/>
                <a:gdLst/>
                <a:ahLst/>
                <a:cxnLst/>
                <a:rect l="l" t="t" r="r" b="b"/>
                <a:pathLst>
                  <a:path w="10216" h="8797" extrusionOk="0">
                    <a:moveTo>
                      <a:pt x="5382" y="125"/>
                    </a:moveTo>
                    <a:cubicBezTo>
                      <a:pt x="5741" y="125"/>
                      <a:pt x="6106" y="173"/>
                      <a:pt x="6483" y="283"/>
                    </a:cubicBezTo>
                    <a:cubicBezTo>
                      <a:pt x="7878" y="690"/>
                      <a:pt x="8957" y="1643"/>
                      <a:pt x="9369" y="2832"/>
                    </a:cubicBezTo>
                    <a:cubicBezTo>
                      <a:pt x="10087" y="4901"/>
                      <a:pt x="8478" y="7801"/>
                      <a:pt x="8253" y="8188"/>
                    </a:cubicBezTo>
                    <a:cubicBezTo>
                      <a:pt x="7991" y="8351"/>
                      <a:pt x="7720" y="8479"/>
                      <a:pt x="7524" y="8563"/>
                    </a:cubicBezTo>
                    <a:cubicBezTo>
                      <a:pt x="7746" y="8290"/>
                      <a:pt x="8009" y="7767"/>
                      <a:pt x="7733" y="6983"/>
                    </a:cubicBezTo>
                    <a:cubicBezTo>
                      <a:pt x="7523" y="6392"/>
                      <a:pt x="7231" y="6256"/>
                      <a:pt x="7024" y="6247"/>
                    </a:cubicBezTo>
                    <a:lnTo>
                      <a:pt x="7000" y="6247"/>
                    </a:lnTo>
                    <a:cubicBezTo>
                      <a:pt x="6664" y="6247"/>
                      <a:pt x="6366" y="6556"/>
                      <a:pt x="6268" y="6771"/>
                    </a:cubicBezTo>
                    <a:cubicBezTo>
                      <a:pt x="6249" y="6812"/>
                      <a:pt x="6232" y="6850"/>
                      <a:pt x="6217" y="6887"/>
                    </a:cubicBezTo>
                    <a:cubicBezTo>
                      <a:pt x="6087" y="7181"/>
                      <a:pt x="6033" y="7302"/>
                      <a:pt x="5726" y="7359"/>
                    </a:cubicBezTo>
                    <a:cubicBezTo>
                      <a:pt x="5699" y="7364"/>
                      <a:pt x="5676" y="7366"/>
                      <a:pt x="5654" y="7366"/>
                    </a:cubicBezTo>
                    <a:cubicBezTo>
                      <a:pt x="5608" y="7366"/>
                      <a:pt x="5572" y="7355"/>
                      <a:pt x="5545" y="7333"/>
                    </a:cubicBezTo>
                    <a:cubicBezTo>
                      <a:pt x="5450" y="7252"/>
                      <a:pt x="5451" y="7013"/>
                      <a:pt x="5453" y="6737"/>
                    </a:cubicBezTo>
                    <a:lnTo>
                      <a:pt x="5453" y="6623"/>
                    </a:lnTo>
                    <a:cubicBezTo>
                      <a:pt x="5453" y="6124"/>
                      <a:pt x="5258" y="6082"/>
                      <a:pt x="4736" y="5969"/>
                    </a:cubicBezTo>
                    <a:lnTo>
                      <a:pt x="4608" y="5940"/>
                    </a:lnTo>
                    <a:cubicBezTo>
                      <a:pt x="4397" y="5894"/>
                      <a:pt x="4262" y="5803"/>
                      <a:pt x="4204" y="5671"/>
                    </a:cubicBezTo>
                    <a:cubicBezTo>
                      <a:pt x="4132" y="5506"/>
                      <a:pt x="4179" y="5266"/>
                      <a:pt x="4337" y="4995"/>
                    </a:cubicBezTo>
                    <a:cubicBezTo>
                      <a:pt x="4493" y="4728"/>
                      <a:pt x="4562" y="4278"/>
                      <a:pt x="4395" y="3933"/>
                    </a:cubicBezTo>
                    <a:cubicBezTo>
                      <a:pt x="4283" y="3700"/>
                      <a:pt x="4079" y="3557"/>
                      <a:pt x="3808" y="3518"/>
                    </a:cubicBezTo>
                    <a:cubicBezTo>
                      <a:pt x="3751" y="3510"/>
                      <a:pt x="3693" y="3506"/>
                      <a:pt x="3633" y="3506"/>
                    </a:cubicBezTo>
                    <a:cubicBezTo>
                      <a:pt x="2941" y="3506"/>
                      <a:pt x="2149" y="4036"/>
                      <a:pt x="1783" y="4401"/>
                    </a:cubicBezTo>
                    <a:cubicBezTo>
                      <a:pt x="1559" y="4625"/>
                      <a:pt x="1282" y="4659"/>
                      <a:pt x="1137" y="4659"/>
                    </a:cubicBezTo>
                    <a:cubicBezTo>
                      <a:pt x="1093" y="4659"/>
                      <a:pt x="1061" y="4656"/>
                      <a:pt x="1047" y="4654"/>
                    </a:cubicBezTo>
                    <a:cubicBezTo>
                      <a:pt x="992" y="4626"/>
                      <a:pt x="635" y="4409"/>
                      <a:pt x="391" y="3674"/>
                    </a:cubicBezTo>
                    <a:cubicBezTo>
                      <a:pt x="149" y="2952"/>
                      <a:pt x="1232" y="1735"/>
                      <a:pt x="2106" y="1132"/>
                    </a:cubicBezTo>
                    <a:cubicBezTo>
                      <a:pt x="2262" y="1026"/>
                      <a:pt x="2404" y="943"/>
                      <a:pt x="2520" y="894"/>
                    </a:cubicBezTo>
                    <a:cubicBezTo>
                      <a:pt x="3499" y="475"/>
                      <a:pt x="4416" y="125"/>
                      <a:pt x="5382" y="125"/>
                    </a:cubicBezTo>
                    <a:close/>
                    <a:moveTo>
                      <a:pt x="5381" y="0"/>
                    </a:moveTo>
                    <a:cubicBezTo>
                      <a:pt x="4394" y="0"/>
                      <a:pt x="3464" y="354"/>
                      <a:pt x="2471" y="780"/>
                    </a:cubicBezTo>
                    <a:cubicBezTo>
                      <a:pt x="2349" y="832"/>
                      <a:pt x="2198" y="919"/>
                      <a:pt x="2036" y="1030"/>
                    </a:cubicBezTo>
                    <a:cubicBezTo>
                      <a:pt x="1164" y="1630"/>
                      <a:pt x="0" y="2897"/>
                      <a:pt x="272" y="3713"/>
                    </a:cubicBezTo>
                    <a:cubicBezTo>
                      <a:pt x="557" y="4565"/>
                      <a:pt x="985" y="4763"/>
                      <a:pt x="1003" y="4771"/>
                    </a:cubicBezTo>
                    <a:cubicBezTo>
                      <a:pt x="1007" y="4773"/>
                      <a:pt x="1012" y="4775"/>
                      <a:pt x="1017" y="4776"/>
                    </a:cubicBezTo>
                    <a:cubicBezTo>
                      <a:pt x="1023" y="4776"/>
                      <a:pt x="1069" y="4784"/>
                      <a:pt x="1140" y="4784"/>
                    </a:cubicBezTo>
                    <a:cubicBezTo>
                      <a:pt x="1308" y="4784"/>
                      <a:pt x="1616" y="4744"/>
                      <a:pt x="1871" y="4488"/>
                    </a:cubicBezTo>
                    <a:cubicBezTo>
                      <a:pt x="2168" y="4191"/>
                      <a:pt x="2955" y="3630"/>
                      <a:pt x="3633" y="3630"/>
                    </a:cubicBezTo>
                    <a:cubicBezTo>
                      <a:pt x="3686" y="3630"/>
                      <a:pt x="3739" y="3634"/>
                      <a:pt x="3791" y="3641"/>
                    </a:cubicBezTo>
                    <a:cubicBezTo>
                      <a:pt x="4023" y="3674"/>
                      <a:pt x="4188" y="3790"/>
                      <a:pt x="4283" y="3986"/>
                    </a:cubicBezTo>
                    <a:cubicBezTo>
                      <a:pt x="4430" y="4291"/>
                      <a:pt x="4365" y="4700"/>
                      <a:pt x="4230" y="4932"/>
                    </a:cubicBezTo>
                    <a:cubicBezTo>
                      <a:pt x="4103" y="5149"/>
                      <a:pt x="3976" y="5462"/>
                      <a:pt x="4090" y="5721"/>
                    </a:cubicBezTo>
                    <a:cubicBezTo>
                      <a:pt x="4164" y="5891"/>
                      <a:pt x="4330" y="6005"/>
                      <a:pt x="4582" y="6062"/>
                    </a:cubicBezTo>
                    <a:lnTo>
                      <a:pt x="4710" y="6089"/>
                    </a:lnTo>
                    <a:cubicBezTo>
                      <a:pt x="5222" y="6202"/>
                      <a:pt x="5329" y="6225"/>
                      <a:pt x="5329" y="6623"/>
                    </a:cubicBezTo>
                    <a:lnTo>
                      <a:pt x="5328" y="6736"/>
                    </a:lnTo>
                    <a:cubicBezTo>
                      <a:pt x="5327" y="7056"/>
                      <a:pt x="5325" y="7310"/>
                      <a:pt x="5465" y="7427"/>
                    </a:cubicBezTo>
                    <a:cubicBezTo>
                      <a:pt x="5516" y="7469"/>
                      <a:pt x="5578" y="7490"/>
                      <a:pt x="5654" y="7490"/>
                    </a:cubicBezTo>
                    <a:cubicBezTo>
                      <a:pt x="5683" y="7490"/>
                      <a:pt x="5714" y="7487"/>
                      <a:pt x="5748" y="7481"/>
                    </a:cubicBezTo>
                    <a:cubicBezTo>
                      <a:pt x="6120" y="7413"/>
                      <a:pt x="6195" y="7244"/>
                      <a:pt x="6331" y="6936"/>
                    </a:cubicBezTo>
                    <a:cubicBezTo>
                      <a:pt x="6347" y="6900"/>
                      <a:pt x="6364" y="6863"/>
                      <a:pt x="6381" y="6823"/>
                    </a:cubicBezTo>
                    <a:cubicBezTo>
                      <a:pt x="6469" y="6629"/>
                      <a:pt x="6733" y="6370"/>
                      <a:pt x="7004" y="6370"/>
                    </a:cubicBezTo>
                    <a:cubicBezTo>
                      <a:pt x="7009" y="6370"/>
                      <a:pt x="7014" y="6370"/>
                      <a:pt x="7018" y="6371"/>
                    </a:cubicBezTo>
                    <a:cubicBezTo>
                      <a:pt x="7262" y="6382"/>
                      <a:pt x="7469" y="6608"/>
                      <a:pt x="7615" y="7025"/>
                    </a:cubicBezTo>
                    <a:cubicBezTo>
                      <a:pt x="8009" y="8140"/>
                      <a:pt x="7257" y="8661"/>
                      <a:pt x="7224" y="8682"/>
                    </a:cubicBezTo>
                    <a:cubicBezTo>
                      <a:pt x="7199" y="8700"/>
                      <a:pt x="7189" y="8734"/>
                      <a:pt x="7203" y="8762"/>
                    </a:cubicBezTo>
                    <a:cubicBezTo>
                      <a:pt x="7215" y="8783"/>
                      <a:pt x="7236" y="8797"/>
                      <a:pt x="7259" y="8797"/>
                    </a:cubicBezTo>
                    <a:cubicBezTo>
                      <a:pt x="7266" y="8797"/>
                      <a:pt x="7272" y="8796"/>
                      <a:pt x="7280" y="8792"/>
                    </a:cubicBezTo>
                    <a:cubicBezTo>
                      <a:pt x="7285" y="8790"/>
                      <a:pt x="7828" y="8601"/>
                      <a:pt x="8333" y="8286"/>
                    </a:cubicBezTo>
                    <a:cubicBezTo>
                      <a:pt x="8342" y="8280"/>
                      <a:pt x="8349" y="8273"/>
                      <a:pt x="8353" y="8264"/>
                    </a:cubicBezTo>
                    <a:cubicBezTo>
                      <a:pt x="8671" y="7719"/>
                      <a:pt x="10216" y="4893"/>
                      <a:pt x="9486" y="2791"/>
                    </a:cubicBezTo>
                    <a:cubicBezTo>
                      <a:pt x="9060" y="1564"/>
                      <a:pt x="7951" y="582"/>
                      <a:pt x="6518" y="164"/>
                    </a:cubicBezTo>
                    <a:cubicBezTo>
                      <a:pt x="6127" y="50"/>
                      <a:pt x="5750" y="0"/>
                      <a:pt x="5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2"/>
              <p:cNvSpPr/>
              <p:nvPr/>
            </p:nvSpPr>
            <p:spPr>
              <a:xfrm>
                <a:off x="4855619" y="3098389"/>
                <a:ext cx="86048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326" extrusionOk="0">
                    <a:moveTo>
                      <a:pt x="1007" y="0"/>
                    </a:moveTo>
                    <a:cubicBezTo>
                      <a:pt x="515" y="0"/>
                      <a:pt x="73" y="194"/>
                      <a:pt x="46" y="207"/>
                    </a:cubicBezTo>
                    <a:cubicBezTo>
                      <a:pt x="14" y="222"/>
                      <a:pt x="1" y="258"/>
                      <a:pt x="14" y="289"/>
                    </a:cubicBezTo>
                    <a:cubicBezTo>
                      <a:pt x="24" y="312"/>
                      <a:pt x="48" y="326"/>
                      <a:pt x="71" y="326"/>
                    </a:cubicBezTo>
                    <a:cubicBezTo>
                      <a:pt x="80" y="326"/>
                      <a:pt x="88" y="324"/>
                      <a:pt x="96" y="320"/>
                    </a:cubicBezTo>
                    <a:cubicBezTo>
                      <a:pt x="103" y="317"/>
                      <a:pt x="538" y="127"/>
                      <a:pt x="1011" y="127"/>
                    </a:cubicBezTo>
                    <a:cubicBezTo>
                      <a:pt x="1246" y="127"/>
                      <a:pt x="1490" y="174"/>
                      <a:pt x="1696" y="315"/>
                    </a:cubicBezTo>
                    <a:cubicBezTo>
                      <a:pt x="1707" y="322"/>
                      <a:pt x="1719" y="325"/>
                      <a:pt x="1732" y="325"/>
                    </a:cubicBezTo>
                    <a:cubicBezTo>
                      <a:pt x="1752" y="325"/>
                      <a:pt x="1771" y="316"/>
                      <a:pt x="1782" y="299"/>
                    </a:cubicBezTo>
                    <a:cubicBezTo>
                      <a:pt x="1802" y="271"/>
                      <a:pt x="1795" y="232"/>
                      <a:pt x="1767" y="212"/>
                    </a:cubicBezTo>
                    <a:cubicBezTo>
                      <a:pt x="1534" y="53"/>
                      <a:pt x="1264" y="0"/>
                      <a:pt x="10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2"/>
              <p:cNvSpPr/>
              <p:nvPr/>
            </p:nvSpPr>
            <p:spPr>
              <a:xfrm>
                <a:off x="4853996" y="3240083"/>
                <a:ext cx="90868" cy="27776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582" extrusionOk="0">
                    <a:moveTo>
                      <a:pt x="1835" y="0"/>
                    </a:moveTo>
                    <a:cubicBezTo>
                      <a:pt x="1818" y="0"/>
                      <a:pt x="1801" y="7"/>
                      <a:pt x="1789" y="21"/>
                    </a:cubicBezTo>
                    <a:cubicBezTo>
                      <a:pt x="1474" y="367"/>
                      <a:pt x="1072" y="457"/>
                      <a:pt x="738" y="457"/>
                    </a:cubicBezTo>
                    <a:cubicBezTo>
                      <a:pt x="378" y="457"/>
                      <a:pt x="98" y="352"/>
                      <a:pt x="93" y="350"/>
                    </a:cubicBezTo>
                    <a:cubicBezTo>
                      <a:pt x="86" y="347"/>
                      <a:pt x="78" y="346"/>
                      <a:pt x="70" y="346"/>
                    </a:cubicBezTo>
                    <a:cubicBezTo>
                      <a:pt x="46" y="346"/>
                      <a:pt x="22" y="361"/>
                      <a:pt x="13" y="386"/>
                    </a:cubicBezTo>
                    <a:cubicBezTo>
                      <a:pt x="0" y="417"/>
                      <a:pt x="16" y="454"/>
                      <a:pt x="48" y="467"/>
                    </a:cubicBezTo>
                    <a:cubicBezTo>
                      <a:pt x="54" y="469"/>
                      <a:pt x="353" y="581"/>
                      <a:pt x="739" y="581"/>
                    </a:cubicBezTo>
                    <a:cubicBezTo>
                      <a:pt x="1100" y="581"/>
                      <a:pt x="1536" y="482"/>
                      <a:pt x="1880" y="105"/>
                    </a:cubicBezTo>
                    <a:cubicBezTo>
                      <a:pt x="1904" y="78"/>
                      <a:pt x="1902" y="40"/>
                      <a:pt x="1876" y="17"/>
                    </a:cubicBezTo>
                    <a:cubicBezTo>
                      <a:pt x="1864" y="6"/>
                      <a:pt x="1850" y="0"/>
                      <a:pt x="1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2"/>
              <p:cNvSpPr/>
              <p:nvPr/>
            </p:nvSpPr>
            <p:spPr>
              <a:xfrm>
                <a:off x="4833713" y="3232304"/>
                <a:ext cx="33455" cy="1045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219" extrusionOk="0">
                    <a:moveTo>
                      <a:pt x="66" y="0"/>
                    </a:moveTo>
                    <a:cubicBezTo>
                      <a:pt x="36" y="0"/>
                      <a:pt x="10" y="23"/>
                      <a:pt x="5" y="53"/>
                    </a:cubicBezTo>
                    <a:cubicBezTo>
                      <a:pt x="0" y="86"/>
                      <a:pt x="23" y="119"/>
                      <a:pt x="57" y="124"/>
                    </a:cubicBezTo>
                    <a:lnTo>
                      <a:pt x="623" y="217"/>
                    </a:lnTo>
                    <a:cubicBezTo>
                      <a:pt x="628" y="218"/>
                      <a:pt x="631" y="218"/>
                      <a:pt x="634" y="218"/>
                    </a:cubicBezTo>
                    <a:cubicBezTo>
                      <a:pt x="664" y="218"/>
                      <a:pt x="691" y="196"/>
                      <a:pt x="695" y="166"/>
                    </a:cubicBezTo>
                    <a:cubicBezTo>
                      <a:pt x="701" y="132"/>
                      <a:pt x="678" y="101"/>
                      <a:pt x="644" y="95"/>
                    </a:cubicBezTo>
                    <a:lnTo>
                      <a:pt x="77" y="1"/>
                    </a:lnTo>
                    <a:cubicBezTo>
                      <a:pt x="73" y="0"/>
                      <a:pt x="69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62"/>
              <p:cNvSpPr/>
              <p:nvPr/>
            </p:nvSpPr>
            <p:spPr>
              <a:xfrm>
                <a:off x="4895278" y="3131557"/>
                <a:ext cx="23194" cy="33837"/>
              </a:xfrm>
              <a:custGeom>
                <a:avLst/>
                <a:gdLst/>
                <a:ahLst/>
                <a:cxnLst/>
                <a:rect l="l" t="t" r="r" b="b"/>
                <a:pathLst>
                  <a:path w="486" h="709" extrusionOk="0">
                    <a:moveTo>
                      <a:pt x="243" y="1"/>
                    </a:moveTo>
                    <a:cubicBezTo>
                      <a:pt x="109" y="1"/>
                      <a:pt x="1" y="159"/>
                      <a:pt x="1" y="355"/>
                    </a:cubicBezTo>
                    <a:cubicBezTo>
                      <a:pt x="1" y="550"/>
                      <a:pt x="109" y="708"/>
                      <a:pt x="243" y="708"/>
                    </a:cubicBezTo>
                    <a:cubicBezTo>
                      <a:pt x="377" y="708"/>
                      <a:pt x="486" y="550"/>
                      <a:pt x="486" y="355"/>
                    </a:cubicBezTo>
                    <a:cubicBezTo>
                      <a:pt x="486" y="159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62"/>
              <p:cNvSpPr/>
              <p:nvPr/>
            </p:nvSpPr>
            <p:spPr>
              <a:xfrm>
                <a:off x="4963143" y="3282653"/>
                <a:ext cx="102275" cy="107381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50" extrusionOk="0">
                    <a:moveTo>
                      <a:pt x="2142" y="1"/>
                    </a:moveTo>
                    <a:cubicBezTo>
                      <a:pt x="2142" y="1"/>
                      <a:pt x="1934" y="174"/>
                      <a:pt x="1589" y="415"/>
                    </a:cubicBezTo>
                    <a:cubicBezTo>
                      <a:pt x="1243" y="658"/>
                      <a:pt x="1" y="1142"/>
                      <a:pt x="1" y="1142"/>
                    </a:cubicBezTo>
                    <a:lnTo>
                      <a:pt x="448" y="2249"/>
                    </a:lnTo>
                    <a:lnTo>
                      <a:pt x="21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62"/>
              <p:cNvSpPr/>
              <p:nvPr/>
            </p:nvSpPr>
            <p:spPr>
              <a:xfrm>
                <a:off x="3941020" y="3748255"/>
                <a:ext cx="340041" cy="217244"/>
              </a:xfrm>
              <a:custGeom>
                <a:avLst/>
                <a:gdLst/>
                <a:ahLst/>
                <a:cxnLst/>
                <a:rect l="l" t="t" r="r" b="b"/>
                <a:pathLst>
                  <a:path w="7125" h="4552" extrusionOk="0">
                    <a:moveTo>
                      <a:pt x="3875" y="0"/>
                    </a:moveTo>
                    <a:cubicBezTo>
                      <a:pt x="3356" y="0"/>
                      <a:pt x="1349" y="1695"/>
                      <a:pt x="1073" y="1903"/>
                    </a:cubicBezTo>
                    <a:cubicBezTo>
                      <a:pt x="796" y="2111"/>
                      <a:pt x="416" y="2284"/>
                      <a:pt x="382" y="2698"/>
                    </a:cubicBezTo>
                    <a:cubicBezTo>
                      <a:pt x="347" y="3114"/>
                      <a:pt x="1" y="3771"/>
                      <a:pt x="382" y="4082"/>
                    </a:cubicBezTo>
                    <a:cubicBezTo>
                      <a:pt x="680" y="4327"/>
                      <a:pt x="894" y="4551"/>
                      <a:pt x="1039" y="4551"/>
                    </a:cubicBezTo>
                    <a:cubicBezTo>
                      <a:pt x="1079" y="4551"/>
                      <a:pt x="1113" y="4535"/>
                      <a:pt x="1142" y="4498"/>
                    </a:cubicBezTo>
                    <a:cubicBezTo>
                      <a:pt x="1281" y="4325"/>
                      <a:pt x="1108" y="3736"/>
                      <a:pt x="1073" y="3632"/>
                    </a:cubicBezTo>
                    <a:cubicBezTo>
                      <a:pt x="1038" y="3529"/>
                      <a:pt x="3253" y="2387"/>
                      <a:pt x="3253" y="2387"/>
                    </a:cubicBezTo>
                    <a:lnTo>
                      <a:pt x="4152" y="2180"/>
                    </a:lnTo>
                    <a:lnTo>
                      <a:pt x="4152" y="2180"/>
                    </a:lnTo>
                    <a:cubicBezTo>
                      <a:pt x="4152" y="2180"/>
                      <a:pt x="3702" y="2594"/>
                      <a:pt x="3114" y="2941"/>
                    </a:cubicBezTo>
                    <a:cubicBezTo>
                      <a:pt x="2525" y="3287"/>
                      <a:pt x="2319" y="3875"/>
                      <a:pt x="2629" y="3909"/>
                    </a:cubicBezTo>
                    <a:cubicBezTo>
                      <a:pt x="2661" y="3913"/>
                      <a:pt x="2689" y="3914"/>
                      <a:pt x="2716" y="3914"/>
                    </a:cubicBezTo>
                    <a:cubicBezTo>
                      <a:pt x="2957" y="3914"/>
                      <a:pt x="3066" y="3777"/>
                      <a:pt x="3875" y="3529"/>
                    </a:cubicBezTo>
                    <a:cubicBezTo>
                      <a:pt x="4774" y="3252"/>
                      <a:pt x="5536" y="2353"/>
                      <a:pt x="5536" y="2353"/>
                    </a:cubicBezTo>
                    <a:cubicBezTo>
                      <a:pt x="5536" y="2353"/>
                      <a:pt x="5940" y="2541"/>
                      <a:pt x="6578" y="2837"/>
                    </a:cubicBezTo>
                    <a:cubicBezTo>
                      <a:pt x="7125" y="1998"/>
                      <a:pt x="7045" y="1144"/>
                      <a:pt x="6944" y="697"/>
                    </a:cubicBezTo>
                    <a:cubicBezTo>
                      <a:pt x="5361" y="306"/>
                      <a:pt x="4063" y="0"/>
                      <a:pt x="3875" y="0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62"/>
              <p:cNvSpPr/>
              <p:nvPr/>
            </p:nvSpPr>
            <p:spPr>
              <a:xfrm>
                <a:off x="3942786" y="3745296"/>
                <a:ext cx="341425" cy="223162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4676" extrusionOk="0">
                    <a:moveTo>
                      <a:pt x="3838" y="124"/>
                    </a:moveTo>
                    <a:cubicBezTo>
                      <a:pt x="3947" y="124"/>
                      <a:pt x="4560" y="244"/>
                      <a:pt x="6855" y="811"/>
                    </a:cubicBezTo>
                    <a:cubicBezTo>
                      <a:pt x="6945" y="1241"/>
                      <a:pt x="7007" y="2035"/>
                      <a:pt x="6518" y="2819"/>
                    </a:cubicBezTo>
                    <a:cubicBezTo>
                      <a:pt x="5908" y="2537"/>
                      <a:pt x="5525" y="2358"/>
                      <a:pt x="5525" y="2358"/>
                    </a:cubicBezTo>
                    <a:cubicBezTo>
                      <a:pt x="5517" y="2355"/>
                      <a:pt x="5508" y="2353"/>
                      <a:pt x="5499" y="2353"/>
                    </a:cubicBezTo>
                    <a:cubicBezTo>
                      <a:pt x="5481" y="2353"/>
                      <a:pt x="5464" y="2360"/>
                      <a:pt x="5452" y="2375"/>
                    </a:cubicBezTo>
                    <a:cubicBezTo>
                      <a:pt x="5443" y="2384"/>
                      <a:pt x="4692" y="3263"/>
                      <a:pt x="3820" y="3532"/>
                    </a:cubicBezTo>
                    <a:cubicBezTo>
                      <a:pt x="3429" y="3652"/>
                      <a:pt x="3195" y="3749"/>
                      <a:pt x="3040" y="3812"/>
                    </a:cubicBezTo>
                    <a:cubicBezTo>
                      <a:pt x="2873" y="3881"/>
                      <a:pt x="2793" y="3914"/>
                      <a:pt x="2680" y="3914"/>
                    </a:cubicBezTo>
                    <a:cubicBezTo>
                      <a:pt x="2655" y="3914"/>
                      <a:pt x="2629" y="3912"/>
                      <a:pt x="2600" y="3909"/>
                    </a:cubicBezTo>
                    <a:cubicBezTo>
                      <a:pt x="2550" y="3904"/>
                      <a:pt x="2524" y="3882"/>
                      <a:pt x="2515" y="3838"/>
                    </a:cubicBezTo>
                    <a:cubicBezTo>
                      <a:pt x="2481" y="3682"/>
                      <a:pt x="2673" y="3312"/>
                      <a:pt x="3109" y="3056"/>
                    </a:cubicBezTo>
                    <a:cubicBezTo>
                      <a:pt x="3696" y="2711"/>
                      <a:pt x="4153" y="2291"/>
                      <a:pt x="4157" y="2287"/>
                    </a:cubicBezTo>
                    <a:cubicBezTo>
                      <a:pt x="4178" y="2268"/>
                      <a:pt x="4183" y="2238"/>
                      <a:pt x="4169" y="2212"/>
                    </a:cubicBezTo>
                    <a:cubicBezTo>
                      <a:pt x="4159" y="2192"/>
                      <a:pt x="4138" y="2179"/>
                      <a:pt x="4115" y="2179"/>
                    </a:cubicBezTo>
                    <a:cubicBezTo>
                      <a:pt x="4111" y="2179"/>
                      <a:pt x="4106" y="2180"/>
                      <a:pt x="4101" y="2181"/>
                    </a:cubicBezTo>
                    <a:lnTo>
                      <a:pt x="3202" y="2389"/>
                    </a:lnTo>
                    <a:cubicBezTo>
                      <a:pt x="3197" y="2390"/>
                      <a:pt x="3191" y="2392"/>
                      <a:pt x="3187" y="2394"/>
                    </a:cubicBezTo>
                    <a:cubicBezTo>
                      <a:pt x="926" y="3560"/>
                      <a:pt x="957" y="3656"/>
                      <a:pt x="977" y="3714"/>
                    </a:cubicBezTo>
                    <a:cubicBezTo>
                      <a:pt x="1063" y="3972"/>
                      <a:pt x="1147" y="4407"/>
                      <a:pt x="1057" y="4521"/>
                    </a:cubicBezTo>
                    <a:cubicBezTo>
                      <a:pt x="1037" y="4545"/>
                      <a:pt x="1021" y="4549"/>
                      <a:pt x="1009" y="4550"/>
                    </a:cubicBezTo>
                    <a:cubicBezTo>
                      <a:pt x="1007" y="4551"/>
                      <a:pt x="1004" y="4551"/>
                      <a:pt x="1002" y="4551"/>
                    </a:cubicBezTo>
                    <a:cubicBezTo>
                      <a:pt x="916" y="4551"/>
                      <a:pt x="763" y="4419"/>
                      <a:pt x="587" y="4268"/>
                    </a:cubicBezTo>
                    <a:cubicBezTo>
                      <a:pt x="524" y="4214"/>
                      <a:pt x="456" y="4156"/>
                      <a:pt x="383" y="4096"/>
                    </a:cubicBezTo>
                    <a:cubicBezTo>
                      <a:pt x="141" y="3898"/>
                      <a:pt x="234" y="3528"/>
                      <a:pt x="325" y="3171"/>
                    </a:cubicBezTo>
                    <a:cubicBezTo>
                      <a:pt x="361" y="3025"/>
                      <a:pt x="396" y="2887"/>
                      <a:pt x="405" y="2765"/>
                    </a:cubicBezTo>
                    <a:cubicBezTo>
                      <a:pt x="432" y="2455"/>
                      <a:pt x="677" y="2288"/>
                      <a:pt x="913" y="2127"/>
                    </a:cubicBezTo>
                    <a:cubicBezTo>
                      <a:pt x="969" y="2090"/>
                      <a:pt x="1022" y="2053"/>
                      <a:pt x="1073" y="2015"/>
                    </a:cubicBezTo>
                    <a:cubicBezTo>
                      <a:pt x="1118" y="1982"/>
                      <a:pt x="1207" y="1909"/>
                      <a:pt x="1329" y="1812"/>
                    </a:cubicBezTo>
                    <a:cubicBezTo>
                      <a:pt x="1902" y="1350"/>
                      <a:pt x="3424" y="124"/>
                      <a:pt x="3838" y="124"/>
                    </a:cubicBezTo>
                    <a:close/>
                    <a:moveTo>
                      <a:pt x="3838" y="0"/>
                    </a:moveTo>
                    <a:cubicBezTo>
                      <a:pt x="3435" y="0"/>
                      <a:pt x="2304" y="867"/>
                      <a:pt x="1250" y="1715"/>
                    </a:cubicBezTo>
                    <a:cubicBezTo>
                      <a:pt x="1131" y="1811"/>
                      <a:pt x="1042" y="1882"/>
                      <a:pt x="998" y="1916"/>
                    </a:cubicBezTo>
                    <a:cubicBezTo>
                      <a:pt x="949" y="1952"/>
                      <a:pt x="897" y="1988"/>
                      <a:pt x="843" y="2025"/>
                    </a:cubicBezTo>
                    <a:cubicBezTo>
                      <a:pt x="594" y="2194"/>
                      <a:pt x="313" y="2386"/>
                      <a:pt x="282" y="2755"/>
                    </a:cubicBezTo>
                    <a:cubicBezTo>
                      <a:pt x="273" y="2867"/>
                      <a:pt x="240" y="2999"/>
                      <a:pt x="204" y="3140"/>
                    </a:cubicBezTo>
                    <a:cubicBezTo>
                      <a:pt x="108" y="3517"/>
                      <a:pt x="0" y="3944"/>
                      <a:pt x="305" y="4193"/>
                    </a:cubicBezTo>
                    <a:cubicBezTo>
                      <a:pt x="376" y="4251"/>
                      <a:pt x="443" y="4309"/>
                      <a:pt x="505" y="4363"/>
                    </a:cubicBezTo>
                    <a:cubicBezTo>
                      <a:pt x="715" y="4543"/>
                      <a:pt x="869" y="4675"/>
                      <a:pt x="1003" y="4675"/>
                    </a:cubicBezTo>
                    <a:cubicBezTo>
                      <a:pt x="1009" y="4675"/>
                      <a:pt x="1014" y="4675"/>
                      <a:pt x="1020" y="4674"/>
                    </a:cubicBezTo>
                    <a:cubicBezTo>
                      <a:pt x="1073" y="4669"/>
                      <a:pt x="1117" y="4644"/>
                      <a:pt x="1154" y="4599"/>
                    </a:cubicBezTo>
                    <a:cubicBezTo>
                      <a:pt x="1310" y="4402"/>
                      <a:pt x="1145" y="3835"/>
                      <a:pt x="1103" y="3702"/>
                    </a:cubicBezTo>
                    <a:cubicBezTo>
                      <a:pt x="1256" y="3556"/>
                      <a:pt x="2474" y="2902"/>
                      <a:pt x="3237" y="2508"/>
                    </a:cubicBezTo>
                    <a:lnTo>
                      <a:pt x="3883" y="2359"/>
                    </a:lnTo>
                    <a:lnTo>
                      <a:pt x="3883" y="2359"/>
                    </a:lnTo>
                    <a:cubicBezTo>
                      <a:pt x="3698" y="2511"/>
                      <a:pt x="3395" y="2743"/>
                      <a:pt x="3046" y="2949"/>
                    </a:cubicBezTo>
                    <a:cubicBezTo>
                      <a:pt x="2580" y="3223"/>
                      <a:pt x="2345" y="3636"/>
                      <a:pt x="2393" y="3864"/>
                    </a:cubicBezTo>
                    <a:cubicBezTo>
                      <a:pt x="2414" y="3960"/>
                      <a:pt x="2484" y="4022"/>
                      <a:pt x="2586" y="4033"/>
                    </a:cubicBezTo>
                    <a:cubicBezTo>
                      <a:pt x="2620" y="4037"/>
                      <a:pt x="2651" y="4039"/>
                      <a:pt x="2680" y="4039"/>
                    </a:cubicBezTo>
                    <a:cubicBezTo>
                      <a:pt x="2816" y="4039"/>
                      <a:pt x="2913" y="3999"/>
                      <a:pt x="3089" y="3927"/>
                    </a:cubicBezTo>
                    <a:cubicBezTo>
                      <a:pt x="3249" y="3860"/>
                      <a:pt x="3471" y="3769"/>
                      <a:pt x="3857" y="3650"/>
                    </a:cubicBezTo>
                    <a:cubicBezTo>
                      <a:pt x="4671" y="3399"/>
                      <a:pt x="5360" y="2665"/>
                      <a:pt x="5515" y="2491"/>
                    </a:cubicBezTo>
                    <a:cubicBezTo>
                      <a:pt x="5634" y="2546"/>
                      <a:pt x="5997" y="2715"/>
                      <a:pt x="6515" y="2954"/>
                    </a:cubicBezTo>
                    <a:cubicBezTo>
                      <a:pt x="6523" y="2958"/>
                      <a:pt x="6532" y="2960"/>
                      <a:pt x="6540" y="2960"/>
                    </a:cubicBezTo>
                    <a:cubicBezTo>
                      <a:pt x="6561" y="2960"/>
                      <a:pt x="6581" y="2950"/>
                      <a:pt x="6592" y="2932"/>
                    </a:cubicBezTo>
                    <a:cubicBezTo>
                      <a:pt x="7154" y="2072"/>
                      <a:pt x="7069" y="1193"/>
                      <a:pt x="6967" y="746"/>
                    </a:cubicBezTo>
                    <a:cubicBezTo>
                      <a:pt x="6962" y="722"/>
                      <a:pt x="6945" y="705"/>
                      <a:pt x="6922" y="698"/>
                    </a:cubicBezTo>
                    <a:cubicBezTo>
                      <a:pt x="5018" y="228"/>
                      <a:pt x="4010" y="0"/>
                      <a:pt x="383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62"/>
              <p:cNvSpPr/>
              <p:nvPr/>
            </p:nvSpPr>
            <p:spPr>
              <a:xfrm>
                <a:off x="4205177" y="3817599"/>
                <a:ext cx="18183" cy="430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901" extrusionOk="0">
                    <a:moveTo>
                      <a:pt x="1" y="900"/>
                    </a:moveTo>
                    <a:lnTo>
                      <a:pt x="381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62"/>
              <p:cNvSpPr/>
              <p:nvPr/>
            </p:nvSpPr>
            <p:spPr>
              <a:xfrm>
                <a:off x="4201788" y="3814592"/>
                <a:ext cx="25008" cy="4891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025" extrusionOk="0">
                    <a:moveTo>
                      <a:pt x="452" y="1"/>
                    </a:moveTo>
                    <a:cubicBezTo>
                      <a:pt x="428" y="1"/>
                      <a:pt x="405" y="15"/>
                      <a:pt x="395" y="40"/>
                    </a:cubicBezTo>
                    <a:lnTo>
                      <a:pt x="14" y="939"/>
                    </a:lnTo>
                    <a:cubicBezTo>
                      <a:pt x="1" y="970"/>
                      <a:pt x="16" y="1006"/>
                      <a:pt x="48" y="1020"/>
                    </a:cubicBezTo>
                    <a:cubicBezTo>
                      <a:pt x="55" y="1023"/>
                      <a:pt x="64" y="1025"/>
                      <a:pt x="72" y="1025"/>
                    </a:cubicBezTo>
                    <a:cubicBezTo>
                      <a:pt x="96" y="1025"/>
                      <a:pt x="119" y="1010"/>
                      <a:pt x="129" y="987"/>
                    </a:cubicBezTo>
                    <a:lnTo>
                      <a:pt x="509" y="88"/>
                    </a:lnTo>
                    <a:cubicBezTo>
                      <a:pt x="523" y="55"/>
                      <a:pt x="508" y="20"/>
                      <a:pt x="476" y="6"/>
                    </a:cubicBezTo>
                    <a:cubicBezTo>
                      <a:pt x="468" y="3"/>
                      <a:pt x="460" y="1"/>
                      <a:pt x="4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62"/>
              <p:cNvSpPr/>
              <p:nvPr/>
            </p:nvSpPr>
            <p:spPr>
              <a:xfrm>
                <a:off x="3881603" y="3842368"/>
                <a:ext cx="214667" cy="103754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2174" extrusionOk="0">
                    <a:moveTo>
                      <a:pt x="3391" y="0"/>
                    </a:moveTo>
                    <a:cubicBezTo>
                      <a:pt x="3391" y="0"/>
                      <a:pt x="1695" y="1073"/>
                      <a:pt x="1384" y="1280"/>
                    </a:cubicBezTo>
                    <a:cubicBezTo>
                      <a:pt x="1073" y="1488"/>
                      <a:pt x="0" y="1729"/>
                      <a:pt x="104" y="1937"/>
                    </a:cubicBezTo>
                    <a:cubicBezTo>
                      <a:pt x="175" y="2080"/>
                      <a:pt x="312" y="2173"/>
                      <a:pt x="547" y="2173"/>
                    </a:cubicBezTo>
                    <a:cubicBezTo>
                      <a:pt x="654" y="2173"/>
                      <a:pt x="782" y="2154"/>
                      <a:pt x="934" y="2110"/>
                    </a:cubicBezTo>
                    <a:cubicBezTo>
                      <a:pt x="1419" y="1972"/>
                      <a:pt x="2006" y="1833"/>
                      <a:pt x="2560" y="1592"/>
                    </a:cubicBezTo>
                    <a:cubicBezTo>
                      <a:pt x="3113" y="1350"/>
                      <a:pt x="4498" y="416"/>
                      <a:pt x="4498" y="416"/>
                    </a:cubicBezTo>
                    <a:lnTo>
                      <a:pt x="3391" y="0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62"/>
              <p:cNvSpPr/>
              <p:nvPr/>
            </p:nvSpPr>
            <p:spPr>
              <a:xfrm>
                <a:off x="3883034" y="3839409"/>
                <a:ext cx="216576" cy="10972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99" extrusionOk="0">
                    <a:moveTo>
                      <a:pt x="3360" y="0"/>
                    </a:moveTo>
                    <a:cubicBezTo>
                      <a:pt x="3349" y="0"/>
                      <a:pt x="3337" y="3"/>
                      <a:pt x="3327" y="10"/>
                    </a:cubicBezTo>
                    <a:cubicBezTo>
                      <a:pt x="3310" y="20"/>
                      <a:pt x="1628" y="1085"/>
                      <a:pt x="1320" y="1291"/>
                    </a:cubicBezTo>
                    <a:cubicBezTo>
                      <a:pt x="1207" y="1365"/>
                      <a:pt x="975" y="1450"/>
                      <a:pt x="752" y="1532"/>
                    </a:cubicBezTo>
                    <a:cubicBezTo>
                      <a:pt x="327" y="1689"/>
                      <a:pt x="66" y="1792"/>
                      <a:pt x="14" y="1923"/>
                    </a:cubicBezTo>
                    <a:cubicBezTo>
                      <a:pt x="1" y="1957"/>
                      <a:pt x="2" y="1994"/>
                      <a:pt x="18" y="2028"/>
                    </a:cubicBezTo>
                    <a:cubicBezTo>
                      <a:pt x="109" y="2208"/>
                      <a:pt x="274" y="2298"/>
                      <a:pt x="515" y="2298"/>
                    </a:cubicBezTo>
                    <a:cubicBezTo>
                      <a:pt x="632" y="2298"/>
                      <a:pt x="768" y="2276"/>
                      <a:pt x="921" y="2232"/>
                    </a:cubicBezTo>
                    <a:cubicBezTo>
                      <a:pt x="1018" y="2205"/>
                      <a:pt x="1119" y="2178"/>
                      <a:pt x="1223" y="2149"/>
                    </a:cubicBezTo>
                    <a:cubicBezTo>
                      <a:pt x="1639" y="2035"/>
                      <a:pt x="2109" y="1906"/>
                      <a:pt x="2555" y="1711"/>
                    </a:cubicBezTo>
                    <a:cubicBezTo>
                      <a:pt x="3108" y="1469"/>
                      <a:pt x="4446" y="568"/>
                      <a:pt x="4502" y="529"/>
                    </a:cubicBezTo>
                    <a:cubicBezTo>
                      <a:pt x="4531" y="510"/>
                      <a:pt x="4538" y="471"/>
                      <a:pt x="4519" y="443"/>
                    </a:cubicBezTo>
                    <a:cubicBezTo>
                      <a:pt x="4507" y="425"/>
                      <a:pt x="4488" y="416"/>
                      <a:pt x="4468" y="416"/>
                    </a:cubicBezTo>
                    <a:cubicBezTo>
                      <a:pt x="4456" y="416"/>
                      <a:pt x="4444" y="419"/>
                      <a:pt x="4433" y="426"/>
                    </a:cubicBezTo>
                    <a:cubicBezTo>
                      <a:pt x="4419" y="436"/>
                      <a:pt x="3048" y="1360"/>
                      <a:pt x="2505" y="1597"/>
                    </a:cubicBezTo>
                    <a:cubicBezTo>
                      <a:pt x="2067" y="1788"/>
                      <a:pt x="1601" y="1916"/>
                      <a:pt x="1190" y="2029"/>
                    </a:cubicBezTo>
                    <a:cubicBezTo>
                      <a:pt x="1086" y="2057"/>
                      <a:pt x="985" y="2085"/>
                      <a:pt x="887" y="2113"/>
                    </a:cubicBezTo>
                    <a:cubicBezTo>
                      <a:pt x="746" y="2153"/>
                      <a:pt x="623" y="2173"/>
                      <a:pt x="518" y="2173"/>
                    </a:cubicBezTo>
                    <a:cubicBezTo>
                      <a:pt x="327" y="2173"/>
                      <a:pt x="197" y="2106"/>
                      <a:pt x="130" y="1971"/>
                    </a:cubicBezTo>
                    <a:cubicBezTo>
                      <a:pt x="133" y="1892"/>
                      <a:pt x="563" y="1735"/>
                      <a:pt x="795" y="1650"/>
                    </a:cubicBezTo>
                    <a:cubicBezTo>
                      <a:pt x="1036" y="1561"/>
                      <a:pt x="1264" y="1478"/>
                      <a:pt x="1389" y="1394"/>
                    </a:cubicBezTo>
                    <a:cubicBezTo>
                      <a:pt x="1695" y="1189"/>
                      <a:pt x="3376" y="126"/>
                      <a:pt x="3394" y="115"/>
                    </a:cubicBezTo>
                    <a:cubicBezTo>
                      <a:pt x="3422" y="97"/>
                      <a:pt x="3431" y="58"/>
                      <a:pt x="3413" y="30"/>
                    </a:cubicBezTo>
                    <a:cubicBezTo>
                      <a:pt x="3401" y="11"/>
                      <a:pt x="3381" y="0"/>
                      <a:pt x="3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2"/>
              <p:cNvSpPr/>
              <p:nvPr/>
            </p:nvSpPr>
            <p:spPr>
              <a:xfrm>
                <a:off x="4845740" y="3352045"/>
                <a:ext cx="690199" cy="763266"/>
              </a:xfrm>
              <a:custGeom>
                <a:avLst/>
                <a:gdLst/>
                <a:ahLst/>
                <a:cxnLst/>
                <a:rect l="l" t="t" r="r" b="b"/>
                <a:pathLst>
                  <a:path w="14462" h="15993" extrusionOk="0">
                    <a:moveTo>
                      <a:pt x="10795" y="0"/>
                    </a:moveTo>
                    <a:lnTo>
                      <a:pt x="8857" y="5430"/>
                    </a:lnTo>
                    <a:lnTo>
                      <a:pt x="10034" y="12800"/>
                    </a:lnTo>
                    <a:cubicBezTo>
                      <a:pt x="10034" y="12800"/>
                      <a:pt x="7059" y="13422"/>
                      <a:pt x="5744" y="13630"/>
                    </a:cubicBezTo>
                    <a:cubicBezTo>
                      <a:pt x="5350" y="13692"/>
                      <a:pt x="4999" y="13714"/>
                      <a:pt x="4701" y="13714"/>
                    </a:cubicBezTo>
                    <a:cubicBezTo>
                      <a:pt x="4006" y="13714"/>
                      <a:pt x="3599" y="13595"/>
                      <a:pt x="3599" y="13595"/>
                    </a:cubicBezTo>
                    <a:cubicBezTo>
                      <a:pt x="3599" y="13595"/>
                      <a:pt x="2734" y="12350"/>
                      <a:pt x="2215" y="12142"/>
                    </a:cubicBezTo>
                    <a:cubicBezTo>
                      <a:pt x="2085" y="12090"/>
                      <a:pt x="1967" y="12071"/>
                      <a:pt x="1861" y="12071"/>
                    </a:cubicBezTo>
                    <a:cubicBezTo>
                      <a:pt x="1545" y="12071"/>
                      <a:pt x="1350" y="12246"/>
                      <a:pt x="1350" y="12246"/>
                    </a:cubicBezTo>
                    <a:cubicBezTo>
                      <a:pt x="1350" y="12246"/>
                      <a:pt x="1120" y="12230"/>
                      <a:pt x="925" y="12230"/>
                    </a:cubicBezTo>
                    <a:cubicBezTo>
                      <a:pt x="828" y="12230"/>
                      <a:pt x="740" y="12234"/>
                      <a:pt x="694" y="12246"/>
                    </a:cubicBezTo>
                    <a:cubicBezTo>
                      <a:pt x="555" y="12280"/>
                      <a:pt x="278" y="12280"/>
                      <a:pt x="139" y="12627"/>
                    </a:cubicBezTo>
                    <a:cubicBezTo>
                      <a:pt x="1" y="12973"/>
                      <a:pt x="139" y="13561"/>
                      <a:pt x="139" y="13768"/>
                    </a:cubicBezTo>
                    <a:cubicBezTo>
                      <a:pt x="139" y="13976"/>
                      <a:pt x="70" y="14425"/>
                      <a:pt x="105" y="14979"/>
                    </a:cubicBezTo>
                    <a:cubicBezTo>
                      <a:pt x="139" y="15532"/>
                      <a:pt x="486" y="15463"/>
                      <a:pt x="936" y="15671"/>
                    </a:cubicBezTo>
                    <a:cubicBezTo>
                      <a:pt x="1385" y="15879"/>
                      <a:pt x="2146" y="15948"/>
                      <a:pt x="2457" y="15948"/>
                    </a:cubicBezTo>
                    <a:cubicBezTo>
                      <a:pt x="2707" y="15948"/>
                      <a:pt x="9820" y="15992"/>
                      <a:pt x="12743" y="15992"/>
                    </a:cubicBezTo>
                    <a:cubicBezTo>
                      <a:pt x="13474" y="15992"/>
                      <a:pt x="13943" y="15989"/>
                      <a:pt x="13978" y="15982"/>
                    </a:cubicBezTo>
                    <a:cubicBezTo>
                      <a:pt x="14150" y="15948"/>
                      <a:pt x="14462" y="15809"/>
                      <a:pt x="14427" y="15428"/>
                    </a:cubicBezTo>
                    <a:cubicBezTo>
                      <a:pt x="14393" y="15049"/>
                      <a:pt x="13770" y="2213"/>
                      <a:pt x="13459" y="1625"/>
                    </a:cubicBezTo>
                    <a:cubicBezTo>
                      <a:pt x="13147" y="1038"/>
                      <a:pt x="10795" y="0"/>
                      <a:pt x="10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2"/>
              <p:cNvSpPr/>
              <p:nvPr/>
            </p:nvSpPr>
            <p:spPr>
              <a:xfrm>
                <a:off x="4844546" y="3349086"/>
                <a:ext cx="694351" cy="769136"/>
              </a:xfrm>
              <a:custGeom>
                <a:avLst/>
                <a:gdLst/>
                <a:ahLst/>
                <a:cxnLst/>
                <a:rect l="l" t="t" r="r" b="b"/>
                <a:pathLst>
                  <a:path w="14549" h="16116" extrusionOk="0">
                    <a:moveTo>
                      <a:pt x="10820" y="0"/>
                    </a:moveTo>
                    <a:cubicBezTo>
                      <a:pt x="10796" y="0"/>
                      <a:pt x="10774" y="14"/>
                      <a:pt x="10763" y="37"/>
                    </a:cubicBezTo>
                    <a:cubicBezTo>
                      <a:pt x="10749" y="68"/>
                      <a:pt x="10764" y="105"/>
                      <a:pt x="10795" y="119"/>
                    </a:cubicBezTo>
                    <a:cubicBezTo>
                      <a:pt x="10818" y="129"/>
                      <a:pt x="13131" y="1154"/>
                      <a:pt x="13429" y="1717"/>
                    </a:cubicBezTo>
                    <a:cubicBezTo>
                      <a:pt x="13677" y="2185"/>
                      <a:pt x="14142" y="10893"/>
                      <a:pt x="14317" y="14171"/>
                    </a:cubicBezTo>
                    <a:cubicBezTo>
                      <a:pt x="14359" y="14953"/>
                      <a:pt x="14384" y="15425"/>
                      <a:pt x="14390" y="15497"/>
                    </a:cubicBezTo>
                    <a:cubicBezTo>
                      <a:pt x="14424" y="15867"/>
                      <a:pt x="14092" y="15963"/>
                      <a:pt x="13992" y="15984"/>
                    </a:cubicBezTo>
                    <a:cubicBezTo>
                      <a:pt x="13946" y="15990"/>
                      <a:pt x="13507" y="15992"/>
                      <a:pt x="12828" y="15992"/>
                    </a:cubicBezTo>
                    <a:cubicBezTo>
                      <a:pt x="10541" y="15992"/>
                      <a:pt x="5524" y="15965"/>
                      <a:pt x="3576" y="15953"/>
                    </a:cubicBezTo>
                    <a:cubicBezTo>
                      <a:pt x="2945" y="15950"/>
                      <a:pt x="2539" y="15948"/>
                      <a:pt x="2482" y="15948"/>
                    </a:cubicBezTo>
                    <a:cubicBezTo>
                      <a:pt x="2187" y="15948"/>
                      <a:pt x="1430" y="15882"/>
                      <a:pt x="986" y="15677"/>
                    </a:cubicBezTo>
                    <a:cubicBezTo>
                      <a:pt x="871" y="15623"/>
                      <a:pt x="760" y="15587"/>
                      <a:pt x="664" y="15555"/>
                    </a:cubicBezTo>
                    <a:cubicBezTo>
                      <a:pt x="374" y="15462"/>
                      <a:pt x="215" y="15410"/>
                      <a:pt x="192" y="15037"/>
                    </a:cubicBezTo>
                    <a:cubicBezTo>
                      <a:pt x="169" y="14661"/>
                      <a:pt x="194" y="14335"/>
                      <a:pt x="212" y="14096"/>
                    </a:cubicBezTo>
                    <a:cubicBezTo>
                      <a:pt x="220" y="13986"/>
                      <a:pt x="226" y="13898"/>
                      <a:pt x="226" y="13830"/>
                    </a:cubicBezTo>
                    <a:cubicBezTo>
                      <a:pt x="226" y="13771"/>
                      <a:pt x="216" y="13683"/>
                      <a:pt x="204" y="13582"/>
                    </a:cubicBezTo>
                    <a:cubicBezTo>
                      <a:pt x="172" y="13315"/>
                      <a:pt x="128" y="12949"/>
                      <a:pt x="222" y="12712"/>
                    </a:cubicBezTo>
                    <a:cubicBezTo>
                      <a:pt x="328" y="12446"/>
                      <a:pt x="522" y="12410"/>
                      <a:pt x="664" y="12383"/>
                    </a:cubicBezTo>
                    <a:cubicBezTo>
                      <a:pt x="689" y="12378"/>
                      <a:pt x="712" y="12374"/>
                      <a:pt x="733" y="12369"/>
                    </a:cubicBezTo>
                    <a:cubicBezTo>
                      <a:pt x="773" y="12359"/>
                      <a:pt x="853" y="12355"/>
                      <a:pt x="945" y="12355"/>
                    </a:cubicBezTo>
                    <a:cubicBezTo>
                      <a:pt x="1098" y="12355"/>
                      <a:pt x="1283" y="12365"/>
                      <a:pt x="1371" y="12371"/>
                    </a:cubicBezTo>
                    <a:cubicBezTo>
                      <a:pt x="1388" y="12371"/>
                      <a:pt x="1405" y="12366"/>
                      <a:pt x="1416" y="12355"/>
                    </a:cubicBezTo>
                    <a:cubicBezTo>
                      <a:pt x="1426" y="12346"/>
                      <a:pt x="1601" y="12195"/>
                      <a:pt x="1884" y="12195"/>
                    </a:cubicBezTo>
                    <a:cubicBezTo>
                      <a:pt x="1983" y="12195"/>
                      <a:pt x="2094" y="12214"/>
                      <a:pt x="2217" y="12263"/>
                    </a:cubicBezTo>
                    <a:cubicBezTo>
                      <a:pt x="2712" y="12461"/>
                      <a:pt x="3564" y="13680"/>
                      <a:pt x="3573" y="13693"/>
                    </a:cubicBezTo>
                    <a:cubicBezTo>
                      <a:pt x="3581" y="13704"/>
                      <a:pt x="3593" y="13713"/>
                      <a:pt x="3606" y="13717"/>
                    </a:cubicBezTo>
                    <a:cubicBezTo>
                      <a:pt x="3630" y="13724"/>
                      <a:pt x="4036" y="13839"/>
                      <a:pt x="4721" y="13839"/>
                    </a:cubicBezTo>
                    <a:cubicBezTo>
                      <a:pt x="5022" y="13839"/>
                      <a:pt x="5378" y="13817"/>
                      <a:pt x="5778" y="13754"/>
                    </a:cubicBezTo>
                    <a:cubicBezTo>
                      <a:pt x="7080" y="13548"/>
                      <a:pt x="10042" y="12929"/>
                      <a:pt x="10071" y="12923"/>
                    </a:cubicBezTo>
                    <a:cubicBezTo>
                      <a:pt x="10104" y="12915"/>
                      <a:pt x="10125" y="12885"/>
                      <a:pt x="10119" y="12852"/>
                    </a:cubicBezTo>
                    <a:lnTo>
                      <a:pt x="8944" y="5483"/>
                    </a:lnTo>
                    <a:cubicBezTo>
                      <a:pt x="8939" y="5453"/>
                      <a:pt x="8912" y="5431"/>
                      <a:pt x="8882" y="5431"/>
                    </a:cubicBezTo>
                    <a:cubicBezTo>
                      <a:pt x="8879" y="5431"/>
                      <a:pt x="8876" y="5431"/>
                      <a:pt x="8873" y="5432"/>
                    </a:cubicBezTo>
                    <a:cubicBezTo>
                      <a:pt x="8839" y="5437"/>
                      <a:pt x="8816" y="5469"/>
                      <a:pt x="8821" y="5503"/>
                    </a:cubicBezTo>
                    <a:lnTo>
                      <a:pt x="9988" y="12814"/>
                    </a:lnTo>
                    <a:cubicBezTo>
                      <a:pt x="9565" y="12901"/>
                      <a:pt x="6957" y="13442"/>
                      <a:pt x="5760" y="13631"/>
                    </a:cubicBezTo>
                    <a:cubicBezTo>
                      <a:pt x="5372" y="13692"/>
                      <a:pt x="5026" y="13713"/>
                      <a:pt x="4731" y="13713"/>
                    </a:cubicBezTo>
                    <a:cubicBezTo>
                      <a:pt x="4136" y="13713"/>
                      <a:pt x="3752" y="13626"/>
                      <a:pt x="3662" y="13604"/>
                    </a:cubicBezTo>
                    <a:cubicBezTo>
                      <a:pt x="3546" y="13440"/>
                      <a:pt x="2765" y="12348"/>
                      <a:pt x="2263" y="12147"/>
                    </a:cubicBezTo>
                    <a:cubicBezTo>
                      <a:pt x="2124" y="12091"/>
                      <a:pt x="1997" y="12070"/>
                      <a:pt x="1884" y="12070"/>
                    </a:cubicBezTo>
                    <a:cubicBezTo>
                      <a:pt x="1607" y="12070"/>
                      <a:pt x="1417" y="12197"/>
                      <a:pt x="1355" y="12245"/>
                    </a:cubicBezTo>
                    <a:cubicBezTo>
                      <a:pt x="1287" y="12240"/>
                      <a:pt x="1112" y="12231"/>
                      <a:pt x="956" y="12231"/>
                    </a:cubicBezTo>
                    <a:cubicBezTo>
                      <a:pt x="851" y="12231"/>
                      <a:pt x="755" y="12235"/>
                      <a:pt x="703" y="12248"/>
                    </a:cubicBezTo>
                    <a:cubicBezTo>
                      <a:pt x="685" y="12252"/>
                      <a:pt x="664" y="12256"/>
                      <a:pt x="641" y="12261"/>
                    </a:cubicBezTo>
                    <a:cubicBezTo>
                      <a:pt x="491" y="12289"/>
                      <a:pt x="239" y="12336"/>
                      <a:pt x="107" y="12666"/>
                    </a:cubicBezTo>
                    <a:cubicBezTo>
                      <a:pt x="1" y="12932"/>
                      <a:pt x="47" y="13316"/>
                      <a:pt x="81" y="13596"/>
                    </a:cubicBezTo>
                    <a:cubicBezTo>
                      <a:pt x="92" y="13694"/>
                      <a:pt x="103" y="13778"/>
                      <a:pt x="103" y="13830"/>
                    </a:cubicBezTo>
                    <a:cubicBezTo>
                      <a:pt x="103" y="13892"/>
                      <a:pt x="96" y="13978"/>
                      <a:pt x="88" y="14086"/>
                    </a:cubicBezTo>
                    <a:cubicBezTo>
                      <a:pt x="69" y="14329"/>
                      <a:pt x="44" y="14660"/>
                      <a:pt x="68" y="15046"/>
                    </a:cubicBezTo>
                    <a:cubicBezTo>
                      <a:pt x="96" y="15502"/>
                      <a:pt x="330" y="15578"/>
                      <a:pt x="625" y="15674"/>
                    </a:cubicBezTo>
                    <a:cubicBezTo>
                      <a:pt x="719" y="15705"/>
                      <a:pt x="824" y="15739"/>
                      <a:pt x="935" y="15789"/>
                    </a:cubicBezTo>
                    <a:cubicBezTo>
                      <a:pt x="1396" y="16003"/>
                      <a:pt x="2177" y="16072"/>
                      <a:pt x="2482" y="16072"/>
                    </a:cubicBezTo>
                    <a:cubicBezTo>
                      <a:pt x="2539" y="16072"/>
                      <a:pt x="2945" y="16074"/>
                      <a:pt x="3575" y="16078"/>
                    </a:cubicBezTo>
                    <a:cubicBezTo>
                      <a:pt x="7168" y="16098"/>
                      <a:pt x="10826" y="16116"/>
                      <a:pt x="12712" y="16116"/>
                    </a:cubicBezTo>
                    <a:cubicBezTo>
                      <a:pt x="13498" y="16116"/>
                      <a:pt x="13977" y="16113"/>
                      <a:pt x="14015" y="16105"/>
                    </a:cubicBezTo>
                    <a:cubicBezTo>
                      <a:pt x="14279" y="16053"/>
                      <a:pt x="14549" y="15862"/>
                      <a:pt x="14514" y="15485"/>
                    </a:cubicBezTo>
                    <a:cubicBezTo>
                      <a:pt x="14508" y="15417"/>
                      <a:pt x="14482" y="14919"/>
                      <a:pt x="14441" y="14165"/>
                    </a:cubicBezTo>
                    <a:cubicBezTo>
                      <a:pt x="14143" y="8571"/>
                      <a:pt x="13770" y="2095"/>
                      <a:pt x="13539" y="1659"/>
                    </a:cubicBezTo>
                    <a:cubicBezTo>
                      <a:pt x="13221" y="1059"/>
                      <a:pt x="10942" y="47"/>
                      <a:pt x="10845" y="5"/>
                    </a:cubicBezTo>
                    <a:cubicBezTo>
                      <a:pt x="10837" y="2"/>
                      <a:pt x="10828" y="0"/>
                      <a:pt x="10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62"/>
              <p:cNvSpPr/>
              <p:nvPr/>
            </p:nvSpPr>
            <p:spPr>
              <a:xfrm>
                <a:off x="5321413" y="3959914"/>
                <a:ext cx="14604" cy="65431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371" extrusionOk="0">
                    <a:moveTo>
                      <a:pt x="67" y="0"/>
                    </a:moveTo>
                    <a:cubicBezTo>
                      <a:pt x="64" y="0"/>
                      <a:pt x="61" y="0"/>
                      <a:pt x="58" y="1"/>
                    </a:cubicBezTo>
                    <a:cubicBezTo>
                      <a:pt x="25" y="6"/>
                      <a:pt x="1" y="38"/>
                      <a:pt x="5" y="71"/>
                    </a:cubicBezTo>
                    <a:lnTo>
                      <a:pt x="178" y="1317"/>
                    </a:lnTo>
                    <a:cubicBezTo>
                      <a:pt x="182" y="1347"/>
                      <a:pt x="209" y="1370"/>
                      <a:pt x="240" y="1370"/>
                    </a:cubicBezTo>
                    <a:cubicBezTo>
                      <a:pt x="243" y="1370"/>
                      <a:pt x="245" y="1370"/>
                      <a:pt x="248" y="1369"/>
                    </a:cubicBezTo>
                    <a:cubicBezTo>
                      <a:pt x="283" y="1365"/>
                      <a:pt x="306" y="1334"/>
                      <a:pt x="302" y="1299"/>
                    </a:cubicBezTo>
                    <a:lnTo>
                      <a:pt x="129" y="54"/>
                    </a:lnTo>
                    <a:cubicBezTo>
                      <a:pt x="124" y="23"/>
                      <a:pt x="97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62"/>
              <p:cNvSpPr/>
              <p:nvPr/>
            </p:nvSpPr>
            <p:spPr>
              <a:xfrm>
                <a:off x="4845740" y="3928081"/>
                <a:ext cx="219917" cy="185603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3889" extrusionOk="0">
                    <a:moveTo>
                      <a:pt x="1861" y="1"/>
                    </a:moveTo>
                    <a:cubicBezTo>
                      <a:pt x="1545" y="1"/>
                      <a:pt x="1350" y="176"/>
                      <a:pt x="1350" y="176"/>
                    </a:cubicBezTo>
                    <a:cubicBezTo>
                      <a:pt x="1350" y="176"/>
                      <a:pt x="1120" y="160"/>
                      <a:pt x="925" y="160"/>
                    </a:cubicBezTo>
                    <a:cubicBezTo>
                      <a:pt x="828" y="160"/>
                      <a:pt x="740" y="164"/>
                      <a:pt x="694" y="176"/>
                    </a:cubicBezTo>
                    <a:cubicBezTo>
                      <a:pt x="555" y="210"/>
                      <a:pt x="278" y="210"/>
                      <a:pt x="139" y="557"/>
                    </a:cubicBezTo>
                    <a:cubicBezTo>
                      <a:pt x="1" y="902"/>
                      <a:pt x="139" y="1491"/>
                      <a:pt x="139" y="1698"/>
                    </a:cubicBezTo>
                    <a:cubicBezTo>
                      <a:pt x="139" y="1906"/>
                      <a:pt x="70" y="2355"/>
                      <a:pt x="105" y="2909"/>
                    </a:cubicBezTo>
                    <a:cubicBezTo>
                      <a:pt x="139" y="3462"/>
                      <a:pt x="486" y="3393"/>
                      <a:pt x="935" y="3601"/>
                    </a:cubicBezTo>
                    <a:cubicBezTo>
                      <a:pt x="1385" y="3809"/>
                      <a:pt x="2146" y="3878"/>
                      <a:pt x="2457" y="3878"/>
                    </a:cubicBezTo>
                    <a:cubicBezTo>
                      <a:pt x="2536" y="3878"/>
                      <a:pt x="3297" y="3882"/>
                      <a:pt x="4393" y="3888"/>
                    </a:cubicBezTo>
                    <a:cubicBezTo>
                      <a:pt x="4031" y="2686"/>
                      <a:pt x="4321" y="1999"/>
                      <a:pt x="4608" y="1643"/>
                    </a:cubicBezTo>
                    <a:cubicBezTo>
                      <a:pt x="3971" y="1632"/>
                      <a:pt x="3599" y="1525"/>
                      <a:pt x="3599" y="1525"/>
                    </a:cubicBezTo>
                    <a:cubicBezTo>
                      <a:pt x="3599" y="1525"/>
                      <a:pt x="2734" y="280"/>
                      <a:pt x="2215" y="72"/>
                    </a:cubicBezTo>
                    <a:cubicBezTo>
                      <a:pt x="2085" y="20"/>
                      <a:pt x="1967" y="1"/>
                      <a:pt x="1861" y="1"/>
                    </a:cubicBez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2"/>
              <p:cNvSpPr/>
              <p:nvPr/>
            </p:nvSpPr>
            <p:spPr>
              <a:xfrm>
                <a:off x="4844499" y="3925122"/>
                <a:ext cx="224307" cy="191520"/>
              </a:xfrm>
              <a:custGeom>
                <a:avLst/>
                <a:gdLst/>
                <a:ahLst/>
                <a:cxnLst/>
                <a:rect l="l" t="t" r="r" b="b"/>
                <a:pathLst>
                  <a:path w="4700" h="4013" extrusionOk="0">
                    <a:moveTo>
                      <a:pt x="1886" y="124"/>
                    </a:moveTo>
                    <a:cubicBezTo>
                      <a:pt x="1984" y="124"/>
                      <a:pt x="2096" y="143"/>
                      <a:pt x="2219" y="192"/>
                    </a:cubicBezTo>
                    <a:cubicBezTo>
                      <a:pt x="2714" y="390"/>
                      <a:pt x="3565" y="1610"/>
                      <a:pt x="3575" y="1623"/>
                    </a:cubicBezTo>
                    <a:cubicBezTo>
                      <a:pt x="3582" y="1634"/>
                      <a:pt x="3595" y="1643"/>
                      <a:pt x="3608" y="1647"/>
                    </a:cubicBezTo>
                    <a:cubicBezTo>
                      <a:pt x="3623" y="1651"/>
                      <a:pt x="3948" y="1744"/>
                      <a:pt x="4513" y="1764"/>
                    </a:cubicBezTo>
                    <a:cubicBezTo>
                      <a:pt x="4245" y="2152"/>
                      <a:pt x="4033" y="2817"/>
                      <a:pt x="4337" y="3887"/>
                    </a:cubicBezTo>
                    <a:lnTo>
                      <a:pt x="3723" y="3884"/>
                    </a:lnTo>
                    <a:cubicBezTo>
                      <a:pt x="3010" y="3880"/>
                      <a:pt x="2544" y="3878"/>
                      <a:pt x="2483" y="3878"/>
                    </a:cubicBezTo>
                    <a:cubicBezTo>
                      <a:pt x="2188" y="3878"/>
                      <a:pt x="1431" y="3812"/>
                      <a:pt x="988" y="3606"/>
                    </a:cubicBezTo>
                    <a:cubicBezTo>
                      <a:pt x="872" y="3553"/>
                      <a:pt x="761" y="3517"/>
                      <a:pt x="665" y="3485"/>
                    </a:cubicBezTo>
                    <a:cubicBezTo>
                      <a:pt x="375" y="3391"/>
                      <a:pt x="217" y="3340"/>
                      <a:pt x="194" y="2967"/>
                    </a:cubicBezTo>
                    <a:cubicBezTo>
                      <a:pt x="170" y="2590"/>
                      <a:pt x="195" y="2264"/>
                      <a:pt x="213" y="2026"/>
                    </a:cubicBezTo>
                    <a:cubicBezTo>
                      <a:pt x="221" y="1915"/>
                      <a:pt x="228" y="1828"/>
                      <a:pt x="228" y="1760"/>
                    </a:cubicBezTo>
                    <a:cubicBezTo>
                      <a:pt x="228" y="1701"/>
                      <a:pt x="217" y="1612"/>
                      <a:pt x="205" y="1512"/>
                    </a:cubicBezTo>
                    <a:cubicBezTo>
                      <a:pt x="173" y="1245"/>
                      <a:pt x="129" y="879"/>
                      <a:pt x="223" y="642"/>
                    </a:cubicBezTo>
                    <a:cubicBezTo>
                      <a:pt x="330" y="376"/>
                      <a:pt x="523" y="340"/>
                      <a:pt x="665" y="312"/>
                    </a:cubicBezTo>
                    <a:cubicBezTo>
                      <a:pt x="690" y="308"/>
                      <a:pt x="714" y="304"/>
                      <a:pt x="734" y="299"/>
                    </a:cubicBezTo>
                    <a:cubicBezTo>
                      <a:pt x="774" y="288"/>
                      <a:pt x="856" y="285"/>
                      <a:pt x="948" y="285"/>
                    </a:cubicBezTo>
                    <a:cubicBezTo>
                      <a:pt x="1100" y="285"/>
                      <a:pt x="1284" y="294"/>
                      <a:pt x="1372" y="300"/>
                    </a:cubicBezTo>
                    <a:cubicBezTo>
                      <a:pt x="1374" y="300"/>
                      <a:pt x="1375" y="300"/>
                      <a:pt x="1376" y="300"/>
                    </a:cubicBezTo>
                    <a:cubicBezTo>
                      <a:pt x="1392" y="300"/>
                      <a:pt x="1407" y="295"/>
                      <a:pt x="1418" y="284"/>
                    </a:cubicBezTo>
                    <a:cubicBezTo>
                      <a:pt x="1428" y="275"/>
                      <a:pt x="1602" y="124"/>
                      <a:pt x="1886" y="124"/>
                    </a:cubicBezTo>
                    <a:close/>
                    <a:moveTo>
                      <a:pt x="1886" y="0"/>
                    </a:moveTo>
                    <a:cubicBezTo>
                      <a:pt x="1608" y="0"/>
                      <a:pt x="1417" y="127"/>
                      <a:pt x="1355" y="175"/>
                    </a:cubicBezTo>
                    <a:cubicBezTo>
                      <a:pt x="1287" y="170"/>
                      <a:pt x="1113" y="161"/>
                      <a:pt x="957" y="161"/>
                    </a:cubicBezTo>
                    <a:cubicBezTo>
                      <a:pt x="852" y="161"/>
                      <a:pt x="756" y="165"/>
                      <a:pt x="704" y="178"/>
                    </a:cubicBezTo>
                    <a:cubicBezTo>
                      <a:pt x="686" y="182"/>
                      <a:pt x="665" y="186"/>
                      <a:pt x="642" y="191"/>
                    </a:cubicBezTo>
                    <a:cubicBezTo>
                      <a:pt x="492" y="219"/>
                      <a:pt x="240" y="266"/>
                      <a:pt x="108" y="596"/>
                    </a:cubicBezTo>
                    <a:cubicBezTo>
                      <a:pt x="1" y="862"/>
                      <a:pt x="48" y="1246"/>
                      <a:pt x="82" y="1526"/>
                    </a:cubicBezTo>
                    <a:cubicBezTo>
                      <a:pt x="93" y="1624"/>
                      <a:pt x="104" y="1707"/>
                      <a:pt x="104" y="1760"/>
                    </a:cubicBezTo>
                    <a:cubicBezTo>
                      <a:pt x="104" y="1822"/>
                      <a:pt x="97" y="1908"/>
                      <a:pt x="89" y="2016"/>
                    </a:cubicBezTo>
                    <a:cubicBezTo>
                      <a:pt x="70" y="2259"/>
                      <a:pt x="45" y="2589"/>
                      <a:pt x="69" y="2974"/>
                    </a:cubicBezTo>
                    <a:cubicBezTo>
                      <a:pt x="97" y="3432"/>
                      <a:pt x="330" y="3508"/>
                      <a:pt x="626" y="3604"/>
                    </a:cubicBezTo>
                    <a:cubicBezTo>
                      <a:pt x="720" y="3635"/>
                      <a:pt x="825" y="3669"/>
                      <a:pt x="936" y="3719"/>
                    </a:cubicBezTo>
                    <a:cubicBezTo>
                      <a:pt x="1397" y="3933"/>
                      <a:pt x="2178" y="4002"/>
                      <a:pt x="2483" y="4002"/>
                    </a:cubicBezTo>
                    <a:cubicBezTo>
                      <a:pt x="2544" y="4002"/>
                      <a:pt x="3009" y="4005"/>
                      <a:pt x="3722" y="4008"/>
                    </a:cubicBezTo>
                    <a:lnTo>
                      <a:pt x="4419" y="4012"/>
                    </a:lnTo>
                    <a:cubicBezTo>
                      <a:pt x="4439" y="4012"/>
                      <a:pt x="4457" y="4003"/>
                      <a:pt x="4469" y="3987"/>
                    </a:cubicBezTo>
                    <a:cubicBezTo>
                      <a:pt x="4481" y="3971"/>
                      <a:pt x="4485" y="3951"/>
                      <a:pt x="4479" y="3933"/>
                    </a:cubicBezTo>
                    <a:cubicBezTo>
                      <a:pt x="4128" y="2768"/>
                      <a:pt x="4395" y="2099"/>
                      <a:pt x="4682" y="1744"/>
                    </a:cubicBezTo>
                    <a:cubicBezTo>
                      <a:pt x="4698" y="1726"/>
                      <a:pt x="4700" y="1700"/>
                      <a:pt x="4690" y="1679"/>
                    </a:cubicBezTo>
                    <a:cubicBezTo>
                      <a:pt x="4680" y="1657"/>
                      <a:pt x="4659" y="1643"/>
                      <a:pt x="4635" y="1643"/>
                    </a:cubicBezTo>
                    <a:cubicBezTo>
                      <a:pt x="4097" y="1634"/>
                      <a:pt x="3749" y="1555"/>
                      <a:pt x="3663" y="1533"/>
                    </a:cubicBezTo>
                    <a:cubicBezTo>
                      <a:pt x="3547" y="1369"/>
                      <a:pt x="2765" y="277"/>
                      <a:pt x="2264" y="76"/>
                    </a:cubicBezTo>
                    <a:cubicBezTo>
                      <a:pt x="2125" y="21"/>
                      <a:pt x="1998" y="0"/>
                      <a:pt x="18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2"/>
              <p:cNvSpPr/>
              <p:nvPr/>
            </p:nvSpPr>
            <p:spPr>
              <a:xfrm>
                <a:off x="3255691" y="3595202"/>
                <a:ext cx="815763" cy="492283"/>
              </a:xfrm>
              <a:custGeom>
                <a:avLst/>
                <a:gdLst/>
                <a:ahLst/>
                <a:cxnLst/>
                <a:rect l="l" t="t" r="r" b="b"/>
                <a:pathLst>
                  <a:path w="17093" h="10315" extrusionOk="0">
                    <a:moveTo>
                      <a:pt x="1" y="1"/>
                    </a:moveTo>
                    <a:lnTo>
                      <a:pt x="2509" y="10315"/>
                    </a:lnTo>
                    <a:lnTo>
                      <a:pt x="17092" y="10315"/>
                    </a:lnTo>
                    <a:lnTo>
                      <a:pt x="14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2"/>
              <p:cNvSpPr/>
              <p:nvPr/>
            </p:nvSpPr>
            <p:spPr>
              <a:xfrm>
                <a:off x="3252589" y="3592243"/>
                <a:ext cx="821968" cy="498201"/>
              </a:xfrm>
              <a:custGeom>
                <a:avLst/>
                <a:gdLst/>
                <a:ahLst/>
                <a:cxnLst/>
                <a:rect l="l" t="t" r="r" b="b"/>
                <a:pathLst>
                  <a:path w="17223" h="10439" extrusionOk="0">
                    <a:moveTo>
                      <a:pt x="14599" y="125"/>
                    </a:moveTo>
                    <a:lnTo>
                      <a:pt x="17078" y="10315"/>
                    </a:lnTo>
                    <a:lnTo>
                      <a:pt x="2624" y="10315"/>
                    </a:lnTo>
                    <a:lnTo>
                      <a:pt x="144" y="125"/>
                    </a:lnTo>
                    <a:close/>
                    <a:moveTo>
                      <a:pt x="66" y="1"/>
                    </a:moveTo>
                    <a:cubicBezTo>
                      <a:pt x="47" y="1"/>
                      <a:pt x="29" y="9"/>
                      <a:pt x="16" y="24"/>
                    </a:cubicBezTo>
                    <a:cubicBezTo>
                      <a:pt x="5" y="39"/>
                      <a:pt x="0" y="58"/>
                      <a:pt x="5" y="77"/>
                    </a:cubicBezTo>
                    <a:lnTo>
                      <a:pt x="2514" y="10391"/>
                    </a:lnTo>
                    <a:cubicBezTo>
                      <a:pt x="2521" y="10419"/>
                      <a:pt x="2546" y="10438"/>
                      <a:pt x="2574" y="10438"/>
                    </a:cubicBezTo>
                    <a:lnTo>
                      <a:pt x="17157" y="10438"/>
                    </a:lnTo>
                    <a:cubicBezTo>
                      <a:pt x="17176" y="10438"/>
                      <a:pt x="17195" y="10430"/>
                      <a:pt x="17206" y="10415"/>
                    </a:cubicBezTo>
                    <a:cubicBezTo>
                      <a:pt x="17218" y="10400"/>
                      <a:pt x="17222" y="10381"/>
                      <a:pt x="17218" y="10362"/>
                    </a:cubicBezTo>
                    <a:lnTo>
                      <a:pt x="14708" y="48"/>
                    </a:lnTo>
                    <a:cubicBezTo>
                      <a:pt x="14702" y="20"/>
                      <a:pt x="14676" y="1"/>
                      <a:pt x="14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62"/>
              <p:cNvSpPr/>
              <p:nvPr/>
            </p:nvSpPr>
            <p:spPr>
              <a:xfrm>
                <a:off x="3545811" y="3823230"/>
                <a:ext cx="200827" cy="55170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1156" extrusionOk="0">
                    <a:moveTo>
                      <a:pt x="2103" y="0"/>
                    </a:moveTo>
                    <a:cubicBezTo>
                      <a:pt x="942" y="0"/>
                      <a:pt x="0" y="258"/>
                      <a:pt x="0" y="577"/>
                    </a:cubicBezTo>
                    <a:cubicBezTo>
                      <a:pt x="0" y="896"/>
                      <a:pt x="942" y="1156"/>
                      <a:pt x="2103" y="1156"/>
                    </a:cubicBezTo>
                    <a:cubicBezTo>
                      <a:pt x="3265" y="1156"/>
                      <a:pt x="4207" y="896"/>
                      <a:pt x="4207" y="577"/>
                    </a:cubicBezTo>
                    <a:cubicBezTo>
                      <a:pt x="4207" y="258"/>
                      <a:pt x="3266" y="0"/>
                      <a:pt x="21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62"/>
              <p:cNvSpPr/>
              <p:nvPr/>
            </p:nvSpPr>
            <p:spPr>
              <a:xfrm>
                <a:off x="3542852" y="3820271"/>
                <a:ext cx="206745" cy="61088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1280" extrusionOk="0">
                    <a:moveTo>
                      <a:pt x="2165" y="124"/>
                    </a:moveTo>
                    <a:cubicBezTo>
                      <a:pt x="3369" y="124"/>
                      <a:pt x="4207" y="396"/>
                      <a:pt x="4207" y="639"/>
                    </a:cubicBezTo>
                    <a:cubicBezTo>
                      <a:pt x="4207" y="884"/>
                      <a:pt x="3369" y="1155"/>
                      <a:pt x="2165" y="1155"/>
                    </a:cubicBezTo>
                    <a:cubicBezTo>
                      <a:pt x="963" y="1155"/>
                      <a:pt x="124" y="884"/>
                      <a:pt x="124" y="639"/>
                    </a:cubicBezTo>
                    <a:cubicBezTo>
                      <a:pt x="124" y="396"/>
                      <a:pt x="963" y="124"/>
                      <a:pt x="2165" y="124"/>
                    </a:cubicBezTo>
                    <a:close/>
                    <a:moveTo>
                      <a:pt x="2165" y="0"/>
                    </a:moveTo>
                    <a:cubicBezTo>
                      <a:pt x="1116" y="0"/>
                      <a:pt x="0" y="224"/>
                      <a:pt x="0" y="639"/>
                    </a:cubicBezTo>
                    <a:cubicBezTo>
                      <a:pt x="0" y="1055"/>
                      <a:pt x="1116" y="1279"/>
                      <a:pt x="2165" y="1279"/>
                    </a:cubicBezTo>
                    <a:cubicBezTo>
                      <a:pt x="3216" y="1279"/>
                      <a:pt x="4331" y="1055"/>
                      <a:pt x="4331" y="639"/>
                    </a:cubicBezTo>
                    <a:cubicBezTo>
                      <a:pt x="4331" y="224"/>
                      <a:pt x="3216" y="0"/>
                      <a:pt x="216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62"/>
              <p:cNvSpPr/>
              <p:nvPr/>
            </p:nvSpPr>
            <p:spPr>
              <a:xfrm>
                <a:off x="3375433" y="4087434"/>
                <a:ext cx="1140246" cy="31260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655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23892" y="654"/>
                    </a:lnTo>
                    <a:lnTo>
                      <a:pt x="2389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62"/>
              <p:cNvSpPr/>
              <p:nvPr/>
            </p:nvSpPr>
            <p:spPr>
              <a:xfrm>
                <a:off x="3372474" y="4084475"/>
                <a:ext cx="1146211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24017" h="780" extrusionOk="0">
                    <a:moveTo>
                      <a:pt x="23892" y="124"/>
                    </a:moveTo>
                    <a:lnTo>
                      <a:pt x="23892" y="654"/>
                    </a:lnTo>
                    <a:lnTo>
                      <a:pt x="124" y="654"/>
                    </a:lnTo>
                    <a:lnTo>
                      <a:pt x="124" y="124"/>
                    </a:lnTo>
                    <a:close/>
                    <a:moveTo>
                      <a:pt x="62" y="1"/>
                    </a:moveTo>
                    <a:cubicBezTo>
                      <a:pt x="29" y="1"/>
                      <a:pt x="1" y="28"/>
                      <a:pt x="1" y="63"/>
                    </a:cubicBezTo>
                    <a:lnTo>
                      <a:pt x="1" y="716"/>
                    </a:lnTo>
                    <a:cubicBezTo>
                      <a:pt x="1" y="751"/>
                      <a:pt x="28" y="779"/>
                      <a:pt x="62" y="779"/>
                    </a:cubicBezTo>
                    <a:lnTo>
                      <a:pt x="23955" y="779"/>
                    </a:lnTo>
                    <a:cubicBezTo>
                      <a:pt x="23988" y="779"/>
                      <a:pt x="24017" y="751"/>
                      <a:pt x="24017" y="716"/>
                    </a:cubicBezTo>
                    <a:lnTo>
                      <a:pt x="24017" y="63"/>
                    </a:lnTo>
                    <a:cubicBezTo>
                      <a:pt x="24017" y="28"/>
                      <a:pt x="23988" y="1"/>
                      <a:pt x="2395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62"/>
              <p:cNvSpPr/>
              <p:nvPr/>
            </p:nvSpPr>
            <p:spPr>
              <a:xfrm>
                <a:off x="4081140" y="4087434"/>
                <a:ext cx="434584" cy="31260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655" extrusionOk="0">
                    <a:moveTo>
                      <a:pt x="1" y="1"/>
                    </a:moveTo>
                    <a:lnTo>
                      <a:pt x="1" y="654"/>
                    </a:lnTo>
                    <a:lnTo>
                      <a:pt x="9106" y="654"/>
                    </a:lnTo>
                    <a:lnTo>
                      <a:pt x="910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62"/>
              <p:cNvSpPr/>
              <p:nvPr/>
            </p:nvSpPr>
            <p:spPr>
              <a:xfrm>
                <a:off x="4078181" y="4084475"/>
                <a:ext cx="440502" cy="37225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780" extrusionOk="0">
                    <a:moveTo>
                      <a:pt x="9105" y="124"/>
                    </a:moveTo>
                    <a:lnTo>
                      <a:pt x="9105" y="654"/>
                    </a:lnTo>
                    <a:lnTo>
                      <a:pt x="125" y="654"/>
                    </a:lnTo>
                    <a:lnTo>
                      <a:pt x="125" y="124"/>
                    </a:lnTo>
                    <a:close/>
                    <a:moveTo>
                      <a:pt x="63" y="1"/>
                    </a:moveTo>
                    <a:cubicBezTo>
                      <a:pt x="28" y="1"/>
                      <a:pt x="1" y="28"/>
                      <a:pt x="1" y="63"/>
                    </a:cubicBezTo>
                    <a:lnTo>
                      <a:pt x="1" y="716"/>
                    </a:lnTo>
                    <a:cubicBezTo>
                      <a:pt x="1" y="751"/>
                      <a:pt x="28" y="779"/>
                      <a:pt x="63" y="779"/>
                    </a:cubicBezTo>
                    <a:lnTo>
                      <a:pt x="9168" y="779"/>
                    </a:lnTo>
                    <a:cubicBezTo>
                      <a:pt x="9201" y="779"/>
                      <a:pt x="9230" y="751"/>
                      <a:pt x="9230" y="716"/>
                    </a:cubicBezTo>
                    <a:lnTo>
                      <a:pt x="9230" y="63"/>
                    </a:lnTo>
                    <a:cubicBezTo>
                      <a:pt x="9230" y="28"/>
                      <a:pt x="9201" y="1"/>
                      <a:pt x="91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62"/>
              <p:cNvSpPr/>
              <p:nvPr/>
            </p:nvSpPr>
            <p:spPr>
              <a:xfrm>
                <a:off x="4114834" y="4096358"/>
                <a:ext cx="37607" cy="6872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788" y="14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62"/>
              <p:cNvSpPr/>
              <p:nvPr/>
            </p:nvSpPr>
            <p:spPr>
              <a:xfrm>
                <a:off x="4111923" y="4093352"/>
                <a:ext cx="43525" cy="12790"/>
              </a:xfrm>
              <a:custGeom>
                <a:avLst/>
                <a:gdLst/>
                <a:ahLst/>
                <a:cxnLst/>
                <a:rect l="l" t="t" r="r" b="b"/>
                <a:pathLst>
                  <a:path w="912" h="268" extrusionOk="0">
                    <a:moveTo>
                      <a:pt x="787" y="125"/>
                    </a:moveTo>
                    <a:lnTo>
                      <a:pt x="787" y="144"/>
                    </a:lnTo>
                    <a:lnTo>
                      <a:pt x="124" y="144"/>
                    </a:lnTo>
                    <a:lnTo>
                      <a:pt x="124" y="125"/>
                    </a:lnTo>
                    <a:close/>
                    <a:moveTo>
                      <a:pt x="62" y="0"/>
                    </a:moveTo>
                    <a:cubicBezTo>
                      <a:pt x="27" y="0"/>
                      <a:pt x="0" y="29"/>
                      <a:pt x="0" y="63"/>
                    </a:cubicBezTo>
                    <a:lnTo>
                      <a:pt x="0" y="206"/>
                    </a:lnTo>
                    <a:cubicBezTo>
                      <a:pt x="0" y="241"/>
                      <a:pt x="27" y="268"/>
                      <a:pt x="62" y="268"/>
                    </a:cubicBezTo>
                    <a:lnTo>
                      <a:pt x="850" y="268"/>
                    </a:lnTo>
                    <a:cubicBezTo>
                      <a:pt x="884" y="268"/>
                      <a:pt x="912" y="241"/>
                      <a:pt x="912" y="206"/>
                    </a:cubicBezTo>
                    <a:lnTo>
                      <a:pt x="912" y="63"/>
                    </a:lnTo>
                    <a:cubicBezTo>
                      <a:pt x="912" y="29"/>
                      <a:pt x="884" y="0"/>
                      <a:pt x="85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62"/>
              <p:cNvSpPr/>
              <p:nvPr/>
            </p:nvSpPr>
            <p:spPr>
              <a:xfrm>
                <a:off x="4210570" y="4096358"/>
                <a:ext cx="37607" cy="6872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44" extrusionOk="0">
                    <a:moveTo>
                      <a:pt x="0" y="0"/>
                    </a:moveTo>
                    <a:lnTo>
                      <a:pt x="0" y="143"/>
                    </a:lnTo>
                    <a:lnTo>
                      <a:pt x="787" y="143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62"/>
              <p:cNvSpPr/>
              <p:nvPr/>
            </p:nvSpPr>
            <p:spPr>
              <a:xfrm>
                <a:off x="4207563" y="4093352"/>
                <a:ext cx="43621" cy="1279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268" extrusionOk="0">
                    <a:moveTo>
                      <a:pt x="788" y="125"/>
                    </a:moveTo>
                    <a:lnTo>
                      <a:pt x="788" y="144"/>
                    </a:lnTo>
                    <a:lnTo>
                      <a:pt x="125" y="144"/>
                    </a:lnTo>
                    <a:lnTo>
                      <a:pt x="125" y="125"/>
                    </a:lnTo>
                    <a:close/>
                    <a:moveTo>
                      <a:pt x="63" y="0"/>
                    </a:moveTo>
                    <a:cubicBezTo>
                      <a:pt x="29" y="0"/>
                      <a:pt x="0" y="29"/>
                      <a:pt x="0" y="63"/>
                    </a:cubicBezTo>
                    <a:lnTo>
                      <a:pt x="0" y="206"/>
                    </a:lnTo>
                    <a:cubicBezTo>
                      <a:pt x="0" y="241"/>
                      <a:pt x="29" y="268"/>
                      <a:pt x="63" y="268"/>
                    </a:cubicBezTo>
                    <a:lnTo>
                      <a:pt x="850" y="268"/>
                    </a:lnTo>
                    <a:cubicBezTo>
                      <a:pt x="885" y="268"/>
                      <a:pt x="913" y="241"/>
                      <a:pt x="913" y="206"/>
                    </a:cubicBezTo>
                    <a:lnTo>
                      <a:pt x="913" y="63"/>
                    </a:lnTo>
                    <a:cubicBezTo>
                      <a:pt x="913" y="29"/>
                      <a:pt x="885" y="0"/>
                      <a:pt x="85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0" name="Google Shape;1510;p54"/>
          <p:cNvSpPr>
            <a:spLocks noGrp="1"/>
          </p:cNvSpPr>
          <p:nvPr>
            <p:ph type="title"/>
          </p:nvPr>
        </p:nvSpPr>
        <p:spPr>
          <a:xfrm>
            <a:off x="95289" y="124678"/>
            <a:ext cx="999219" cy="795099"/>
          </a:xfrm>
          <a:prstGeom prst="wedgeRectCallout">
            <a:avLst>
              <a:gd name="adj1" fmla="val 63518"/>
              <a:gd name="adj2" fmla="val -23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5000" dirty="0">
                <a:latin typeface="Inconsolata" pitchFamily="1" charset="0"/>
                <a:ea typeface="Inconsolata" pitchFamily="1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E7684-7336-0D5D-6043-2FC7B003E55B}"/>
              </a:ext>
            </a:extLst>
          </p:cNvPr>
          <p:cNvSpPr txBox="1"/>
          <p:nvPr/>
        </p:nvSpPr>
        <p:spPr>
          <a:xfrm>
            <a:off x="1264450" y="58003"/>
            <a:ext cx="400733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i="0" dirty="0">
                <a:solidFill>
                  <a:srgbClr val="191919"/>
                </a:solidFill>
                <a:effectLst/>
                <a:latin typeface="Poppins" panose="00000500000000000000" pitchFamily="2" charset="0"/>
                <a:ea typeface="Poppins" panose="00000500000000000000" pitchFamily="2" charset="0"/>
                <a:cs typeface="Poppins" panose="00000500000000000000" pitchFamily="2" charset="0"/>
              </a:rPr>
              <a:t>Motivation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6203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/>
          <p:nvPr/>
        </p:nvSpPr>
        <p:spPr>
          <a:xfrm>
            <a:off x="1741074" y="1133770"/>
            <a:ext cx="6171319" cy="1325362"/>
          </a:xfrm>
          <a:prstGeom prst="wedgeRectCallout">
            <a:avLst>
              <a:gd name="adj1" fmla="val -65971"/>
              <a:gd name="adj2" fmla="val 60598"/>
            </a:avLst>
          </a:prstGeom>
          <a:solidFill>
            <a:schemeClr val="bg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7" name="Google Shape;1117;p48"/>
          <p:cNvSpPr txBox="1">
            <a:spLocks noGrp="1"/>
          </p:cNvSpPr>
          <p:nvPr>
            <p:ph type="title"/>
          </p:nvPr>
        </p:nvSpPr>
        <p:spPr>
          <a:xfrm>
            <a:off x="1574160" y="1217069"/>
            <a:ext cx="6081756" cy="1222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Demonstration</a:t>
            </a:r>
            <a:endParaRPr sz="5500" dirty="0">
              <a:solidFill>
                <a:schemeClr val="accent1"/>
              </a:solidFill>
            </a:endParaRPr>
          </a:p>
        </p:txBody>
      </p:sp>
      <p:grpSp>
        <p:nvGrpSpPr>
          <p:cNvPr id="1118" name="Google Shape;1118;p48"/>
          <p:cNvGrpSpPr/>
          <p:nvPr/>
        </p:nvGrpSpPr>
        <p:grpSpPr>
          <a:xfrm>
            <a:off x="7855600" y="2421061"/>
            <a:ext cx="1212199" cy="2722380"/>
            <a:chOff x="7931800" y="2421061"/>
            <a:chExt cx="1212199" cy="2722380"/>
          </a:xfrm>
        </p:grpSpPr>
        <p:sp>
          <p:nvSpPr>
            <p:cNvPr id="1119" name="Google Shape;1119;p48"/>
            <p:cNvSpPr/>
            <p:nvPr/>
          </p:nvSpPr>
          <p:spPr>
            <a:xfrm>
              <a:off x="8201910" y="3231437"/>
              <a:ext cx="210653" cy="1906995"/>
            </a:xfrm>
            <a:custGeom>
              <a:avLst/>
              <a:gdLst/>
              <a:ahLst/>
              <a:cxnLst/>
              <a:rect l="l" t="t" r="r" b="b"/>
              <a:pathLst>
                <a:path w="3610" h="32682" extrusionOk="0">
                  <a:moveTo>
                    <a:pt x="112" y="0"/>
                  </a:moveTo>
                  <a:cubicBezTo>
                    <a:pt x="108" y="0"/>
                    <a:pt x="103" y="1"/>
                    <a:pt x="99" y="1"/>
                  </a:cubicBezTo>
                  <a:cubicBezTo>
                    <a:pt x="41" y="8"/>
                    <a:pt x="1" y="59"/>
                    <a:pt x="6" y="116"/>
                  </a:cubicBezTo>
                  <a:lnTo>
                    <a:pt x="3395" y="32588"/>
                  </a:lnTo>
                  <a:cubicBezTo>
                    <a:pt x="3400" y="32642"/>
                    <a:pt x="3445" y="32682"/>
                    <a:pt x="3499" y="32682"/>
                  </a:cubicBezTo>
                  <a:lnTo>
                    <a:pt x="3510" y="32682"/>
                  </a:lnTo>
                  <a:cubicBezTo>
                    <a:pt x="3567" y="32675"/>
                    <a:pt x="3609" y="32624"/>
                    <a:pt x="3603" y="32566"/>
                  </a:cubicBezTo>
                  <a:lnTo>
                    <a:pt x="214" y="95"/>
                  </a:lnTo>
                  <a:cubicBezTo>
                    <a:pt x="209" y="41"/>
                    <a:pt x="164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8294572" y="4985406"/>
              <a:ext cx="114254" cy="118159"/>
            </a:xfrm>
            <a:custGeom>
              <a:avLst/>
              <a:gdLst/>
              <a:ahLst/>
              <a:cxnLst/>
              <a:rect l="l" t="t" r="r" b="b"/>
              <a:pathLst>
                <a:path w="1958" h="2025" extrusionOk="0">
                  <a:moveTo>
                    <a:pt x="116" y="1"/>
                  </a:moveTo>
                  <a:cubicBezTo>
                    <a:pt x="90" y="1"/>
                    <a:pt x="64" y="10"/>
                    <a:pt x="44" y="29"/>
                  </a:cubicBezTo>
                  <a:cubicBezTo>
                    <a:pt x="2" y="69"/>
                    <a:pt x="0" y="135"/>
                    <a:pt x="40" y="177"/>
                  </a:cubicBezTo>
                  <a:lnTo>
                    <a:pt x="1766" y="1992"/>
                  </a:lnTo>
                  <a:cubicBezTo>
                    <a:pt x="1787" y="2013"/>
                    <a:pt x="1814" y="2025"/>
                    <a:pt x="1842" y="2025"/>
                  </a:cubicBezTo>
                  <a:cubicBezTo>
                    <a:pt x="1868" y="2025"/>
                    <a:pt x="1894" y="2014"/>
                    <a:pt x="1914" y="1995"/>
                  </a:cubicBezTo>
                  <a:cubicBezTo>
                    <a:pt x="1956" y="1955"/>
                    <a:pt x="1957" y="1889"/>
                    <a:pt x="1917" y="1847"/>
                  </a:cubicBezTo>
                  <a:lnTo>
                    <a:pt x="191" y="33"/>
                  </a:lnTo>
                  <a:cubicBezTo>
                    <a:pt x="171" y="11"/>
                    <a:pt x="14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8088124" y="4877982"/>
              <a:ext cx="249574" cy="156611"/>
            </a:xfrm>
            <a:custGeom>
              <a:avLst/>
              <a:gdLst/>
              <a:ahLst/>
              <a:cxnLst/>
              <a:rect l="l" t="t" r="r" b="b"/>
              <a:pathLst>
                <a:path w="4277" h="2684" extrusionOk="0">
                  <a:moveTo>
                    <a:pt x="868" y="0"/>
                  </a:moveTo>
                  <a:cubicBezTo>
                    <a:pt x="537" y="0"/>
                    <a:pt x="291" y="97"/>
                    <a:pt x="223" y="346"/>
                  </a:cubicBezTo>
                  <a:cubicBezTo>
                    <a:pt x="0" y="1174"/>
                    <a:pt x="1856" y="2684"/>
                    <a:pt x="3443" y="2684"/>
                  </a:cubicBezTo>
                  <a:cubicBezTo>
                    <a:pt x="3715" y="2684"/>
                    <a:pt x="3979" y="2639"/>
                    <a:pt x="4223" y="2539"/>
                  </a:cubicBezTo>
                  <a:cubicBezTo>
                    <a:pt x="4223" y="2539"/>
                    <a:pt x="4277" y="1663"/>
                    <a:pt x="3477" y="950"/>
                  </a:cubicBezTo>
                  <a:cubicBezTo>
                    <a:pt x="3130" y="640"/>
                    <a:pt x="1720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8089174" y="4871972"/>
              <a:ext cx="254242" cy="168515"/>
            </a:xfrm>
            <a:custGeom>
              <a:avLst/>
              <a:gdLst/>
              <a:ahLst/>
              <a:cxnLst/>
              <a:rect l="l" t="t" r="r" b="b"/>
              <a:pathLst>
                <a:path w="4357" h="2888" extrusionOk="0">
                  <a:moveTo>
                    <a:pt x="856" y="207"/>
                  </a:moveTo>
                  <a:cubicBezTo>
                    <a:pt x="1665" y="207"/>
                    <a:pt x="3042" y="820"/>
                    <a:pt x="3390" y="1130"/>
                  </a:cubicBezTo>
                  <a:cubicBezTo>
                    <a:pt x="4017" y="1689"/>
                    <a:pt x="4093" y="2361"/>
                    <a:pt x="4100" y="2570"/>
                  </a:cubicBezTo>
                  <a:cubicBezTo>
                    <a:pt x="3889" y="2646"/>
                    <a:pt x="3661" y="2681"/>
                    <a:pt x="3425" y="2681"/>
                  </a:cubicBezTo>
                  <a:cubicBezTo>
                    <a:pt x="2572" y="2681"/>
                    <a:pt x="1616" y="2227"/>
                    <a:pt x="969" y="1656"/>
                  </a:cubicBezTo>
                  <a:cubicBezTo>
                    <a:pt x="480" y="1225"/>
                    <a:pt x="226" y="772"/>
                    <a:pt x="306" y="475"/>
                  </a:cubicBezTo>
                  <a:cubicBezTo>
                    <a:pt x="338" y="361"/>
                    <a:pt x="420" y="284"/>
                    <a:pt x="560" y="244"/>
                  </a:cubicBezTo>
                  <a:cubicBezTo>
                    <a:pt x="645" y="218"/>
                    <a:pt x="745" y="207"/>
                    <a:pt x="856" y="207"/>
                  </a:cubicBezTo>
                  <a:close/>
                  <a:moveTo>
                    <a:pt x="839" y="1"/>
                  </a:moveTo>
                  <a:cubicBezTo>
                    <a:pt x="713" y="1"/>
                    <a:pt x="598" y="14"/>
                    <a:pt x="500" y="43"/>
                  </a:cubicBezTo>
                  <a:cubicBezTo>
                    <a:pt x="291" y="105"/>
                    <a:pt x="155" y="236"/>
                    <a:pt x="105" y="422"/>
                  </a:cubicBezTo>
                  <a:cubicBezTo>
                    <a:pt x="1" y="807"/>
                    <a:pt x="265" y="1314"/>
                    <a:pt x="831" y="1813"/>
                  </a:cubicBezTo>
                  <a:cubicBezTo>
                    <a:pt x="1512" y="2414"/>
                    <a:pt x="2521" y="2888"/>
                    <a:pt x="3432" y="2888"/>
                  </a:cubicBezTo>
                  <a:cubicBezTo>
                    <a:pt x="3717" y="2888"/>
                    <a:pt x="3992" y="2842"/>
                    <a:pt x="4245" y="2739"/>
                  </a:cubicBezTo>
                  <a:cubicBezTo>
                    <a:pt x="4282" y="2724"/>
                    <a:pt x="4307" y="2688"/>
                    <a:pt x="4309" y="2649"/>
                  </a:cubicBezTo>
                  <a:cubicBezTo>
                    <a:pt x="4312" y="2611"/>
                    <a:pt x="4356" y="1714"/>
                    <a:pt x="3529" y="974"/>
                  </a:cubicBezTo>
                  <a:cubicBezTo>
                    <a:pt x="3152" y="638"/>
                    <a:pt x="1717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8186913" y="4932365"/>
              <a:ext cx="154692" cy="99895"/>
            </a:xfrm>
            <a:custGeom>
              <a:avLst/>
              <a:gdLst/>
              <a:ahLst/>
              <a:cxnLst/>
              <a:rect l="l" t="t" r="r" b="b"/>
              <a:pathLst>
                <a:path w="2651" h="1712" extrusionOk="0">
                  <a:moveTo>
                    <a:pt x="119" y="1"/>
                  </a:moveTo>
                  <a:cubicBezTo>
                    <a:pt x="84" y="1"/>
                    <a:pt x="51" y="18"/>
                    <a:pt x="31" y="50"/>
                  </a:cubicBezTo>
                  <a:cubicBezTo>
                    <a:pt x="0" y="98"/>
                    <a:pt x="15" y="163"/>
                    <a:pt x="64" y="194"/>
                  </a:cubicBezTo>
                  <a:lnTo>
                    <a:pt x="2475" y="1695"/>
                  </a:lnTo>
                  <a:cubicBezTo>
                    <a:pt x="2493" y="1707"/>
                    <a:pt x="2512" y="1711"/>
                    <a:pt x="2530" y="1711"/>
                  </a:cubicBezTo>
                  <a:cubicBezTo>
                    <a:pt x="2565" y="1711"/>
                    <a:pt x="2600" y="1694"/>
                    <a:pt x="2619" y="1663"/>
                  </a:cubicBezTo>
                  <a:cubicBezTo>
                    <a:pt x="2650" y="1614"/>
                    <a:pt x="2634" y="1549"/>
                    <a:pt x="2586" y="1518"/>
                  </a:cubicBezTo>
                  <a:lnTo>
                    <a:pt x="175" y="16"/>
                  </a:lnTo>
                  <a:cubicBezTo>
                    <a:pt x="157" y="6"/>
                    <a:pt x="13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227584" y="4343838"/>
              <a:ext cx="112970" cy="101587"/>
            </a:xfrm>
            <a:custGeom>
              <a:avLst/>
              <a:gdLst/>
              <a:ahLst/>
              <a:cxnLst/>
              <a:rect l="l" t="t" r="r" b="b"/>
              <a:pathLst>
                <a:path w="1936" h="1741" extrusionOk="0">
                  <a:moveTo>
                    <a:pt x="117" y="0"/>
                  </a:moveTo>
                  <a:cubicBezTo>
                    <a:pt x="88" y="0"/>
                    <a:pt x="60" y="12"/>
                    <a:pt x="39" y="34"/>
                  </a:cubicBezTo>
                  <a:cubicBezTo>
                    <a:pt x="0" y="77"/>
                    <a:pt x="3" y="143"/>
                    <a:pt x="46" y="182"/>
                  </a:cubicBezTo>
                  <a:lnTo>
                    <a:pt x="1748" y="1713"/>
                  </a:lnTo>
                  <a:cubicBezTo>
                    <a:pt x="1768" y="1731"/>
                    <a:pt x="1794" y="1740"/>
                    <a:pt x="1819" y="1740"/>
                  </a:cubicBezTo>
                  <a:cubicBezTo>
                    <a:pt x="1847" y="1740"/>
                    <a:pt x="1875" y="1729"/>
                    <a:pt x="1896" y="1706"/>
                  </a:cubicBezTo>
                  <a:cubicBezTo>
                    <a:pt x="1935" y="1663"/>
                    <a:pt x="1931" y="1597"/>
                    <a:pt x="1888" y="1559"/>
                  </a:cubicBezTo>
                  <a:lnTo>
                    <a:pt x="186" y="27"/>
                  </a:lnTo>
                  <a:cubicBezTo>
                    <a:pt x="166" y="9"/>
                    <a:pt x="14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8021195" y="4236356"/>
              <a:ext cx="249574" cy="156611"/>
            </a:xfrm>
            <a:custGeom>
              <a:avLst/>
              <a:gdLst/>
              <a:ahLst/>
              <a:cxnLst/>
              <a:rect l="l" t="t" r="r" b="b"/>
              <a:pathLst>
                <a:path w="4277" h="2684" extrusionOk="0">
                  <a:moveTo>
                    <a:pt x="867" y="1"/>
                  </a:moveTo>
                  <a:cubicBezTo>
                    <a:pt x="537" y="1"/>
                    <a:pt x="291" y="97"/>
                    <a:pt x="223" y="346"/>
                  </a:cubicBezTo>
                  <a:cubicBezTo>
                    <a:pt x="0" y="1175"/>
                    <a:pt x="1856" y="2684"/>
                    <a:pt x="3442" y="2684"/>
                  </a:cubicBezTo>
                  <a:cubicBezTo>
                    <a:pt x="3714" y="2684"/>
                    <a:pt x="3978" y="2639"/>
                    <a:pt x="4222" y="2539"/>
                  </a:cubicBezTo>
                  <a:cubicBezTo>
                    <a:pt x="4222" y="2539"/>
                    <a:pt x="4277" y="1664"/>
                    <a:pt x="3476" y="950"/>
                  </a:cubicBezTo>
                  <a:cubicBezTo>
                    <a:pt x="3130" y="640"/>
                    <a:pt x="1719" y="1"/>
                    <a:pt x="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8022245" y="4230404"/>
              <a:ext cx="254242" cy="168515"/>
            </a:xfrm>
            <a:custGeom>
              <a:avLst/>
              <a:gdLst/>
              <a:ahLst/>
              <a:cxnLst/>
              <a:rect l="l" t="t" r="r" b="b"/>
              <a:pathLst>
                <a:path w="4357" h="2888" extrusionOk="0">
                  <a:moveTo>
                    <a:pt x="856" y="206"/>
                  </a:moveTo>
                  <a:cubicBezTo>
                    <a:pt x="1664" y="206"/>
                    <a:pt x="3042" y="819"/>
                    <a:pt x="3389" y="1129"/>
                  </a:cubicBezTo>
                  <a:cubicBezTo>
                    <a:pt x="4017" y="1690"/>
                    <a:pt x="4092" y="2360"/>
                    <a:pt x="4101" y="2570"/>
                  </a:cubicBezTo>
                  <a:cubicBezTo>
                    <a:pt x="3889" y="2646"/>
                    <a:pt x="3661" y="2681"/>
                    <a:pt x="3425" y="2681"/>
                  </a:cubicBezTo>
                  <a:cubicBezTo>
                    <a:pt x="2571" y="2681"/>
                    <a:pt x="1616" y="2227"/>
                    <a:pt x="968" y="1656"/>
                  </a:cubicBezTo>
                  <a:cubicBezTo>
                    <a:pt x="479" y="1225"/>
                    <a:pt x="225" y="772"/>
                    <a:pt x="306" y="475"/>
                  </a:cubicBezTo>
                  <a:cubicBezTo>
                    <a:pt x="337" y="360"/>
                    <a:pt x="419" y="285"/>
                    <a:pt x="559" y="243"/>
                  </a:cubicBezTo>
                  <a:cubicBezTo>
                    <a:pt x="645" y="217"/>
                    <a:pt x="745" y="206"/>
                    <a:pt x="856" y="206"/>
                  </a:cubicBezTo>
                  <a:close/>
                  <a:moveTo>
                    <a:pt x="839" y="1"/>
                  </a:moveTo>
                  <a:cubicBezTo>
                    <a:pt x="712" y="1"/>
                    <a:pt x="598" y="14"/>
                    <a:pt x="499" y="43"/>
                  </a:cubicBezTo>
                  <a:cubicBezTo>
                    <a:pt x="290" y="105"/>
                    <a:pt x="154" y="235"/>
                    <a:pt x="104" y="421"/>
                  </a:cubicBezTo>
                  <a:cubicBezTo>
                    <a:pt x="1" y="806"/>
                    <a:pt x="265" y="1313"/>
                    <a:pt x="830" y="1812"/>
                  </a:cubicBezTo>
                  <a:cubicBezTo>
                    <a:pt x="1511" y="2413"/>
                    <a:pt x="2520" y="2888"/>
                    <a:pt x="3432" y="2888"/>
                  </a:cubicBezTo>
                  <a:cubicBezTo>
                    <a:pt x="3716" y="2888"/>
                    <a:pt x="3991" y="2842"/>
                    <a:pt x="4244" y="2738"/>
                  </a:cubicBezTo>
                  <a:cubicBezTo>
                    <a:pt x="4281" y="2723"/>
                    <a:pt x="4306" y="2687"/>
                    <a:pt x="4309" y="2648"/>
                  </a:cubicBezTo>
                  <a:cubicBezTo>
                    <a:pt x="4311" y="2610"/>
                    <a:pt x="4357" y="1713"/>
                    <a:pt x="3529" y="974"/>
                  </a:cubicBezTo>
                  <a:cubicBezTo>
                    <a:pt x="3152" y="637"/>
                    <a:pt x="1716" y="1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8119926" y="4290739"/>
              <a:ext cx="154692" cy="99954"/>
            </a:xfrm>
            <a:custGeom>
              <a:avLst/>
              <a:gdLst/>
              <a:ahLst/>
              <a:cxnLst/>
              <a:rect l="l" t="t" r="r" b="b"/>
              <a:pathLst>
                <a:path w="2651" h="1713" extrusionOk="0">
                  <a:moveTo>
                    <a:pt x="120" y="1"/>
                  </a:moveTo>
                  <a:cubicBezTo>
                    <a:pt x="85" y="1"/>
                    <a:pt x="51" y="18"/>
                    <a:pt x="31" y="50"/>
                  </a:cubicBezTo>
                  <a:cubicBezTo>
                    <a:pt x="0" y="98"/>
                    <a:pt x="16" y="163"/>
                    <a:pt x="64" y="194"/>
                  </a:cubicBezTo>
                  <a:lnTo>
                    <a:pt x="2476" y="1697"/>
                  </a:lnTo>
                  <a:cubicBezTo>
                    <a:pt x="2493" y="1707"/>
                    <a:pt x="2512" y="1712"/>
                    <a:pt x="2530" y="1712"/>
                  </a:cubicBezTo>
                  <a:cubicBezTo>
                    <a:pt x="2565" y="1712"/>
                    <a:pt x="2600" y="1694"/>
                    <a:pt x="2620" y="1663"/>
                  </a:cubicBezTo>
                  <a:cubicBezTo>
                    <a:pt x="2650" y="1614"/>
                    <a:pt x="2635" y="1550"/>
                    <a:pt x="2586" y="1519"/>
                  </a:cubicBezTo>
                  <a:lnTo>
                    <a:pt x="176" y="17"/>
                  </a:lnTo>
                  <a:cubicBezTo>
                    <a:pt x="158" y="6"/>
                    <a:pt x="13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255009" y="4606709"/>
              <a:ext cx="113145" cy="118275"/>
            </a:xfrm>
            <a:custGeom>
              <a:avLst/>
              <a:gdLst/>
              <a:ahLst/>
              <a:cxnLst/>
              <a:rect l="l" t="t" r="r" b="b"/>
              <a:pathLst>
                <a:path w="1939" h="2027" extrusionOk="0">
                  <a:moveTo>
                    <a:pt x="116" y="1"/>
                  </a:moveTo>
                  <a:cubicBezTo>
                    <a:pt x="91" y="1"/>
                    <a:pt x="65" y="10"/>
                    <a:pt x="45" y="29"/>
                  </a:cubicBezTo>
                  <a:cubicBezTo>
                    <a:pt x="3" y="69"/>
                    <a:pt x="0" y="135"/>
                    <a:pt x="40" y="177"/>
                  </a:cubicBezTo>
                  <a:lnTo>
                    <a:pt x="1747" y="1994"/>
                  </a:lnTo>
                  <a:cubicBezTo>
                    <a:pt x="1767" y="2016"/>
                    <a:pt x="1796" y="2027"/>
                    <a:pt x="1823" y="2027"/>
                  </a:cubicBezTo>
                  <a:cubicBezTo>
                    <a:pt x="1849" y="2027"/>
                    <a:pt x="1874" y="2017"/>
                    <a:pt x="1894" y="1998"/>
                  </a:cubicBezTo>
                  <a:cubicBezTo>
                    <a:pt x="1936" y="1959"/>
                    <a:pt x="1938" y="1893"/>
                    <a:pt x="1900" y="1851"/>
                  </a:cubicBezTo>
                  <a:lnTo>
                    <a:pt x="192" y="34"/>
                  </a:lnTo>
                  <a:cubicBezTo>
                    <a:pt x="172" y="12"/>
                    <a:pt x="144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048620" y="4499285"/>
              <a:ext cx="249632" cy="156611"/>
            </a:xfrm>
            <a:custGeom>
              <a:avLst/>
              <a:gdLst/>
              <a:ahLst/>
              <a:cxnLst/>
              <a:rect l="l" t="t" r="r" b="b"/>
              <a:pathLst>
                <a:path w="4278" h="2684" extrusionOk="0">
                  <a:moveTo>
                    <a:pt x="867" y="0"/>
                  </a:moveTo>
                  <a:cubicBezTo>
                    <a:pt x="537" y="0"/>
                    <a:pt x="291" y="97"/>
                    <a:pt x="224" y="346"/>
                  </a:cubicBezTo>
                  <a:cubicBezTo>
                    <a:pt x="0" y="1175"/>
                    <a:pt x="1856" y="2683"/>
                    <a:pt x="3443" y="2683"/>
                  </a:cubicBezTo>
                  <a:cubicBezTo>
                    <a:pt x="3715" y="2683"/>
                    <a:pt x="3979" y="2639"/>
                    <a:pt x="4224" y="2539"/>
                  </a:cubicBezTo>
                  <a:cubicBezTo>
                    <a:pt x="4224" y="2539"/>
                    <a:pt x="4277" y="1664"/>
                    <a:pt x="3477" y="949"/>
                  </a:cubicBezTo>
                  <a:cubicBezTo>
                    <a:pt x="3130" y="640"/>
                    <a:pt x="1719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8049670" y="4493333"/>
              <a:ext cx="254242" cy="168515"/>
            </a:xfrm>
            <a:custGeom>
              <a:avLst/>
              <a:gdLst/>
              <a:ahLst/>
              <a:cxnLst/>
              <a:rect l="l" t="t" r="r" b="b"/>
              <a:pathLst>
                <a:path w="4357" h="2888" extrusionOk="0">
                  <a:moveTo>
                    <a:pt x="856" y="206"/>
                  </a:moveTo>
                  <a:cubicBezTo>
                    <a:pt x="1664" y="206"/>
                    <a:pt x="3042" y="818"/>
                    <a:pt x="3389" y="1129"/>
                  </a:cubicBezTo>
                  <a:cubicBezTo>
                    <a:pt x="4017" y="1689"/>
                    <a:pt x="4092" y="2361"/>
                    <a:pt x="4101" y="2570"/>
                  </a:cubicBezTo>
                  <a:cubicBezTo>
                    <a:pt x="3889" y="2646"/>
                    <a:pt x="3661" y="2681"/>
                    <a:pt x="3425" y="2681"/>
                  </a:cubicBezTo>
                  <a:cubicBezTo>
                    <a:pt x="2571" y="2681"/>
                    <a:pt x="1616" y="2227"/>
                    <a:pt x="968" y="1656"/>
                  </a:cubicBezTo>
                  <a:cubicBezTo>
                    <a:pt x="480" y="1225"/>
                    <a:pt x="226" y="772"/>
                    <a:pt x="306" y="475"/>
                  </a:cubicBezTo>
                  <a:cubicBezTo>
                    <a:pt x="337" y="361"/>
                    <a:pt x="420" y="284"/>
                    <a:pt x="559" y="242"/>
                  </a:cubicBezTo>
                  <a:cubicBezTo>
                    <a:pt x="645" y="217"/>
                    <a:pt x="745" y="206"/>
                    <a:pt x="856" y="206"/>
                  </a:cubicBezTo>
                  <a:close/>
                  <a:moveTo>
                    <a:pt x="841" y="0"/>
                  </a:moveTo>
                  <a:cubicBezTo>
                    <a:pt x="714" y="0"/>
                    <a:pt x="599" y="13"/>
                    <a:pt x="500" y="43"/>
                  </a:cubicBezTo>
                  <a:cubicBezTo>
                    <a:pt x="292" y="105"/>
                    <a:pt x="154" y="236"/>
                    <a:pt x="105" y="421"/>
                  </a:cubicBezTo>
                  <a:cubicBezTo>
                    <a:pt x="1" y="807"/>
                    <a:pt x="265" y="1314"/>
                    <a:pt x="831" y="1812"/>
                  </a:cubicBezTo>
                  <a:cubicBezTo>
                    <a:pt x="1511" y="2413"/>
                    <a:pt x="2520" y="2888"/>
                    <a:pt x="3432" y="2888"/>
                  </a:cubicBezTo>
                  <a:cubicBezTo>
                    <a:pt x="3717" y="2888"/>
                    <a:pt x="3993" y="2842"/>
                    <a:pt x="4244" y="2738"/>
                  </a:cubicBezTo>
                  <a:cubicBezTo>
                    <a:pt x="4282" y="2723"/>
                    <a:pt x="4307" y="2687"/>
                    <a:pt x="4309" y="2647"/>
                  </a:cubicBezTo>
                  <a:cubicBezTo>
                    <a:pt x="4312" y="2610"/>
                    <a:pt x="4357" y="1712"/>
                    <a:pt x="3529" y="974"/>
                  </a:cubicBezTo>
                  <a:cubicBezTo>
                    <a:pt x="3152" y="637"/>
                    <a:pt x="1718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8147409" y="4553668"/>
              <a:ext cx="154634" cy="99954"/>
            </a:xfrm>
            <a:custGeom>
              <a:avLst/>
              <a:gdLst/>
              <a:ahLst/>
              <a:cxnLst/>
              <a:rect l="l" t="t" r="r" b="b"/>
              <a:pathLst>
                <a:path w="2650" h="1713" extrusionOk="0">
                  <a:moveTo>
                    <a:pt x="119" y="1"/>
                  </a:moveTo>
                  <a:cubicBezTo>
                    <a:pt x="85" y="1"/>
                    <a:pt x="51" y="18"/>
                    <a:pt x="31" y="50"/>
                  </a:cubicBezTo>
                  <a:cubicBezTo>
                    <a:pt x="1" y="99"/>
                    <a:pt x="15" y="163"/>
                    <a:pt x="64" y="194"/>
                  </a:cubicBezTo>
                  <a:lnTo>
                    <a:pt x="2475" y="1696"/>
                  </a:lnTo>
                  <a:cubicBezTo>
                    <a:pt x="2492" y="1707"/>
                    <a:pt x="2512" y="1712"/>
                    <a:pt x="2531" y="1712"/>
                  </a:cubicBezTo>
                  <a:cubicBezTo>
                    <a:pt x="2565" y="1712"/>
                    <a:pt x="2599" y="1694"/>
                    <a:pt x="2619" y="1663"/>
                  </a:cubicBezTo>
                  <a:cubicBezTo>
                    <a:pt x="2649" y="1613"/>
                    <a:pt x="2634" y="1549"/>
                    <a:pt x="2585" y="1519"/>
                  </a:cubicBezTo>
                  <a:lnTo>
                    <a:pt x="175" y="16"/>
                  </a:lnTo>
                  <a:cubicBezTo>
                    <a:pt x="157" y="6"/>
                    <a:pt x="13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183062" y="3916710"/>
              <a:ext cx="113145" cy="113724"/>
            </a:xfrm>
            <a:custGeom>
              <a:avLst/>
              <a:gdLst/>
              <a:ahLst/>
              <a:cxnLst/>
              <a:rect l="l" t="t" r="r" b="b"/>
              <a:pathLst>
                <a:path w="1939" h="1949" extrusionOk="0">
                  <a:moveTo>
                    <a:pt x="115" y="0"/>
                  </a:moveTo>
                  <a:cubicBezTo>
                    <a:pt x="89" y="0"/>
                    <a:pt x="63" y="10"/>
                    <a:pt x="42" y="30"/>
                  </a:cubicBezTo>
                  <a:cubicBezTo>
                    <a:pt x="1" y="71"/>
                    <a:pt x="0" y="137"/>
                    <a:pt x="41" y="178"/>
                  </a:cubicBezTo>
                  <a:lnTo>
                    <a:pt x="1749" y="1919"/>
                  </a:lnTo>
                  <a:cubicBezTo>
                    <a:pt x="1768" y="1939"/>
                    <a:pt x="1796" y="1949"/>
                    <a:pt x="1823" y="1949"/>
                  </a:cubicBezTo>
                  <a:cubicBezTo>
                    <a:pt x="1849" y="1949"/>
                    <a:pt x="1875" y="1940"/>
                    <a:pt x="1896" y="1920"/>
                  </a:cubicBezTo>
                  <a:cubicBezTo>
                    <a:pt x="1937" y="1879"/>
                    <a:pt x="1938" y="1813"/>
                    <a:pt x="1898" y="1772"/>
                  </a:cubicBezTo>
                  <a:lnTo>
                    <a:pt x="190" y="32"/>
                  </a:lnTo>
                  <a:cubicBezTo>
                    <a:pt x="170" y="11"/>
                    <a:pt x="142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7976614" y="3809286"/>
              <a:ext cx="249632" cy="156611"/>
            </a:xfrm>
            <a:custGeom>
              <a:avLst/>
              <a:gdLst/>
              <a:ahLst/>
              <a:cxnLst/>
              <a:rect l="l" t="t" r="r" b="b"/>
              <a:pathLst>
                <a:path w="4278" h="2684" extrusionOk="0">
                  <a:moveTo>
                    <a:pt x="868" y="0"/>
                  </a:moveTo>
                  <a:cubicBezTo>
                    <a:pt x="537" y="0"/>
                    <a:pt x="291" y="97"/>
                    <a:pt x="223" y="346"/>
                  </a:cubicBezTo>
                  <a:cubicBezTo>
                    <a:pt x="0" y="1174"/>
                    <a:pt x="1857" y="2683"/>
                    <a:pt x="3443" y="2683"/>
                  </a:cubicBezTo>
                  <a:cubicBezTo>
                    <a:pt x="3715" y="2683"/>
                    <a:pt x="3978" y="2639"/>
                    <a:pt x="4223" y="2539"/>
                  </a:cubicBezTo>
                  <a:cubicBezTo>
                    <a:pt x="4223" y="2539"/>
                    <a:pt x="4277" y="1663"/>
                    <a:pt x="3476" y="948"/>
                  </a:cubicBezTo>
                  <a:cubicBezTo>
                    <a:pt x="3130" y="639"/>
                    <a:pt x="1720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7977664" y="3803276"/>
              <a:ext cx="254242" cy="168515"/>
            </a:xfrm>
            <a:custGeom>
              <a:avLst/>
              <a:gdLst/>
              <a:ahLst/>
              <a:cxnLst/>
              <a:rect l="l" t="t" r="r" b="b"/>
              <a:pathLst>
                <a:path w="4357" h="2888" extrusionOk="0">
                  <a:moveTo>
                    <a:pt x="856" y="206"/>
                  </a:moveTo>
                  <a:cubicBezTo>
                    <a:pt x="1664" y="206"/>
                    <a:pt x="3042" y="820"/>
                    <a:pt x="3389" y="1130"/>
                  </a:cubicBezTo>
                  <a:cubicBezTo>
                    <a:pt x="4016" y="1689"/>
                    <a:pt x="4092" y="2361"/>
                    <a:pt x="4100" y="2570"/>
                  </a:cubicBezTo>
                  <a:cubicBezTo>
                    <a:pt x="3888" y="2646"/>
                    <a:pt x="3660" y="2681"/>
                    <a:pt x="3424" y="2681"/>
                  </a:cubicBezTo>
                  <a:cubicBezTo>
                    <a:pt x="2571" y="2681"/>
                    <a:pt x="1615" y="2227"/>
                    <a:pt x="968" y="1656"/>
                  </a:cubicBezTo>
                  <a:cubicBezTo>
                    <a:pt x="479" y="1225"/>
                    <a:pt x="225" y="772"/>
                    <a:pt x="306" y="475"/>
                  </a:cubicBezTo>
                  <a:cubicBezTo>
                    <a:pt x="337" y="361"/>
                    <a:pt x="420" y="284"/>
                    <a:pt x="559" y="243"/>
                  </a:cubicBezTo>
                  <a:cubicBezTo>
                    <a:pt x="645" y="217"/>
                    <a:pt x="745" y="206"/>
                    <a:pt x="856" y="206"/>
                  </a:cubicBezTo>
                  <a:close/>
                  <a:moveTo>
                    <a:pt x="840" y="0"/>
                  </a:moveTo>
                  <a:cubicBezTo>
                    <a:pt x="713" y="0"/>
                    <a:pt x="598" y="14"/>
                    <a:pt x="499" y="43"/>
                  </a:cubicBezTo>
                  <a:cubicBezTo>
                    <a:pt x="290" y="105"/>
                    <a:pt x="154" y="236"/>
                    <a:pt x="104" y="422"/>
                  </a:cubicBezTo>
                  <a:cubicBezTo>
                    <a:pt x="1" y="807"/>
                    <a:pt x="265" y="1314"/>
                    <a:pt x="830" y="1812"/>
                  </a:cubicBezTo>
                  <a:cubicBezTo>
                    <a:pt x="1511" y="2413"/>
                    <a:pt x="2520" y="2888"/>
                    <a:pt x="3432" y="2888"/>
                  </a:cubicBezTo>
                  <a:cubicBezTo>
                    <a:pt x="3717" y="2888"/>
                    <a:pt x="3991" y="2842"/>
                    <a:pt x="4244" y="2739"/>
                  </a:cubicBezTo>
                  <a:cubicBezTo>
                    <a:pt x="4281" y="2723"/>
                    <a:pt x="4306" y="2688"/>
                    <a:pt x="4309" y="2648"/>
                  </a:cubicBezTo>
                  <a:cubicBezTo>
                    <a:pt x="4312" y="2611"/>
                    <a:pt x="4357" y="1714"/>
                    <a:pt x="3529" y="974"/>
                  </a:cubicBezTo>
                  <a:cubicBezTo>
                    <a:pt x="3152" y="637"/>
                    <a:pt x="1717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8075345" y="3863610"/>
              <a:ext cx="154692" cy="99954"/>
            </a:xfrm>
            <a:custGeom>
              <a:avLst/>
              <a:gdLst/>
              <a:ahLst/>
              <a:cxnLst/>
              <a:rect l="l" t="t" r="r" b="b"/>
              <a:pathLst>
                <a:path w="2651" h="1713" extrusionOk="0">
                  <a:moveTo>
                    <a:pt x="121" y="1"/>
                  </a:moveTo>
                  <a:cubicBezTo>
                    <a:pt x="86" y="1"/>
                    <a:pt x="52" y="18"/>
                    <a:pt x="31" y="50"/>
                  </a:cubicBezTo>
                  <a:cubicBezTo>
                    <a:pt x="1" y="99"/>
                    <a:pt x="16" y="163"/>
                    <a:pt x="65" y="194"/>
                  </a:cubicBezTo>
                  <a:lnTo>
                    <a:pt x="2476" y="1696"/>
                  </a:lnTo>
                  <a:cubicBezTo>
                    <a:pt x="2493" y="1707"/>
                    <a:pt x="2512" y="1712"/>
                    <a:pt x="2531" y="1712"/>
                  </a:cubicBezTo>
                  <a:cubicBezTo>
                    <a:pt x="2566" y="1712"/>
                    <a:pt x="2600" y="1695"/>
                    <a:pt x="2620" y="1663"/>
                  </a:cubicBezTo>
                  <a:cubicBezTo>
                    <a:pt x="2650" y="1614"/>
                    <a:pt x="2635" y="1549"/>
                    <a:pt x="2586" y="1519"/>
                  </a:cubicBezTo>
                  <a:lnTo>
                    <a:pt x="176" y="16"/>
                  </a:lnTo>
                  <a:cubicBezTo>
                    <a:pt x="159" y="6"/>
                    <a:pt x="140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8138131" y="3487714"/>
              <a:ext cx="110228" cy="86066"/>
            </a:xfrm>
            <a:custGeom>
              <a:avLst/>
              <a:gdLst/>
              <a:ahLst/>
              <a:cxnLst/>
              <a:rect l="l" t="t" r="r" b="b"/>
              <a:pathLst>
                <a:path w="1889" h="1475" extrusionOk="0">
                  <a:moveTo>
                    <a:pt x="119" y="0"/>
                  </a:moveTo>
                  <a:cubicBezTo>
                    <a:pt x="87" y="0"/>
                    <a:pt x="56" y="15"/>
                    <a:pt x="36" y="42"/>
                  </a:cubicBezTo>
                  <a:cubicBezTo>
                    <a:pt x="0" y="87"/>
                    <a:pt x="9" y="153"/>
                    <a:pt x="55" y="188"/>
                  </a:cubicBezTo>
                  <a:lnTo>
                    <a:pt x="1707" y="1452"/>
                  </a:lnTo>
                  <a:cubicBezTo>
                    <a:pt x="1726" y="1467"/>
                    <a:pt x="1748" y="1474"/>
                    <a:pt x="1770" y="1474"/>
                  </a:cubicBezTo>
                  <a:cubicBezTo>
                    <a:pt x="1802" y="1474"/>
                    <a:pt x="1833" y="1459"/>
                    <a:pt x="1854" y="1433"/>
                  </a:cubicBezTo>
                  <a:cubicBezTo>
                    <a:pt x="1889" y="1387"/>
                    <a:pt x="1881" y="1322"/>
                    <a:pt x="1834" y="1286"/>
                  </a:cubicBezTo>
                  <a:lnTo>
                    <a:pt x="182" y="22"/>
                  </a:lnTo>
                  <a:cubicBezTo>
                    <a:pt x="163" y="7"/>
                    <a:pt x="14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931800" y="3380290"/>
              <a:ext cx="249574" cy="156611"/>
            </a:xfrm>
            <a:custGeom>
              <a:avLst/>
              <a:gdLst/>
              <a:ahLst/>
              <a:cxnLst/>
              <a:rect l="l" t="t" r="r" b="b"/>
              <a:pathLst>
                <a:path w="4277" h="2684" extrusionOk="0">
                  <a:moveTo>
                    <a:pt x="867" y="0"/>
                  </a:moveTo>
                  <a:cubicBezTo>
                    <a:pt x="537" y="0"/>
                    <a:pt x="291" y="96"/>
                    <a:pt x="223" y="345"/>
                  </a:cubicBezTo>
                  <a:cubicBezTo>
                    <a:pt x="0" y="1174"/>
                    <a:pt x="1857" y="2683"/>
                    <a:pt x="3444" y="2683"/>
                  </a:cubicBezTo>
                  <a:cubicBezTo>
                    <a:pt x="3715" y="2683"/>
                    <a:pt x="3979" y="2639"/>
                    <a:pt x="4223" y="2540"/>
                  </a:cubicBezTo>
                  <a:cubicBezTo>
                    <a:pt x="4223" y="2540"/>
                    <a:pt x="4277" y="1663"/>
                    <a:pt x="3477" y="949"/>
                  </a:cubicBezTo>
                  <a:cubicBezTo>
                    <a:pt x="3131" y="640"/>
                    <a:pt x="1719" y="0"/>
                    <a:pt x="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932850" y="3374280"/>
              <a:ext cx="254242" cy="168573"/>
            </a:xfrm>
            <a:custGeom>
              <a:avLst/>
              <a:gdLst/>
              <a:ahLst/>
              <a:cxnLst/>
              <a:rect l="l" t="t" r="r" b="b"/>
              <a:pathLst>
                <a:path w="4357" h="2889" extrusionOk="0">
                  <a:moveTo>
                    <a:pt x="856" y="206"/>
                  </a:moveTo>
                  <a:cubicBezTo>
                    <a:pt x="1665" y="206"/>
                    <a:pt x="3043" y="819"/>
                    <a:pt x="3390" y="1130"/>
                  </a:cubicBezTo>
                  <a:cubicBezTo>
                    <a:pt x="4017" y="1690"/>
                    <a:pt x="4093" y="2361"/>
                    <a:pt x="4101" y="2570"/>
                  </a:cubicBezTo>
                  <a:cubicBezTo>
                    <a:pt x="3889" y="2646"/>
                    <a:pt x="3661" y="2681"/>
                    <a:pt x="3425" y="2681"/>
                  </a:cubicBezTo>
                  <a:cubicBezTo>
                    <a:pt x="2572" y="2681"/>
                    <a:pt x="1616" y="2228"/>
                    <a:pt x="969" y="1656"/>
                  </a:cubicBezTo>
                  <a:cubicBezTo>
                    <a:pt x="480" y="1225"/>
                    <a:pt x="226" y="773"/>
                    <a:pt x="307" y="476"/>
                  </a:cubicBezTo>
                  <a:cubicBezTo>
                    <a:pt x="338" y="360"/>
                    <a:pt x="420" y="285"/>
                    <a:pt x="560" y="243"/>
                  </a:cubicBezTo>
                  <a:cubicBezTo>
                    <a:pt x="645" y="218"/>
                    <a:pt x="746" y="206"/>
                    <a:pt x="856" y="206"/>
                  </a:cubicBezTo>
                  <a:close/>
                  <a:moveTo>
                    <a:pt x="841" y="1"/>
                  </a:moveTo>
                  <a:cubicBezTo>
                    <a:pt x="714" y="1"/>
                    <a:pt x="599" y="14"/>
                    <a:pt x="500" y="43"/>
                  </a:cubicBezTo>
                  <a:cubicBezTo>
                    <a:pt x="291" y="105"/>
                    <a:pt x="155" y="236"/>
                    <a:pt x="105" y="422"/>
                  </a:cubicBezTo>
                  <a:cubicBezTo>
                    <a:pt x="1" y="807"/>
                    <a:pt x="266" y="1314"/>
                    <a:pt x="831" y="1813"/>
                  </a:cubicBezTo>
                  <a:cubicBezTo>
                    <a:pt x="1512" y="2414"/>
                    <a:pt x="2521" y="2888"/>
                    <a:pt x="3433" y="2888"/>
                  </a:cubicBezTo>
                  <a:cubicBezTo>
                    <a:pt x="3718" y="2888"/>
                    <a:pt x="3992" y="2842"/>
                    <a:pt x="4245" y="2739"/>
                  </a:cubicBezTo>
                  <a:cubicBezTo>
                    <a:pt x="4282" y="2723"/>
                    <a:pt x="4307" y="2689"/>
                    <a:pt x="4310" y="2649"/>
                  </a:cubicBezTo>
                  <a:cubicBezTo>
                    <a:pt x="4312" y="2611"/>
                    <a:pt x="4357" y="1714"/>
                    <a:pt x="3530" y="974"/>
                  </a:cubicBezTo>
                  <a:cubicBezTo>
                    <a:pt x="3153" y="638"/>
                    <a:pt x="1718" y="1"/>
                    <a:pt x="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8030589" y="3434673"/>
              <a:ext cx="154692" cy="99895"/>
            </a:xfrm>
            <a:custGeom>
              <a:avLst/>
              <a:gdLst/>
              <a:ahLst/>
              <a:cxnLst/>
              <a:rect l="l" t="t" r="r" b="b"/>
              <a:pathLst>
                <a:path w="2651" h="1712" extrusionOk="0">
                  <a:moveTo>
                    <a:pt x="121" y="0"/>
                  </a:moveTo>
                  <a:cubicBezTo>
                    <a:pt x="85" y="0"/>
                    <a:pt x="51" y="18"/>
                    <a:pt x="31" y="49"/>
                  </a:cubicBezTo>
                  <a:cubicBezTo>
                    <a:pt x="0" y="99"/>
                    <a:pt x="16" y="163"/>
                    <a:pt x="65" y="193"/>
                  </a:cubicBezTo>
                  <a:lnTo>
                    <a:pt x="2476" y="1696"/>
                  </a:lnTo>
                  <a:cubicBezTo>
                    <a:pt x="2493" y="1706"/>
                    <a:pt x="2512" y="1711"/>
                    <a:pt x="2530" y="1711"/>
                  </a:cubicBezTo>
                  <a:cubicBezTo>
                    <a:pt x="2565" y="1711"/>
                    <a:pt x="2600" y="1694"/>
                    <a:pt x="2620" y="1662"/>
                  </a:cubicBezTo>
                  <a:cubicBezTo>
                    <a:pt x="2650" y="1614"/>
                    <a:pt x="2635" y="1549"/>
                    <a:pt x="2586" y="1518"/>
                  </a:cubicBezTo>
                  <a:lnTo>
                    <a:pt x="176" y="16"/>
                  </a:lnTo>
                  <a:cubicBezTo>
                    <a:pt x="159" y="5"/>
                    <a:pt x="140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8385367" y="4809770"/>
              <a:ext cx="97099" cy="147859"/>
            </a:xfrm>
            <a:custGeom>
              <a:avLst/>
              <a:gdLst/>
              <a:ahLst/>
              <a:cxnLst/>
              <a:rect l="l" t="t" r="r" b="b"/>
              <a:pathLst>
                <a:path w="1664" h="2534" extrusionOk="0">
                  <a:moveTo>
                    <a:pt x="1545" y="0"/>
                  </a:moveTo>
                  <a:cubicBezTo>
                    <a:pt x="1509" y="0"/>
                    <a:pt x="1475" y="18"/>
                    <a:pt x="1456" y="49"/>
                  </a:cubicBezTo>
                  <a:lnTo>
                    <a:pt x="30" y="2375"/>
                  </a:lnTo>
                  <a:cubicBezTo>
                    <a:pt x="0" y="2423"/>
                    <a:pt x="15" y="2488"/>
                    <a:pt x="64" y="2517"/>
                  </a:cubicBezTo>
                  <a:cubicBezTo>
                    <a:pt x="82" y="2528"/>
                    <a:pt x="100" y="2533"/>
                    <a:pt x="119" y="2533"/>
                  </a:cubicBezTo>
                  <a:cubicBezTo>
                    <a:pt x="155" y="2533"/>
                    <a:pt x="188" y="2515"/>
                    <a:pt x="208" y="2484"/>
                  </a:cubicBezTo>
                  <a:lnTo>
                    <a:pt x="1634" y="159"/>
                  </a:lnTo>
                  <a:cubicBezTo>
                    <a:pt x="1664" y="110"/>
                    <a:pt x="1649" y="45"/>
                    <a:pt x="1600" y="16"/>
                  </a:cubicBezTo>
                  <a:cubicBezTo>
                    <a:pt x="1582" y="5"/>
                    <a:pt x="1563" y="0"/>
                    <a:pt x="154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436483" y="4669436"/>
              <a:ext cx="240587" cy="188937"/>
            </a:xfrm>
            <a:custGeom>
              <a:avLst/>
              <a:gdLst/>
              <a:ahLst/>
              <a:cxnLst/>
              <a:rect l="l" t="t" r="r" b="b"/>
              <a:pathLst>
                <a:path w="4123" h="3238" extrusionOk="0">
                  <a:moveTo>
                    <a:pt x="3247" y="1"/>
                  </a:moveTo>
                  <a:cubicBezTo>
                    <a:pt x="2441" y="1"/>
                    <a:pt x="940" y="1083"/>
                    <a:pt x="635" y="1497"/>
                  </a:cubicBezTo>
                  <a:cubicBezTo>
                    <a:pt x="1" y="2362"/>
                    <a:pt x="233" y="3208"/>
                    <a:pt x="233" y="3208"/>
                  </a:cubicBezTo>
                  <a:cubicBezTo>
                    <a:pt x="344" y="3228"/>
                    <a:pt x="456" y="3237"/>
                    <a:pt x="568" y="3237"/>
                  </a:cubicBezTo>
                  <a:cubicBezTo>
                    <a:pt x="2264" y="3237"/>
                    <a:pt x="4122" y="1075"/>
                    <a:pt x="3694" y="236"/>
                  </a:cubicBezTo>
                  <a:cubicBezTo>
                    <a:pt x="3610" y="70"/>
                    <a:pt x="3451" y="1"/>
                    <a:pt x="3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8430239" y="4663367"/>
              <a:ext cx="237903" cy="201016"/>
            </a:xfrm>
            <a:custGeom>
              <a:avLst/>
              <a:gdLst/>
              <a:ahLst/>
              <a:cxnLst/>
              <a:rect l="l" t="t" r="r" b="b"/>
              <a:pathLst>
                <a:path w="4077" h="3445" extrusionOk="0">
                  <a:moveTo>
                    <a:pt x="3354" y="210"/>
                  </a:moveTo>
                  <a:cubicBezTo>
                    <a:pt x="3374" y="210"/>
                    <a:pt x="3394" y="210"/>
                    <a:pt x="3413" y="212"/>
                  </a:cubicBezTo>
                  <a:cubicBezTo>
                    <a:pt x="3558" y="223"/>
                    <a:pt x="3654" y="281"/>
                    <a:pt x="3709" y="387"/>
                  </a:cubicBezTo>
                  <a:cubicBezTo>
                    <a:pt x="3848" y="661"/>
                    <a:pt x="3693" y="1155"/>
                    <a:pt x="3304" y="1679"/>
                  </a:cubicBezTo>
                  <a:cubicBezTo>
                    <a:pt x="2698" y="2493"/>
                    <a:pt x="1641" y="3236"/>
                    <a:pt x="674" y="3236"/>
                  </a:cubicBezTo>
                  <a:cubicBezTo>
                    <a:pt x="591" y="3236"/>
                    <a:pt x="509" y="3231"/>
                    <a:pt x="429" y="3219"/>
                  </a:cubicBezTo>
                  <a:cubicBezTo>
                    <a:pt x="393" y="3014"/>
                    <a:pt x="329" y="2341"/>
                    <a:pt x="826" y="1663"/>
                  </a:cubicBezTo>
                  <a:cubicBezTo>
                    <a:pt x="1133" y="1247"/>
                    <a:pt x="2597" y="210"/>
                    <a:pt x="3354" y="210"/>
                  </a:cubicBezTo>
                  <a:close/>
                  <a:moveTo>
                    <a:pt x="3359" y="0"/>
                  </a:moveTo>
                  <a:cubicBezTo>
                    <a:pt x="2524" y="0"/>
                    <a:pt x="991" y="1088"/>
                    <a:pt x="658" y="1540"/>
                  </a:cubicBezTo>
                  <a:cubicBezTo>
                    <a:pt x="1" y="2434"/>
                    <a:pt x="230" y="3303"/>
                    <a:pt x="240" y="3339"/>
                  </a:cubicBezTo>
                  <a:cubicBezTo>
                    <a:pt x="251" y="3378"/>
                    <a:pt x="283" y="3407"/>
                    <a:pt x="323" y="3415"/>
                  </a:cubicBezTo>
                  <a:cubicBezTo>
                    <a:pt x="436" y="3434"/>
                    <a:pt x="551" y="3445"/>
                    <a:pt x="668" y="3445"/>
                  </a:cubicBezTo>
                  <a:cubicBezTo>
                    <a:pt x="1709" y="3445"/>
                    <a:pt x="2833" y="2662"/>
                    <a:pt x="3472" y="1804"/>
                  </a:cubicBezTo>
                  <a:cubicBezTo>
                    <a:pt x="3922" y="1198"/>
                    <a:pt x="4076" y="647"/>
                    <a:pt x="3895" y="293"/>
                  </a:cubicBezTo>
                  <a:cubicBezTo>
                    <a:pt x="3807" y="121"/>
                    <a:pt x="3647" y="21"/>
                    <a:pt x="3430" y="3"/>
                  </a:cubicBezTo>
                  <a:cubicBezTo>
                    <a:pt x="3407" y="1"/>
                    <a:pt x="3383" y="0"/>
                    <a:pt x="3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43368" y="4757604"/>
              <a:ext cx="112504" cy="105088"/>
            </a:xfrm>
            <a:custGeom>
              <a:avLst/>
              <a:gdLst/>
              <a:ahLst/>
              <a:cxnLst/>
              <a:rect l="l" t="t" r="r" b="b"/>
              <a:pathLst>
                <a:path w="1928" h="1801" extrusionOk="0">
                  <a:moveTo>
                    <a:pt x="1812" y="0"/>
                  </a:moveTo>
                  <a:cubicBezTo>
                    <a:pt x="1786" y="0"/>
                    <a:pt x="1761" y="10"/>
                    <a:pt x="1741" y="28"/>
                  </a:cubicBezTo>
                  <a:lnTo>
                    <a:pt x="44" y="1620"/>
                  </a:lnTo>
                  <a:cubicBezTo>
                    <a:pt x="2" y="1660"/>
                    <a:pt x="0" y="1726"/>
                    <a:pt x="40" y="1768"/>
                  </a:cubicBezTo>
                  <a:cubicBezTo>
                    <a:pt x="60" y="1790"/>
                    <a:pt x="88" y="1801"/>
                    <a:pt x="115" y="1801"/>
                  </a:cubicBezTo>
                  <a:cubicBezTo>
                    <a:pt x="142" y="1801"/>
                    <a:pt x="167" y="1791"/>
                    <a:pt x="187" y="1772"/>
                  </a:cubicBezTo>
                  <a:lnTo>
                    <a:pt x="1884" y="181"/>
                  </a:lnTo>
                  <a:cubicBezTo>
                    <a:pt x="1926" y="142"/>
                    <a:pt x="1928" y="75"/>
                    <a:pt x="1888" y="33"/>
                  </a:cubicBezTo>
                  <a:cubicBezTo>
                    <a:pt x="1868" y="12"/>
                    <a:pt x="184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313128" y="4117845"/>
              <a:ext cx="97157" cy="147859"/>
            </a:xfrm>
            <a:custGeom>
              <a:avLst/>
              <a:gdLst/>
              <a:ahLst/>
              <a:cxnLst/>
              <a:rect l="l" t="t" r="r" b="b"/>
              <a:pathLst>
                <a:path w="1665" h="2534" extrusionOk="0">
                  <a:moveTo>
                    <a:pt x="1545" y="0"/>
                  </a:moveTo>
                  <a:cubicBezTo>
                    <a:pt x="1510" y="0"/>
                    <a:pt x="1476" y="18"/>
                    <a:pt x="1457" y="50"/>
                  </a:cubicBezTo>
                  <a:lnTo>
                    <a:pt x="31" y="2374"/>
                  </a:lnTo>
                  <a:cubicBezTo>
                    <a:pt x="0" y="2423"/>
                    <a:pt x="16" y="2488"/>
                    <a:pt x="65" y="2518"/>
                  </a:cubicBezTo>
                  <a:cubicBezTo>
                    <a:pt x="82" y="2528"/>
                    <a:pt x="101" y="2534"/>
                    <a:pt x="120" y="2534"/>
                  </a:cubicBezTo>
                  <a:cubicBezTo>
                    <a:pt x="154" y="2534"/>
                    <a:pt x="189" y="2516"/>
                    <a:pt x="209" y="2483"/>
                  </a:cubicBezTo>
                  <a:lnTo>
                    <a:pt x="1634" y="159"/>
                  </a:lnTo>
                  <a:cubicBezTo>
                    <a:pt x="1664" y="110"/>
                    <a:pt x="1649" y="46"/>
                    <a:pt x="1599" y="15"/>
                  </a:cubicBezTo>
                  <a:cubicBezTo>
                    <a:pt x="1583" y="5"/>
                    <a:pt x="1564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364302" y="3991107"/>
              <a:ext cx="211645" cy="175517"/>
            </a:xfrm>
            <a:custGeom>
              <a:avLst/>
              <a:gdLst/>
              <a:ahLst/>
              <a:cxnLst/>
              <a:rect l="l" t="t" r="r" b="b"/>
              <a:pathLst>
                <a:path w="3627" h="3008" extrusionOk="0">
                  <a:moveTo>
                    <a:pt x="2734" y="0"/>
                  </a:moveTo>
                  <a:cubicBezTo>
                    <a:pt x="2045" y="0"/>
                    <a:pt x="929" y="865"/>
                    <a:pt x="635" y="1265"/>
                  </a:cubicBezTo>
                  <a:cubicBezTo>
                    <a:pt x="0" y="2128"/>
                    <a:pt x="233" y="2975"/>
                    <a:pt x="233" y="2975"/>
                  </a:cubicBezTo>
                  <a:cubicBezTo>
                    <a:pt x="356" y="2997"/>
                    <a:pt x="478" y="3008"/>
                    <a:pt x="599" y="3008"/>
                  </a:cubicBezTo>
                  <a:cubicBezTo>
                    <a:pt x="2226" y="3008"/>
                    <a:pt x="3627" y="1099"/>
                    <a:pt x="3203" y="266"/>
                  </a:cubicBezTo>
                  <a:cubicBezTo>
                    <a:pt x="3107" y="77"/>
                    <a:pt x="2939" y="0"/>
                    <a:pt x="2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358058" y="3984980"/>
              <a:ext cx="210302" cy="187770"/>
            </a:xfrm>
            <a:custGeom>
              <a:avLst/>
              <a:gdLst/>
              <a:ahLst/>
              <a:cxnLst/>
              <a:rect l="l" t="t" r="r" b="b"/>
              <a:pathLst>
                <a:path w="3604" h="3218" extrusionOk="0">
                  <a:moveTo>
                    <a:pt x="2842" y="209"/>
                  </a:moveTo>
                  <a:cubicBezTo>
                    <a:pt x="2859" y="209"/>
                    <a:pt x="2876" y="210"/>
                    <a:pt x="2893" y="211"/>
                  </a:cubicBezTo>
                  <a:cubicBezTo>
                    <a:pt x="3047" y="224"/>
                    <a:pt x="3151" y="292"/>
                    <a:pt x="3217" y="419"/>
                  </a:cubicBezTo>
                  <a:cubicBezTo>
                    <a:pt x="3379" y="737"/>
                    <a:pt x="3231" y="1283"/>
                    <a:pt x="2840" y="1809"/>
                  </a:cubicBezTo>
                  <a:cubicBezTo>
                    <a:pt x="2406" y="2392"/>
                    <a:pt x="1616" y="3009"/>
                    <a:pt x="712" y="3009"/>
                  </a:cubicBezTo>
                  <a:cubicBezTo>
                    <a:pt x="619" y="3009"/>
                    <a:pt x="523" y="3002"/>
                    <a:pt x="427" y="2988"/>
                  </a:cubicBezTo>
                  <a:cubicBezTo>
                    <a:pt x="393" y="2782"/>
                    <a:pt x="328" y="2110"/>
                    <a:pt x="826" y="1432"/>
                  </a:cubicBezTo>
                  <a:cubicBezTo>
                    <a:pt x="1106" y="1052"/>
                    <a:pt x="2198" y="209"/>
                    <a:pt x="2842" y="209"/>
                  </a:cubicBezTo>
                  <a:close/>
                  <a:moveTo>
                    <a:pt x="2841" y="1"/>
                  </a:moveTo>
                  <a:cubicBezTo>
                    <a:pt x="2093" y="1"/>
                    <a:pt x="954" y="904"/>
                    <a:pt x="658" y="1308"/>
                  </a:cubicBezTo>
                  <a:cubicBezTo>
                    <a:pt x="0" y="2203"/>
                    <a:pt x="229" y="3071"/>
                    <a:pt x="240" y="3107"/>
                  </a:cubicBezTo>
                  <a:cubicBezTo>
                    <a:pt x="250" y="3146"/>
                    <a:pt x="282" y="3176"/>
                    <a:pt x="321" y="3182"/>
                  </a:cubicBezTo>
                  <a:cubicBezTo>
                    <a:pt x="454" y="3206"/>
                    <a:pt x="583" y="3218"/>
                    <a:pt x="711" y="3218"/>
                  </a:cubicBezTo>
                  <a:cubicBezTo>
                    <a:pt x="1692" y="3218"/>
                    <a:pt x="2543" y="2558"/>
                    <a:pt x="3008" y="1934"/>
                  </a:cubicBezTo>
                  <a:cubicBezTo>
                    <a:pt x="3453" y="1336"/>
                    <a:pt x="3604" y="719"/>
                    <a:pt x="3402" y="324"/>
                  </a:cubicBezTo>
                  <a:cubicBezTo>
                    <a:pt x="3305" y="133"/>
                    <a:pt x="3135" y="22"/>
                    <a:pt x="2910" y="4"/>
                  </a:cubicBezTo>
                  <a:cubicBezTo>
                    <a:pt x="2887" y="2"/>
                    <a:pt x="2864" y="1"/>
                    <a:pt x="2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371129" y="4037496"/>
              <a:ext cx="140221" cy="133330"/>
            </a:xfrm>
            <a:custGeom>
              <a:avLst/>
              <a:gdLst/>
              <a:ahLst/>
              <a:cxnLst/>
              <a:rect l="l" t="t" r="r" b="b"/>
              <a:pathLst>
                <a:path w="2403" h="2285" extrusionOk="0">
                  <a:moveTo>
                    <a:pt x="2287" y="0"/>
                  </a:moveTo>
                  <a:cubicBezTo>
                    <a:pt x="2261" y="0"/>
                    <a:pt x="2235" y="10"/>
                    <a:pt x="2215" y="29"/>
                  </a:cubicBezTo>
                  <a:lnTo>
                    <a:pt x="44" y="2105"/>
                  </a:lnTo>
                  <a:cubicBezTo>
                    <a:pt x="3" y="2145"/>
                    <a:pt x="1" y="2211"/>
                    <a:pt x="41" y="2252"/>
                  </a:cubicBezTo>
                  <a:cubicBezTo>
                    <a:pt x="62" y="2274"/>
                    <a:pt x="89" y="2284"/>
                    <a:pt x="116" y="2284"/>
                  </a:cubicBezTo>
                  <a:cubicBezTo>
                    <a:pt x="143" y="2284"/>
                    <a:pt x="168" y="2275"/>
                    <a:pt x="189" y="2255"/>
                  </a:cubicBezTo>
                  <a:lnTo>
                    <a:pt x="2360" y="180"/>
                  </a:lnTo>
                  <a:cubicBezTo>
                    <a:pt x="2401" y="140"/>
                    <a:pt x="2403" y="74"/>
                    <a:pt x="2363" y="32"/>
                  </a:cubicBezTo>
                  <a:cubicBezTo>
                    <a:pt x="2342" y="11"/>
                    <a:pt x="2315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8281384" y="3813779"/>
              <a:ext cx="97157" cy="147859"/>
            </a:xfrm>
            <a:custGeom>
              <a:avLst/>
              <a:gdLst/>
              <a:ahLst/>
              <a:cxnLst/>
              <a:rect l="l" t="t" r="r" b="b"/>
              <a:pathLst>
                <a:path w="1665" h="2534" extrusionOk="0">
                  <a:moveTo>
                    <a:pt x="1545" y="0"/>
                  </a:moveTo>
                  <a:cubicBezTo>
                    <a:pt x="1510" y="0"/>
                    <a:pt x="1476" y="18"/>
                    <a:pt x="1456" y="50"/>
                  </a:cubicBezTo>
                  <a:lnTo>
                    <a:pt x="31" y="2374"/>
                  </a:lnTo>
                  <a:cubicBezTo>
                    <a:pt x="1" y="2423"/>
                    <a:pt x="16" y="2487"/>
                    <a:pt x="66" y="2518"/>
                  </a:cubicBezTo>
                  <a:cubicBezTo>
                    <a:pt x="82" y="2528"/>
                    <a:pt x="101" y="2534"/>
                    <a:pt x="120" y="2534"/>
                  </a:cubicBezTo>
                  <a:cubicBezTo>
                    <a:pt x="155" y="2534"/>
                    <a:pt x="189" y="2516"/>
                    <a:pt x="209" y="2483"/>
                  </a:cubicBezTo>
                  <a:lnTo>
                    <a:pt x="1634" y="159"/>
                  </a:lnTo>
                  <a:cubicBezTo>
                    <a:pt x="1665" y="110"/>
                    <a:pt x="1649" y="46"/>
                    <a:pt x="1600" y="15"/>
                  </a:cubicBezTo>
                  <a:cubicBezTo>
                    <a:pt x="1583" y="5"/>
                    <a:pt x="1564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8332500" y="3673445"/>
              <a:ext cx="240587" cy="188937"/>
            </a:xfrm>
            <a:custGeom>
              <a:avLst/>
              <a:gdLst/>
              <a:ahLst/>
              <a:cxnLst/>
              <a:rect l="l" t="t" r="r" b="b"/>
              <a:pathLst>
                <a:path w="4123" h="3238" extrusionOk="0">
                  <a:moveTo>
                    <a:pt x="3249" y="1"/>
                  </a:moveTo>
                  <a:cubicBezTo>
                    <a:pt x="2443" y="1"/>
                    <a:pt x="942" y="1083"/>
                    <a:pt x="637" y="1498"/>
                  </a:cubicBezTo>
                  <a:cubicBezTo>
                    <a:pt x="1" y="2361"/>
                    <a:pt x="235" y="3208"/>
                    <a:pt x="235" y="3208"/>
                  </a:cubicBezTo>
                  <a:cubicBezTo>
                    <a:pt x="345" y="3228"/>
                    <a:pt x="457" y="3238"/>
                    <a:pt x="569" y="3238"/>
                  </a:cubicBezTo>
                  <a:cubicBezTo>
                    <a:pt x="2265" y="3238"/>
                    <a:pt x="4123" y="1075"/>
                    <a:pt x="3695" y="235"/>
                  </a:cubicBezTo>
                  <a:cubicBezTo>
                    <a:pt x="3611" y="70"/>
                    <a:pt x="3452" y="1"/>
                    <a:pt x="32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8326315" y="3667377"/>
              <a:ext cx="237845" cy="201074"/>
            </a:xfrm>
            <a:custGeom>
              <a:avLst/>
              <a:gdLst/>
              <a:ahLst/>
              <a:cxnLst/>
              <a:rect l="l" t="t" r="r" b="b"/>
              <a:pathLst>
                <a:path w="4076" h="3446" extrusionOk="0">
                  <a:moveTo>
                    <a:pt x="3354" y="209"/>
                  </a:moveTo>
                  <a:cubicBezTo>
                    <a:pt x="3374" y="209"/>
                    <a:pt x="3393" y="210"/>
                    <a:pt x="3412" y="211"/>
                  </a:cubicBezTo>
                  <a:cubicBezTo>
                    <a:pt x="3557" y="224"/>
                    <a:pt x="3655" y="281"/>
                    <a:pt x="3708" y="388"/>
                  </a:cubicBezTo>
                  <a:cubicBezTo>
                    <a:pt x="3848" y="662"/>
                    <a:pt x="3692" y="1156"/>
                    <a:pt x="3304" y="1678"/>
                  </a:cubicBezTo>
                  <a:cubicBezTo>
                    <a:pt x="2698" y="2493"/>
                    <a:pt x="1643" y="3237"/>
                    <a:pt x="675" y="3237"/>
                  </a:cubicBezTo>
                  <a:cubicBezTo>
                    <a:pt x="592" y="3237"/>
                    <a:pt x="509" y="3231"/>
                    <a:pt x="428" y="3220"/>
                  </a:cubicBezTo>
                  <a:cubicBezTo>
                    <a:pt x="392" y="3014"/>
                    <a:pt x="326" y="2345"/>
                    <a:pt x="827" y="1664"/>
                  </a:cubicBezTo>
                  <a:cubicBezTo>
                    <a:pt x="1132" y="1248"/>
                    <a:pt x="2598" y="209"/>
                    <a:pt x="3354" y="209"/>
                  </a:cubicBezTo>
                  <a:close/>
                  <a:moveTo>
                    <a:pt x="3360" y="1"/>
                  </a:moveTo>
                  <a:cubicBezTo>
                    <a:pt x="2527" y="1"/>
                    <a:pt x="991" y="1087"/>
                    <a:pt x="659" y="1540"/>
                  </a:cubicBezTo>
                  <a:cubicBezTo>
                    <a:pt x="1" y="2435"/>
                    <a:pt x="230" y="3303"/>
                    <a:pt x="240" y="3339"/>
                  </a:cubicBezTo>
                  <a:cubicBezTo>
                    <a:pt x="251" y="3378"/>
                    <a:pt x="282" y="3408"/>
                    <a:pt x="322" y="3415"/>
                  </a:cubicBezTo>
                  <a:cubicBezTo>
                    <a:pt x="435" y="3435"/>
                    <a:pt x="552" y="3445"/>
                    <a:pt x="668" y="3445"/>
                  </a:cubicBezTo>
                  <a:cubicBezTo>
                    <a:pt x="1708" y="3445"/>
                    <a:pt x="2832" y="2663"/>
                    <a:pt x="3471" y="1803"/>
                  </a:cubicBezTo>
                  <a:cubicBezTo>
                    <a:pt x="3921" y="1199"/>
                    <a:pt x="4075" y="648"/>
                    <a:pt x="3895" y="292"/>
                  </a:cubicBezTo>
                  <a:cubicBezTo>
                    <a:pt x="3807" y="121"/>
                    <a:pt x="3646" y="21"/>
                    <a:pt x="3429" y="4"/>
                  </a:cubicBezTo>
                  <a:cubicBezTo>
                    <a:pt x="3406" y="2"/>
                    <a:pt x="3383" y="1"/>
                    <a:pt x="3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8339444" y="3733430"/>
              <a:ext cx="140221" cy="133330"/>
            </a:xfrm>
            <a:custGeom>
              <a:avLst/>
              <a:gdLst/>
              <a:ahLst/>
              <a:cxnLst/>
              <a:rect l="l" t="t" r="r" b="b"/>
              <a:pathLst>
                <a:path w="2403" h="2285" extrusionOk="0">
                  <a:moveTo>
                    <a:pt x="2286" y="0"/>
                  </a:moveTo>
                  <a:cubicBezTo>
                    <a:pt x="2260" y="0"/>
                    <a:pt x="2235" y="10"/>
                    <a:pt x="2214" y="29"/>
                  </a:cubicBezTo>
                  <a:lnTo>
                    <a:pt x="43" y="2105"/>
                  </a:lnTo>
                  <a:cubicBezTo>
                    <a:pt x="1" y="2145"/>
                    <a:pt x="0" y="2211"/>
                    <a:pt x="40" y="2252"/>
                  </a:cubicBezTo>
                  <a:cubicBezTo>
                    <a:pt x="60" y="2274"/>
                    <a:pt x="88" y="2284"/>
                    <a:pt x="116" y="2284"/>
                  </a:cubicBezTo>
                  <a:cubicBezTo>
                    <a:pt x="141" y="2284"/>
                    <a:pt x="167" y="2275"/>
                    <a:pt x="188" y="2255"/>
                  </a:cubicBezTo>
                  <a:lnTo>
                    <a:pt x="2358" y="180"/>
                  </a:lnTo>
                  <a:cubicBezTo>
                    <a:pt x="2400" y="140"/>
                    <a:pt x="2402" y="74"/>
                    <a:pt x="2362" y="32"/>
                  </a:cubicBezTo>
                  <a:cubicBezTo>
                    <a:pt x="2341" y="11"/>
                    <a:pt x="2314" y="0"/>
                    <a:pt x="2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234878" y="3367978"/>
              <a:ext cx="97157" cy="147917"/>
            </a:xfrm>
            <a:custGeom>
              <a:avLst/>
              <a:gdLst/>
              <a:ahLst/>
              <a:cxnLst/>
              <a:rect l="l" t="t" r="r" b="b"/>
              <a:pathLst>
                <a:path w="1665" h="2535" extrusionOk="0">
                  <a:moveTo>
                    <a:pt x="1545" y="0"/>
                  </a:moveTo>
                  <a:cubicBezTo>
                    <a:pt x="1510" y="0"/>
                    <a:pt x="1476" y="18"/>
                    <a:pt x="1457" y="51"/>
                  </a:cubicBezTo>
                  <a:lnTo>
                    <a:pt x="31" y="2375"/>
                  </a:lnTo>
                  <a:cubicBezTo>
                    <a:pt x="0" y="2424"/>
                    <a:pt x="16" y="2488"/>
                    <a:pt x="65" y="2519"/>
                  </a:cubicBezTo>
                  <a:cubicBezTo>
                    <a:pt x="82" y="2529"/>
                    <a:pt x="101" y="2534"/>
                    <a:pt x="120" y="2534"/>
                  </a:cubicBezTo>
                  <a:cubicBezTo>
                    <a:pt x="154" y="2534"/>
                    <a:pt x="189" y="2517"/>
                    <a:pt x="209" y="2484"/>
                  </a:cubicBezTo>
                  <a:lnTo>
                    <a:pt x="1634" y="160"/>
                  </a:lnTo>
                  <a:cubicBezTo>
                    <a:pt x="1664" y="110"/>
                    <a:pt x="1649" y="46"/>
                    <a:pt x="1599" y="16"/>
                  </a:cubicBezTo>
                  <a:cubicBezTo>
                    <a:pt x="1583" y="5"/>
                    <a:pt x="1564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286052" y="3227703"/>
              <a:ext cx="240529" cy="188879"/>
            </a:xfrm>
            <a:custGeom>
              <a:avLst/>
              <a:gdLst/>
              <a:ahLst/>
              <a:cxnLst/>
              <a:rect l="l" t="t" r="r" b="b"/>
              <a:pathLst>
                <a:path w="4122" h="3237" extrusionOk="0">
                  <a:moveTo>
                    <a:pt x="3247" y="1"/>
                  </a:moveTo>
                  <a:cubicBezTo>
                    <a:pt x="2441" y="1"/>
                    <a:pt x="940" y="1082"/>
                    <a:pt x="635" y="1498"/>
                  </a:cubicBezTo>
                  <a:cubicBezTo>
                    <a:pt x="0" y="2361"/>
                    <a:pt x="233" y="3207"/>
                    <a:pt x="233" y="3207"/>
                  </a:cubicBezTo>
                  <a:cubicBezTo>
                    <a:pt x="344" y="3227"/>
                    <a:pt x="456" y="3237"/>
                    <a:pt x="569" y="3237"/>
                  </a:cubicBezTo>
                  <a:cubicBezTo>
                    <a:pt x="2265" y="3237"/>
                    <a:pt x="4122" y="1075"/>
                    <a:pt x="3694" y="235"/>
                  </a:cubicBezTo>
                  <a:cubicBezTo>
                    <a:pt x="3609" y="70"/>
                    <a:pt x="3450" y="1"/>
                    <a:pt x="3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279809" y="3221634"/>
              <a:ext cx="237786" cy="201016"/>
            </a:xfrm>
            <a:custGeom>
              <a:avLst/>
              <a:gdLst/>
              <a:ahLst/>
              <a:cxnLst/>
              <a:rect l="l" t="t" r="r" b="b"/>
              <a:pathLst>
                <a:path w="4075" h="3445" extrusionOk="0">
                  <a:moveTo>
                    <a:pt x="3349" y="209"/>
                  </a:moveTo>
                  <a:cubicBezTo>
                    <a:pt x="3370" y="209"/>
                    <a:pt x="3391" y="210"/>
                    <a:pt x="3412" y="211"/>
                  </a:cubicBezTo>
                  <a:cubicBezTo>
                    <a:pt x="3556" y="223"/>
                    <a:pt x="3654" y="281"/>
                    <a:pt x="3708" y="386"/>
                  </a:cubicBezTo>
                  <a:cubicBezTo>
                    <a:pt x="3847" y="660"/>
                    <a:pt x="3692" y="1156"/>
                    <a:pt x="3304" y="1678"/>
                  </a:cubicBezTo>
                  <a:cubicBezTo>
                    <a:pt x="2697" y="2494"/>
                    <a:pt x="1637" y="3236"/>
                    <a:pt x="671" y="3236"/>
                  </a:cubicBezTo>
                  <a:cubicBezTo>
                    <a:pt x="589" y="3236"/>
                    <a:pt x="508" y="3231"/>
                    <a:pt x="427" y="3220"/>
                  </a:cubicBezTo>
                  <a:cubicBezTo>
                    <a:pt x="393" y="3013"/>
                    <a:pt x="328" y="2340"/>
                    <a:pt x="826" y="1664"/>
                  </a:cubicBezTo>
                  <a:cubicBezTo>
                    <a:pt x="1131" y="1248"/>
                    <a:pt x="2591" y="209"/>
                    <a:pt x="3349" y="209"/>
                  </a:cubicBezTo>
                  <a:close/>
                  <a:moveTo>
                    <a:pt x="3357" y="1"/>
                  </a:moveTo>
                  <a:cubicBezTo>
                    <a:pt x="2522" y="1"/>
                    <a:pt x="991" y="1087"/>
                    <a:pt x="658" y="1540"/>
                  </a:cubicBezTo>
                  <a:cubicBezTo>
                    <a:pt x="0" y="2434"/>
                    <a:pt x="229" y="3303"/>
                    <a:pt x="240" y="3339"/>
                  </a:cubicBezTo>
                  <a:cubicBezTo>
                    <a:pt x="250" y="3378"/>
                    <a:pt x="283" y="3406"/>
                    <a:pt x="321" y="3414"/>
                  </a:cubicBezTo>
                  <a:cubicBezTo>
                    <a:pt x="436" y="3435"/>
                    <a:pt x="551" y="3444"/>
                    <a:pt x="668" y="3444"/>
                  </a:cubicBezTo>
                  <a:cubicBezTo>
                    <a:pt x="1708" y="3444"/>
                    <a:pt x="2831" y="2663"/>
                    <a:pt x="3470" y="1803"/>
                  </a:cubicBezTo>
                  <a:cubicBezTo>
                    <a:pt x="3921" y="1199"/>
                    <a:pt x="4075" y="648"/>
                    <a:pt x="3894" y="292"/>
                  </a:cubicBezTo>
                  <a:cubicBezTo>
                    <a:pt x="3807" y="121"/>
                    <a:pt x="3646" y="21"/>
                    <a:pt x="3428" y="3"/>
                  </a:cubicBezTo>
                  <a:cubicBezTo>
                    <a:pt x="3405" y="2"/>
                    <a:pt x="3381" y="1"/>
                    <a:pt x="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8292880" y="3287688"/>
              <a:ext cx="140221" cy="133271"/>
            </a:xfrm>
            <a:custGeom>
              <a:avLst/>
              <a:gdLst/>
              <a:ahLst/>
              <a:cxnLst/>
              <a:rect l="l" t="t" r="r" b="b"/>
              <a:pathLst>
                <a:path w="2403" h="2284" extrusionOk="0">
                  <a:moveTo>
                    <a:pt x="2287" y="0"/>
                  </a:moveTo>
                  <a:cubicBezTo>
                    <a:pt x="2261" y="0"/>
                    <a:pt x="2235" y="10"/>
                    <a:pt x="2215" y="29"/>
                  </a:cubicBezTo>
                  <a:lnTo>
                    <a:pt x="44" y="2103"/>
                  </a:lnTo>
                  <a:cubicBezTo>
                    <a:pt x="3" y="2143"/>
                    <a:pt x="1" y="2209"/>
                    <a:pt x="41" y="2251"/>
                  </a:cubicBezTo>
                  <a:cubicBezTo>
                    <a:pt x="62" y="2273"/>
                    <a:pt x="89" y="2284"/>
                    <a:pt x="116" y="2284"/>
                  </a:cubicBezTo>
                  <a:cubicBezTo>
                    <a:pt x="143" y="2284"/>
                    <a:pt x="168" y="2274"/>
                    <a:pt x="189" y="2255"/>
                  </a:cubicBezTo>
                  <a:lnTo>
                    <a:pt x="2359" y="180"/>
                  </a:lnTo>
                  <a:cubicBezTo>
                    <a:pt x="2401" y="140"/>
                    <a:pt x="2403" y="74"/>
                    <a:pt x="2363" y="32"/>
                  </a:cubicBezTo>
                  <a:cubicBezTo>
                    <a:pt x="2342" y="11"/>
                    <a:pt x="2315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192690" y="3037596"/>
              <a:ext cx="240529" cy="188879"/>
            </a:xfrm>
            <a:custGeom>
              <a:avLst/>
              <a:gdLst/>
              <a:ahLst/>
              <a:cxnLst/>
              <a:rect l="l" t="t" r="r" b="b"/>
              <a:pathLst>
                <a:path w="4122" h="3237" extrusionOk="0">
                  <a:moveTo>
                    <a:pt x="3247" y="1"/>
                  </a:moveTo>
                  <a:cubicBezTo>
                    <a:pt x="2441" y="1"/>
                    <a:pt x="940" y="1083"/>
                    <a:pt x="635" y="1497"/>
                  </a:cubicBezTo>
                  <a:cubicBezTo>
                    <a:pt x="0" y="2361"/>
                    <a:pt x="233" y="3207"/>
                    <a:pt x="233" y="3207"/>
                  </a:cubicBezTo>
                  <a:cubicBezTo>
                    <a:pt x="344" y="3227"/>
                    <a:pt x="456" y="3237"/>
                    <a:pt x="569" y="3237"/>
                  </a:cubicBezTo>
                  <a:cubicBezTo>
                    <a:pt x="2265" y="3237"/>
                    <a:pt x="4122" y="1074"/>
                    <a:pt x="3694" y="235"/>
                  </a:cubicBezTo>
                  <a:cubicBezTo>
                    <a:pt x="3609" y="69"/>
                    <a:pt x="3450" y="1"/>
                    <a:pt x="3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8186446" y="3031527"/>
              <a:ext cx="237786" cy="201016"/>
            </a:xfrm>
            <a:custGeom>
              <a:avLst/>
              <a:gdLst/>
              <a:ahLst/>
              <a:cxnLst/>
              <a:rect l="l" t="t" r="r" b="b"/>
              <a:pathLst>
                <a:path w="4075" h="3445" extrusionOk="0">
                  <a:moveTo>
                    <a:pt x="3354" y="209"/>
                  </a:moveTo>
                  <a:cubicBezTo>
                    <a:pt x="3374" y="209"/>
                    <a:pt x="3393" y="210"/>
                    <a:pt x="3411" y="211"/>
                  </a:cubicBezTo>
                  <a:cubicBezTo>
                    <a:pt x="3557" y="224"/>
                    <a:pt x="3654" y="280"/>
                    <a:pt x="3708" y="387"/>
                  </a:cubicBezTo>
                  <a:cubicBezTo>
                    <a:pt x="3847" y="660"/>
                    <a:pt x="3693" y="1155"/>
                    <a:pt x="3303" y="1678"/>
                  </a:cubicBezTo>
                  <a:cubicBezTo>
                    <a:pt x="2697" y="2493"/>
                    <a:pt x="1640" y="3236"/>
                    <a:pt x="673" y="3236"/>
                  </a:cubicBezTo>
                  <a:cubicBezTo>
                    <a:pt x="591" y="3236"/>
                    <a:pt x="509" y="3231"/>
                    <a:pt x="428" y="3220"/>
                  </a:cubicBezTo>
                  <a:cubicBezTo>
                    <a:pt x="393" y="3013"/>
                    <a:pt x="327" y="2340"/>
                    <a:pt x="826" y="1663"/>
                  </a:cubicBezTo>
                  <a:cubicBezTo>
                    <a:pt x="1132" y="1247"/>
                    <a:pt x="2599" y="209"/>
                    <a:pt x="3354" y="209"/>
                  </a:cubicBezTo>
                  <a:close/>
                  <a:moveTo>
                    <a:pt x="3361" y="1"/>
                  </a:moveTo>
                  <a:cubicBezTo>
                    <a:pt x="2533" y="1"/>
                    <a:pt x="991" y="1086"/>
                    <a:pt x="658" y="1540"/>
                  </a:cubicBezTo>
                  <a:cubicBezTo>
                    <a:pt x="0" y="2435"/>
                    <a:pt x="230" y="3302"/>
                    <a:pt x="239" y="3339"/>
                  </a:cubicBezTo>
                  <a:cubicBezTo>
                    <a:pt x="250" y="3378"/>
                    <a:pt x="282" y="3407"/>
                    <a:pt x="321" y="3414"/>
                  </a:cubicBezTo>
                  <a:cubicBezTo>
                    <a:pt x="436" y="3435"/>
                    <a:pt x="551" y="3444"/>
                    <a:pt x="667" y="3444"/>
                  </a:cubicBezTo>
                  <a:cubicBezTo>
                    <a:pt x="1707" y="3444"/>
                    <a:pt x="2831" y="2662"/>
                    <a:pt x="3471" y="1803"/>
                  </a:cubicBezTo>
                  <a:cubicBezTo>
                    <a:pt x="3920" y="1198"/>
                    <a:pt x="4075" y="648"/>
                    <a:pt x="3894" y="292"/>
                  </a:cubicBezTo>
                  <a:cubicBezTo>
                    <a:pt x="3807" y="121"/>
                    <a:pt x="3645" y="21"/>
                    <a:pt x="3429" y="3"/>
                  </a:cubicBezTo>
                  <a:cubicBezTo>
                    <a:pt x="3407" y="2"/>
                    <a:pt x="3385" y="1"/>
                    <a:pt x="3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199517" y="3097522"/>
              <a:ext cx="140221" cy="133330"/>
            </a:xfrm>
            <a:custGeom>
              <a:avLst/>
              <a:gdLst/>
              <a:ahLst/>
              <a:cxnLst/>
              <a:rect l="l" t="t" r="r" b="b"/>
              <a:pathLst>
                <a:path w="2403" h="2285" extrusionOk="0">
                  <a:moveTo>
                    <a:pt x="2287" y="1"/>
                  </a:moveTo>
                  <a:cubicBezTo>
                    <a:pt x="2261" y="1"/>
                    <a:pt x="2235" y="10"/>
                    <a:pt x="2215" y="30"/>
                  </a:cubicBezTo>
                  <a:lnTo>
                    <a:pt x="44" y="2104"/>
                  </a:lnTo>
                  <a:cubicBezTo>
                    <a:pt x="3" y="2144"/>
                    <a:pt x="1" y="2210"/>
                    <a:pt x="40" y="2252"/>
                  </a:cubicBezTo>
                  <a:cubicBezTo>
                    <a:pt x="61" y="2274"/>
                    <a:pt x="89" y="2285"/>
                    <a:pt x="116" y="2285"/>
                  </a:cubicBezTo>
                  <a:cubicBezTo>
                    <a:pt x="142" y="2285"/>
                    <a:pt x="167" y="2275"/>
                    <a:pt x="188" y="2255"/>
                  </a:cubicBezTo>
                  <a:lnTo>
                    <a:pt x="2360" y="181"/>
                  </a:lnTo>
                  <a:cubicBezTo>
                    <a:pt x="2400" y="141"/>
                    <a:pt x="2403" y="75"/>
                    <a:pt x="2363" y="33"/>
                  </a:cubicBezTo>
                  <a:cubicBezTo>
                    <a:pt x="2342" y="12"/>
                    <a:pt x="2315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8011975" y="3008829"/>
              <a:ext cx="229267" cy="221847"/>
            </a:xfrm>
            <a:custGeom>
              <a:avLst/>
              <a:gdLst/>
              <a:ahLst/>
              <a:cxnLst/>
              <a:rect l="l" t="t" r="r" b="b"/>
              <a:pathLst>
                <a:path w="3929" h="3802" extrusionOk="0">
                  <a:moveTo>
                    <a:pt x="1072" y="0"/>
                  </a:moveTo>
                  <a:cubicBezTo>
                    <a:pt x="997" y="0"/>
                    <a:pt x="927" y="12"/>
                    <a:pt x="863" y="37"/>
                  </a:cubicBezTo>
                  <a:cubicBezTo>
                    <a:pt x="0" y="367"/>
                    <a:pt x="1321" y="2776"/>
                    <a:pt x="1798" y="3211"/>
                  </a:cubicBezTo>
                  <a:cubicBezTo>
                    <a:pt x="2366" y="3728"/>
                    <a:pt x="2971" y="3802"/>
                    <a:pt x="3269" y="3802"/>
                  </a:cubicBezTo>
                  <a:cubicBezTo>
                    <a:pt x="3386" y="3802"/>
                    <a:pt x="3456" y="3790"/>
                    <a:pt x="3456" y="3790"/>
                  </a:cubicBezTo>
                  <a:cubicBezTo>
                    <a:pt x="3928" y="2178"/>
                    <a:pt x="2085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31756" y="3002702"/>
              <a:ext cx="206509" cy="234100"/>
            </a:xfrm>
            <a:custGeom>
              <a:avLst/>
              <a:gdLst/>
              <a:ahLst/>
              <a:cxnLst/>
              <a:rect l="l" t="t" r="r" b="b"/>
              <a:pathLst>
                <a:path w="3539" h="4012" extrusionOk="0">
                  <a:moveTo>
                    <a:pt x="732" y="210"/>
                  </a:moveTo>
                  <a:cubicBezTo>
                    <a:pt x="1018" y="210"/>
                    <a:pt x="1410" y="413"/>
                    <a:pt x="1804" y="776"/>
                  </a:cubicBezTo>
                  <a:cubicBezTo>
                    <a:pt x="2614" y="1524"/>
                    <a:pt x="3285" y="2790"/>
                    <a:pt x="3035" y="3799"/>
                  </a:cubicBezTo>
                  <a:cubicBezTo>
                    <a:pt x="3010" y="3800"/>
                    <a:pt x="2977" y="3801"/>
                    <a:pt x="2939" y="3801"/>
                  </a:cubicBezTo>
                  <a:cubicBezTo>
                    <a:pt x="2663" y="3801"/>
                    <a:pt x="2075" y="3736"/>
                    <a:pt x="1529" y="3239"/>
                  </a:cubicBezTo>
                  <a:cubicBezTo>
                    <a:pt x="1137" y="2881"/>
                    <a:pt x="220" y="1240"/>
                    <a:pt x="356" y="515"/>
                  </a:cubicBezTo>
                  <a:cubicBezTo>
                    <a:pt x="383" y="371"/>
                    <a:pt x="451" y="281"/>
                    <a:pt x="562" y="239"/>
                  </a:cubicBezTo>
                  <a:cubicBezTo>
                    <a:pt x="613" y="219"/>
                    <a:pt x="670" y="210"/>
                    <a:pt x="732" y="210"/>
                  </a:cubicBezTo>
                  <a:close/>
                  <a:moveTo>
                    <a:pt x="735" y="0"/>
                  </a:moveTo>
                  <a:cubicBezTo>
                    <a:pt x="647" y="0"/>
                    <a:pt x="564" y="15"/>
                    <a:pt x="487" y="44"/>
                  </a:cubicBezTo>
                  <a:cubicBezTo>
                    <a:pt x="308" y="112"/>
                    <a:pt x="191" y="262"/>
                    <a:pt x="152" y="476"/>
                  </a:cubicBezTo>
                  <a:cubicBezTo>
                    <a:pt x="0" y="1277"/>
                    <a:pt x="962" y="3004"/>
                    <a:pt x="1389" y="3393"/>
                  </a:cubicBezTo>
                  <a:cubicBezTo>
                    <a:pt x="1979" y="3932"/>
                    <a:pt x="2606" y="4012"/>
                    <a:pt x="2924" y="4012"/>
                  </a:cubicBezTo>
                  <a:cubicBezTo>
                    <a:pt x="3047" y="4012"/>
                    <a:pt x="3123" y="4000"/>
                    <a:pt x="3134" y="3998"/>
                  </a:cubicBezTo>
                  <a:cubicBezTo>
                    <a:pt x="3174" y="3992"/>
                    <a:pt x="3206" y="3962"/>
                    <a:pt x="3217" y="3924"/>
                  </a:cubicBezTo>
                  <a:cubicBezTo>
                    <a:pt x="3539" y="2824"/>
                    <a:pt x="2821" y="1431"/>
                    <a:pt x="1946" y="623"/>
                  </a:cubicBezTo>
                  <a:cubicBezTo>
                    <a:pt x="1505" y="217"/>
                    <a:pt x="1079" y="0"/>
                    <a:pt x="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099619" y="3085210"/>
              <a:ext cx="120906" cy="150835"/>
            </a:xfrm>
            <a:custGeom>
              <a:avLst/>
              <a:gdLst/>
              <a:ahLst/>
              <a:cxnLst/>
              <a:rect l="l" t="t" r="r" b="b"/>
              <a:pathLst>
                <a:path w="2072" h="2585" extrusionOk="0">
                  <a:moveTo>
                    <a:pt x="118" y="0"/>
                  </a:moveTo>
                  <a:cubicBezTo>
                    <a:pt x="96" y="0"/>
                    <a:pt x="73" y="7"/>
                    <a:pt x="55" y="21"/>
                  </a:cubicBezTo>
                  <a:cubicBezTo>
                    <a:pt x="8" y="57"/>
                    <a:pt x="0" y="122"/>
                    <a:pt x="36" y="168"/>
                  </a:cubicBezTo>
                  <a:lnTo>
                    <a:pt x="1871" y="2544"/>
                  </a:lnTo>
                  <a:cubicBezTo>
                    <a:pt x="1892" y="2571"/>
                    <a:pt x="1922" y="2585"/>
                    <a:pt x="1954" y="2585"/>
                  </a:cubicBezTo>
                  <a:cubicBezTo>
                    <a:pt x="1976" y="2585"/>
                    <a:pt x="1998" y="2578"/>
                    <a:pt x="2018" y="2563"/>
                  </a:cubicBezTo>
                  <a:cubicBezTo>
                    <a:pt x="2063" y="2528"/>
                    <a:pt x="2071" y="2462"/>
                    <a:pt x="2037" y="2417"/>
                  </a:cubicBezTo>
                  <a:lnTo>
                    <a:pt x="201" y="40"/>
                  </a:lnTo>
                  <a:cubicBezTo>
                    <a:pt x="180" y="14"/>
                    <a:pt x="149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563689" y="2608367"/>
              <a:ext cx="12196" cy="2535074"/>
            </a:xfrm>
            <a:custGeom>
              <a:avLst/>
              <a:gdLst/>
              <a:ahLst/>
              <a:cxnLst/>
              <a:rect l="l" t="t" r="r" b="b"/>
              <a:pathLst>
                <a:path w="209" h="43446" extrusionOk="0">
                  <a:moveTo>
                    <a:pt x="104" y="0"/>
                  </a:moveTo>
                  <a:cubicBezTo>
                    <a:pt x="46" y="0"/>
                    <a:pt x="0" y="47"/>
                    <a:pt x="0" y="105"/>
                  </a:cubicBezTo>
                  <a:lnTo>
                    <a:pt x="0" y="43341"/>
                  </a:lnTo>
                  <a:cubicBezTo>
                    <a:pt x="0" y="43399"/>
                    <a:pt x="46" y="43446"/>
                    <a:pt x="104" y="43446"/>
                  </a:cubicBezTo>
                  <a:cubicBezTo>
                    <a:pt x="162" y="43446"/>
                    <a:pt x="209" y="43399"/>
                    <a:pt x="209" y="43341"/>
                  </a:cubicBezTo>
                  <a:lnTo>
                    <a:pt x="209" y="105"/>
                  </a:lnTo>
                  <a:cubicBezTo>
                    <a:pt x="209" y="47"/>
                    <a:pt x="162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8672923" y="3549858"/>
              <a:ext cx="178209" cy="1585661"/>
            </a:xfrm>
            <a:custGeom>
              <a:avLst/>
              <a:gdLst/>
              <a:ahLst/>
              <a:cxnLst/>
              <a:rect l="l" t="t" r="r" b="b"/>
              <a:pathLst>
                <a:path w="3054" h="27175" extrusionOk="0">
                  <a:moveTo>
                    <a:pt x="2944" y="0"/>
                  </a:moveTo>
                  <a:cubicBezTo>
                    <a:pt x="2891" y="0"/>
                    <a:pt x="2845" y="40"/>
                    <a:pt x="2840" y="93"/>
                  </a:cubicBezTo>
                  <a:lnTo>
                    <a:pt x="5" y="27059"/>
                  </a:lnTo>
                  <a:cubicBezTo>
                    <a:pt x="0" y="27116"/>
                    <a:pt x="41" y="27167"/>
                    <a:pt x="99" y="27173"/>
                  </a:cubicBezTo>
                  <a:cubicBezTo>
                    <a:pt x="102" y="27173"/>
                    <a:pt x="106" y="27174"/>
                    <a:pt x="109" y="27174"/>
                  </a:cubicBezTo>
                  <a:cubicBezTo>
                    <a:pt x="163" y="27174"/>
                    <a:pt x="208" y="27135"/>
                    <a:pt x="213" y="27081"/>
                  </a:cubicBezTo>
                  <a:lnTo>
                    <a:pt x="3047" y="115"/>
                  </a:lnTo>
                  <a:cubicBezTo>
                    <a:pt x="3054" y="59"/>
                    <a:pt x="3012" y="7"/>
                    <a:pt x="2955" y="1"/>
                  </a:cubicBezTo>
                  <a:cubicBezTo>
                    <a:pt x="2951" y="0"/>
                    <a:pt x="2947" y="0"/>
                    <a:pt x="2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8634003" y="4660625"/>
              <a:ext cx="96107" cy="81107"/>
            </a:xfrm>
            <a:custGeom>
              <a:avLst/>
              <a:gdLst/>
              <a:ahLst/>
              <a:cxnLst/>
              <a:rect l="l" t="t" r="r" b="b"/>
              <a:pathLst>
                <a:path w="1647" h="1390" extrusionOk="0">
                  <a:moveTo>
                    <a:pt x="117" y="1"/>
                  </a:moveTo>
                  <a:cubicBezTo>
                    <a:pt x="87" y="1"/>
                    <a:pt x="58" y="13"/>
                    <a:pt x="37" y="38"/>
                  </a:cubicBezTo>
                  <a:cubicBezTo>
                    <a:pt x="1" y="82"/>
                    <a:pt x="6" y="148"/>
                    <a:pt x="51" y="184"/>
                  </a:cubicBezTo>
                  <a:lnTo>
                    <a:pt x="1462" y="1364"/>
                  </a:lnTo>
                  <a:cubicBezTo>
                    <a:pt x="1482" y="1381"/>
                    <a:pt x="1505" y="1389"/>
                    <a:pt x="1530" y="1389"/>
                  </a:cubicBezTo>
                  <a:cubicBezTo>
                    <a:pt x="1559" y="1389"/>
                    <a:pt x="1589" y="1376"/>
                    <a:pt x="1609" y="1351"/>
                  </a:cubicBezTo>
                  <a:cubicBezTo>
                    <a:pt x="1646" y="1307"/>
                    <a:pt x="1641" y="1241"/>
                    <a:pt x="1597" y="1204"/>
                  </a:cubicBezTo>
                  <a:lnTo>
                    <a:pt x="184" y="25"/>
                  </a:lnTo>
                  <a:cubicBezTo>
                    <a:pt x="165" y="9"/>
                    <a:pt x="14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8439575" y="4503544"/>
              <a:ext cx="240587" cy="188762"/>
            </a:xfrm>
            <a:custGeom>
              <a:avLst/>
              <a:gdLst/>
              <a:ahLst/>
              <a:cxnLst/>
              <a:rect l="l" t="t" r="r" b="b"/>
              <a:pathLst>
                <a:path w="4123" h="3235" extrusionOk="0">
                  <a:moveTo>
                    <a:pt x="875" y="0"/>
                  </a:moveTo>
                  <a:cubicBezTo>
                    <a:pt x="671" y="0"/>
                    <a:pt x="512" y="69"/>
                    <a:pt x="427" y="235"/>
                  </a:cubicBezTo>
                  <a:cubicBezTo>
                    <a:pt x="0" y="1074"/>
                    <a:pt x="1858" y="3235"/>
                    <a:pt x="3554" y="3235"/>
                  </a:cubicBezTo>
                  <a:cubicBezTo>
                    <a:pt x="3667" y="3235"/>
                    <a:pt x="3779" y="3225"/>
                    <a:pt x="3890" y="3205"/>
                  </a:cubicBezTo>
                  <a:cubicBezTo>
                    <a:pt x="3890" y="3205"/>
                    <a:pt x="4123" y="2359"/>
                    <a:pt x="3487" y="1496"/>
                  </a:cubicBezTo>
                  <a:cubicBezTo>
                    <a:pt x="3182" y="1081"/>
                    <a:pt x="1681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8448503" y="4497417"/>
              <a:ext cx="237845" cy="200957"/>
            </a:xfrm>
            <a:custGeom>
              <a:avLst/>
              <a:gdLst/>
              <a:ahLst/>
              <a:cxnLst/>
              <a:rect l="l" t="t" r="r" b="b"/>
              <a:pathLst>
                <a:path w="4076" h="3444" extrusionOk="0">
                  <a:moveTo>
                    <a:pt x="724" y="209"/>
                  </a:moveTo>
                  <a:cubicBezTo>
                    <a:pt x="1481" y="209"/>
                    <a:pt x="2945" y="1247"/>
                    <a:pt x="3250" y="1662"/>
                  </a:cubicBezTo>
                  <a:cubicBezTo>
                    <a:pt x="3748" y="2339"/>
                    <a:pt x="3684" y="3012"/>
                    <a:pt x="3650" y="3219"/>
                  </a:cubicBezTo>
                  <a:cubicBezTo>
                    <a:pt x="3568" y="3230"/>
                    <a:pt x="3486" y="3235"/>
                    <a:pt x="3403" y="3235"/>
                  </a:cubicBezTo>
                  <a:cubicBezTo>
                    <a:pt x="2436" y="3235"/>
                    <a:pt x="1379" y="2493"/>
                    <a:pt x="773" y="1679"/>
                  </a:cubicBezTo>
                  <a:cubicBezTo>
                    <a:pt x="383" y="1157"/>
                    <a:pt x="228" y="661"/>
                    <a:pt x="367" y="387"/>
                  </a:cubicBezTo>
                  <a:cubicBezTo>
                    <a:pt x="422" y="282"/>
                    <a:pt x="519" y="224"/>
                    <a:pt x="663" y="212"/>
                  </a:cubicBezTo>
                  <a:cubicBezTo>
                    <a:pt x="683" y="210"/>
                    <a:pt x="703" y="209"/>
                    <a:pt x="724" y="209"/>
                  </a:cubicBezTo>
                  <a:close/>
                  <a:moveTo>
                    <a:pt x="716" y="1"/>
                  </a:moveTo>
                  <a:cubicBezTo>
                    <a:pt x="692" y="1"/>
                    <a:pt x="669" y="2"/>
                    <a:pt x="647" y="3"/>
                  </a:cubicBezTo>
                  <a:cubicBezTo>
                    <a:pt x="429" y="21"/>
                    <a:pt x="269" y="121"/>
                    <a:pt x="182" y="293"/>
                  </a:cubicBezTo>
                  <a:cubicBezTo>
                    <a:pt x="0" y="649"/>
                    <a:pt x="156" y="1199"/>
                    <a:pt x="606" y="1804"/>
                  </a:cubicBezTo>
                  <a:cubicBezTo>
                    <a:pt x="1245" y="2662"/>
                    <a:pt x="2369" y="3443"/>
                    <a:pt x="3408" y="3443"/>
                  </a:cubicBezTo>
                  <a:cubicBezTo>
                    <a:pt x="3525" y="3443"/>
                    <a:pt x="3641" y="3434"/>
                    <a:pt x="3756" y="3413"/>
                  </a:cubicBezTo>
                  <a:cubicBezTo>
                    <a:pt x="3796" y="3405"/>
                    <a:pt x="3827" y="3376"/>
                    <a:pt x="3838" y="3337"/>
                  </a:cubicBezTo>
                  <a:cubicBezTo>
                    <a:pt x="3848" y="3300"/>
                    <a:pt x="4076" y="2433"/>
                    <a:pt x="3418" y="1539"/>
                  </a:cubicBezTo>
                  <a:cubicBezTo>
                    <a:pt x="3085" y="1086"/>
                    <a:pt x="1548" y="1"/>
                    <a:pt x="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8540232" y="4569714"/>
              <a:ext cx="133102" cy="126970"/>
            </a:xfrm>
            <a:custGeom>
              <a:avLst/>
              <a:gdLst/>
              <a:ahLst/>
              <a:cxnLst/>
              <a:rect l="l" t="t" r="r" b="b"/>
              <a:pathLst>
                <a:path w="2281" h="2176" extrusionOk="0">
                  <a:moveTo>
                    <a:pt x="116" y="0"/>
                  </a:moveTo>
                  <a:cubicBezTo>
                    <a:pt x="88" y="0"/>
                    <a:pt x="61" y="11"/>
                    <a:pt x="40" y="32"/>
                  </a:cubicBezTo>
                  <a:cubicBezTo>
                    <a:pt x="0" y="74"/>
                    <a:pt x="1" y="140"/>
                    <a:pt x="43" y="180"/>
                  </a:cubicBezTo>
                  <a:lnTo>
                    <a:pt x="2092" y="2146"/>
                  </a:lnTo>
                  <a:cubicBezTo>
                    <a:pt x="2112" y="2165"/>
                    <a:pt x="2139" y="2176"/>
                    <a:pt x="2165" y="2176"/>
                  </a:cubicBezTo>
                  <a:cubicBezTo>
                    <a:pt x="2192" y="2176"/>
                    <a:pt x="2219" y="2164"/>
                    <a:pt x="2240" y="2143"/>
                  </a:cubicBezTo>
                  <a:cubicBezTo>
                    <a:pt x="2280" y="2101"/>
                    <a:pt x="2279" y="2036"/>
                    <a:pt x="2237" y="1995"/>
                  </a:cubicBezTo>
                  <a:lnTo>
                    <a:pt x="188" y="29"/>
                  </a:lnTo>
                  <a:cubicBezTo>
                    <a:pt x="168" y="10"/>
                    <a:pt x="142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8606928" y="4906690"/>
              <a:ext cx="92605" cy="125511"/>
            </a:xfrm>
            <a:custGeom>
              <a:avLst/>
              <a:gdLst/>
              <a:ahLst/>
              <a:cxnLst/>
              <a:rect l="l" t="t" r="r" b="b"/>
              <a:pathLst>
                <a:path w="1587" h="2151" extrusionOk="0">
                  <a:moveTo>
                    <a:pt x="119" y="0"/>
                  </a:moveTo>
                  <a:cubicBezTo>
                    <a:pt x="98" y="0"/>
                    <a:pt x="78" y="6"/>
                    <a:pt x="60" y="19"/>
                  </a:cubicBezTo>
                  <a:cubicBezTo>
                    <a:pt x="12" y="51"/>
                    <a:pt x="1" y="117"/>
                    <a:pt x="33" y="164"/>
                  </a:cubicBezTo>
                  <a:lnTo>
                    <a:pt x="1382" y="2106"/>
                  </a:lnTo>
                  <a:cubicBezTo>
                    <a:pt x="1402" y="2134"/>
                    <a:pt x="1434" y="2150"/>
                    <a:pt x="1468" y="2150"/>
                  </a:cubicBezTo>
                  <a:cubicBezTo>
                    <a:pt x="1488" y="2150"/>
                    <a:pt x="1509" y="2145"/>
                    <a:pt x="1528" y="2132"/>
                  </a:cubicBezTo>
                  <a:cubicBezTo>
                    <a:pt x="1575" y="2099"/>
                    <a:pt x="1586" y="2034"/>
                    <a:pt x="1554" y="1986"/>
                  </a:cubicBezTo>
                  <a:lnTo>
                    <a:pt x="204" y="45"/>
                  </a:lnTo>
                  <a:cubicBezTo>
                    <a:pt x="184" y="16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412267" y="4766473"/>
              <a:ext cx="240587" cy="188821"/>
            </a:xfrm>
            <a:custGeom>
              <a:avLst/>
              <a:gdLst/>
              <a:ahLst/>
              <a:cxnLst/>
              <a:rect l="l" t="t" r="r" b="b"/>
              <a:pathLst>
                <a:path w="4123" h="3236" extrusionOk="0">
                  <a:moveTo>
                    <a:pt x="875" y="0"/>
                  </a:moveTo>
                  <a:cubicBezTo>
                    <a:pt x="672" y="0"/>
                    <a:pt x="513" y="69"/>
                    <a:pt x="428" y="235"/>
                  </a:cubicBezTo>
                  <a:cubicBezTo>
                    <a:pt x="0" y="1075"/>
                    <a:pt x="1859" y="3236"/>
                    <a:pt x="3554" y="3236"/>
                  </a:cubicBezTo>
                  <a:cubicBezTo>
                    <a:pt x="3667" y="3236"/>
                    <a:pt x="3779" y="3226"/>
                    <a:pt x="3890" y="3206"/>
                  </a:cubicBezTo>
                  <a:cubicBezTo>
                    <a:pt x="3890" y="3206"/>
                    <a:pt x="4123" y="2359"/>
                    <a:pt x="3487" y="1495"/>
                  </a:cubicBezTo>
                  <a:cubicBezTo>
                    <a:pt x="3182" y="1081"/>
                    <a:pt x="1681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8421253" y="4760405"/>
              <a:ext cx="237845" cy="200957"/>
            </a:xfrm>
            <a:custGeom>
              <a:avLst/>
              <a:gdLst/>
              <a:ahLst/>
              <a:cxnLst/>
              <a:rect l="l" t="t" r="r" b="b"/>
              <a:pathLst>
                <a:path w="4076" h="3444" extrusionOk="0">
                  <a:moveTo>
                    <a:pt x="724" y="209"/>
                  </a:moveTo>
                  <a:cubicBezTo>
                    <a:pt x="1481" y="209"/>
                    <a:pt x="2944" y="1246"/>
                    <a:pt x="3249" y="1662"/>
                  </a:cubicBezTo>
                  <a:cubicBezTo>
                    <a:pt x="3747" y="2339"/>
                    <a:pt x="3684" y="3012"/>
                    <a:pt x="3649" y="3217"/>
                  </a:cubicBezTo>
                  <a:cubicBezTo>
                    <a:pt x="3567" y="3229"/>
                    <a:pt x="3484" y="3234"/>
                    <a:pt x="3400" y="3234"/>
                  </a:cubicBezTo>
                  <a:cubicBezTo>
                    <a:pt x="2434" y="3234"/>
                    <a:pt x="1378" y="2492"/>
                    <a:pt x="773" y="1678"/>
                  </a:cubicBezTo>
                  <a:cubicBezTo>
                    <a:pt x="383" y="1155"/>
                    <a:pt x="228" y="661"/>
                    <a:pt x="366" y="387"/>
                  </a:cubicBezTo>
                  <a:cubicBezTo>
                    <a:pt x="421" y="280"/>
                    <a:pt x="518" y="224"/>
                    <a:pt x="662" y="211"/>
                  </a:cubicBezTo>
                  <a:cubicBezTo>
                    <a:pt x="682" y="210"/>
                    <a:pt x="703" y="209"/>
                    <a:pt x="724" y="209"/>
                  </a:cubicBezTo>
                  <a:close/>
                  <a:moveTo>
                    <a:pt x="714" y="1"/>
                  </a:moveTo>
                  <a:cubicBezTo>
                    <a:pt x="691" y="1"/>
                    <a:pt x="668" y="2"/>
                    <a:pt x="646" y="3"/>
                  </a:cubicBezTo>
                  <a:cubicBezTo>
                    <a:pt x="428" y="21"/>
                    <a:pt x="268" y="121"/>
                    <a:pt x="181" y="292"/>
                  </a:cubicBezTo>
                  <a:cubicBezTo>
                    <a:pt x="0" y="648"/>
                    <a:pt x="155" y="1199"/>
                    <a:pt x="605" y="1803"/>
                  </a:cubicBezTo>
                  <a:cubicBezTo>
                    <a:pt x="1245" y="2661"/>
                    <a:pt x="2368" y="3443"/>
                    <a:pt x="3407" y="3443"/>
                  </a:cubicBezTo>
                  <a:cubicBezTo>
                    <a:pt x="3525" y="3443"/>
                    <a:pt x="3640" y="3433"/>
                    <a:pt x="3755" y="3412"/>
                  </a:cubicBezTo>
                  <a:cubicBezTo>
                    <a:pt x="3795" y="3405"/>
                    <a:pt x="3826" y="3376"/>
                    <a:pt x="3837" y="3337"/>
                  </a:cubicBezTo>
                  <a:cubicBezTo>
                    <a:pt x="3847" y="3300"/>
                    <a:pt x="4076" y="2433"/>
                    <a:pt x="3418" y="1537"/>
                  </a:cubicBezTo>
                  <a:cubicBezTo>
                    <a:pt x="3084" y="1085"/>
                    <a:pt x="1547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8512923" y="4832643"/>
              <a:ext cx="133102" cy="126970"/>
            </a:xfrm>
            <a:custGeom>
              <a:avLst/>
              <a:gdLst/>
              <a:ahLst/>
              <a:cxnLst/>
              <a:rect l="l" t="t" r="r" b="b"/>
              <a:pathLst>
                <a:path w="2281" h="2176" extrusionOk="0">
                  <a:moveTo>
                    <a:pt x="115" y="1"/>
                  </a:moveTo>
                  <a:cubicBezTo>
                    <a:pt x="88" y="1"/>
                    <a:pt x="60" y="11"/>
                    <a:pt x="40" y="33"/>
                  </a:cubicBezTo>
                  <a:cubicBezTo>
                    <a:pt x="0" y="74"/>
                    <a:pt x="1" y="140"/>
                    <a:pt x="43" y="180"/>
                  </a:cubicBezTo>
                  <a:lnTo>
                    <a:pt x="2092" y="2146"/>
                  </a:lnTo>
                  <a:cubicBezTo>
                    <a:pt x="2113" y="2166"/>
                    <a:pt x="2140" y="2176"/>
                    <a:pt x="2165" y="2176"/>
                  </a:cubicBezTo>
                  <a:cubicBezTo>
                    <a:pt x="2192" y="2176"/>
                    <a:pt x="2220" y="2165"/>
                    <a:pt x="2240" y="2144"/>
                  </a:cubicBezTo>
                  <a:cubicBezTo>
                    <a:pt x="2280" y="2102"/>
                    <a:pt x="2279" y="2036"/>
                    <a:pt x="2237" y="1996"/>
                  </a:cubicBezTo>
                  <a:lnTo>
                    <a:pt x="188" y="30"/>
                  </a:lnTo>
                  <a:cubicBezTo>
                    <a:pt x="167" y="10"/>
                    <a:pt x="14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8678642" y="4216575"/>
              <a:ext cx="93131" cy="103805"/>
            </a:xfrm>
            <a:custGeom>
              <a:avLst/>
              <a:gdLst/>
              <a:ahLst/>
              <a:cxnLst/>
              <a:rect l="l" t="t" r="r" b="b"/>
              <a:pathLst>
                <a:path w="1596" h="1779" extrusionOk="0">
                  <a:moveTo>
                    <a:pt x="117" y="1"/>
                  </a:moveTo>
                  <a:cubicBezTo>
                    <a:pt x="93" y="1"/>
                    <a:pt x="69" y="9"/>
                    <a:pt x="49" y="26"/>
                  </a:cubicBezTo>
                  <a:cubicBezTo>
                    <a:pt x="5" y="64"/>
                    <a:pt x="1" y="130"/>
                    <a:pt x="38" y="173"/>
                  </a:cubicBezTo>
                  <a:lnTo>
                    <a:pt x="1400" y="1743"/>
                  </a:lnTo>
                  <a:cubicBezTo>
                    <a:pt x="1421" y="1767"/>
                    <a:pt x="1450" y="1779"/>
                    <a:pt x="1479" y="1779"/>
                  </a:cubicBezTo>
                  <a:cubicBezTo>
                    <a:pt x="1503" y="1779"/>
                    <a:pt x="1527" y="1770"/>
                    <a:pt x="1547" y="1753"/>
                  </a:cubicBezTo>
                  <a:cubicBezTo>
                    <a:pt x="1591" y="1716"/>
                    <a:pt x="1596" y="1650"/>
                    <a:pt x="1558" y="1605"/>
                  </a:cubicBezTo>
                  <a:lnTo>
                    <a:pt x="196" y="37"/>
                  </a:lnTo>
                  <a:cubicBezTo>
                    <a:pt x="175" y="13"/>
                    <a:pt x="146" y="1"/>
                    <a:pt x="1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8483864" y="4076358"/>
              <a:ext cx="240587" cy="188821"/>
            </a:xfrm>
            <a:custGeom>
              <a:avLst/>
              <a:gdLst/>
              <a:ahLst/>
              <a:cxnLst/>
              <a:rect l="l" t="t" r="r" b="b"/>
              <a:pathLst>
                <a:path w="4123" h="3236" extrusionOk="0">
                  <a:moveTo>
                    <a:pt x="875" y="1"/>
                  </a:moveTo>
                  <a:cubicBezTo>
                    <a:pt x="672" y="1"/>
                    <a:pt x="512" y="70"/>
                    <a:pt x="428" y="236"/>
                  </a:cubicBezTo>
                  <a:cubicBezTo>
                    <a:pt x="1" y="1075"/>
                    <a:pt x="1859" y="3235"/>
                    <a:pt x="3555" y="3235"/>
                  </a:cubicBezTo>
                  <a:cubicBezTo>
                    <a:pt x="3668" y="3235"/>
                    <a:pt x="3780" y="3226"/>
                    <a:pt x="3891" y="3206"/>
                  </a:cubicBezTo>
                  <a:cubicBezTo>
                    <a:pt x="3891" y="3206"/>
                    <a:pt x="4123" y="2360"/>
                    <a:pt x="3488" y="1496"/>
                  </a:cubicBezTo>
                  <a:cubicBezTo>
                    <a:pt x="3183" y="1082"/>
                    <a:pt x="1681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8492792" y="4070289"/>
              <a:ext cx="237903" cy="200899"/>
            </a:xfrm>
            <a:custGeom>
              <a:avLst/>
              <a:gdLst/>
              <a:ahLst/>
              <a:cxnLst/>
              <a:rect l="l" t="t" r="r" b="b"/>
              <a:pathLst>
                <a:path w="4077" h="3443" extrusionOk="0">
                  <a:moveTo>
                    <a:pt x="725" y="209"/>
                  </a:moveTo>
                  <a:cubicBezTo>
                    <a:pt x="1482" y="209"/>
                    <a:pt x="2945" y="1247"/>
                    <a:pt x="3251" y="1662"/>
                  </a:cubicBezTo>
                  <a:cubicBezTo>
                    <a:pt x="3749" y="2339"/>
                    <a:pt x="3685" y="3012"/>
                    <a:pt x="3649" y="3218"/>
                  </a:cubicBezTo>
                  <a:cubicBezTo>
                    <a:pt x="3568" y="3230"/>
                    <a:pt x="3485" y="3235"/>
                    <a:pt x="3402" y="3235"/>
                  </a:cubicBezTo>
                  <a:cubicBezTo>
                    <a:pt x="2436" y="3235"/>
                    <a:pt x="1380" y="2492"/>
                    <a:pt x="773" y="1679"/>
                  </a:cubicBezTo>
                  <a:cubicBezTo>
                    <a:pt x="384" y="1156"/>
                    <a:pt x="229" y="661"/>
                    <a:pt x="368" y="387"/>
                  </a:cubicBezTo>
                  <a:cubicBezTo>
                    <a:pt x="422" y="281"/>
                    <a:pt x="519" y="224"/>
                    <a:pt x="664" y="212"/>
                  </a:cubicBezTo>
                  <a:cubicBezTo>
                    <a:pt x="684" y="210"/>
                    <a:pt x="704" y="209"/>
                    <a:pt x="725" y="209"/>
                  </a:cubicBezTo>
                  <a:close/>
                  <a:moveTo>
                    <a:pt x="721" y="0"/>
                  </a:moveTo>
                  <a:cubicBezTo>
                    <a:pt x="695" y="0"/>
                    <a:pt x="670" y="1"/>
                    <a:pt x="646" y="3"/>
                  </a:cubicBezTo>
                  <a:cubicBezTo>
                    <a:pt x="429" y="21"/>
                    <a:pt x="269" y="121"/>
                    <a:pt x="181" y="293"/>
                  </a:cubicBezTo>
                  <a:cubicBezTo>
                    <a:pt x="1" y="649"/>
                    <a:pt x="155" y="1198"/>
                    <a:pt x="606" y="1804"/>
                  </a:cubicBezTo>
                  <a:cubicBezTo>
                    <a:pt x="1245" y="2662"/>
                    <a:pt x="2369" y="3443"/>
                    <a:pt x="3409" y="3443"/>
                  </a:cubicBezTo>
                  <a:cubicBezTo>
                    <a:pt x="3526" y="3443"/>
                    <a:pt x="3642" y="3434"/>
                    <a:pt x="3756" y="3413"/>
                  </a:cubicBezTo>
                  <a:cubicBezTo>
                    <a:pt x="3795" y="3405"/>
                    <a:pt x="3828" y="3376"/>
                    <a:pt x="3838" y="3337"/>
                  </a:cubicBezTo>
                  <a:cubicBezTo>
                    <a:pt x="3848" y="3300"/>
                    <a:pt x="4077" y="2432"/>
                    <a:pt x="3419" y="1538"/>
                  </a:cubicBezTo>
                  <a:cubicBezTo>
                    <a:pt x="3087" y="1086"/>
                    <a:pt x="1555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8584462" y="4142528"/>
              <a:ext cx="133219" cy="127028"/>
            </a:xfrm>
            <a:custGeom>
              <a:avLst/>
              <a:gdLst/>
              <a:ahLst/>
              <a:cxnLst/>
              <a:rect l="l" t="t" r="r" b="b"/>
              <a:pathLst>
                <a:path w="2283" h="2177" extrusionOk="0">
                  <a:moveTo>
                    <a:pt x="117" y="1"/>
                  </a:moveTo>
                  <a:cubicBezTo>
                    <a:pt x="89" y="1"/>
                    <a:pt x="62" y="12"/>
                    <a:pt x="41" y="33"/>
                  </a:cubicBezTo>
                  <a:cubicBezTo>
                    <a:pt x="1" y="75"/>
                    <a:pt x="3" y="141"/>
                    <a:pt x="44" y="181"/>
                  </a:cubicBezTo>
                  <a:lnTo>
                    <a:pt x="2094" y="2147"/>
                  </a:lnTo>
                  <a:cubicBezTo>
                    <a:pt x="2114" y="2166"/>
                    <a:pt x="2140" y="2177"/>
                    <a:pt x="2167" y="2177"/>
                  </a:cubicBezTo>
                  <a:cubicBezTo>
                    <a:pt x="2194" y="2177"/>
                    <a:pt x="2221" y="2165"/>
                    <a:pt x="2242" y="2144"/>
                  </a:cubicBezTo>
                  <a:cubicBezTo>
                    <a:pt x="2282" y="2102"/>
                    <a:pt x="2280" y="2036"/>
                    <a:pt x="2239" y="1996"/>
                  </a:cubicBezTo>
                  <a:lnTo>
                    <a:pt x="189" y="30"/>
                  </a:lnTo>
                  <a:cubicBezTo>
                    <a:pt x="168" y="10"/>
                    <a:pt x="143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8723047" y="3787579"/>
              <a:ext cx="90621" cy="131346"/>
            </a:xfrm>
            <a:custGeom>
              <a:avLst/>
              <a:gdLst/>
              <a:ahLst/>
              <a:cxnLst/>
              <a:rect l="l" t="t" r="r" b="b"/>
              <a:pathLst>
                <a:path w="1553" h="2251" extrusionOk="0">
                  <a:moveTo>
                    <a:pt x="118" y="1"/>
                  </a:moveTo>
                  <a:cubicBezTo>
                    <a:pt x="99" y="1"/>
                    <a:pt x="80" y="6"/>
                    <a:pt x="62" y="17"/>
                  </a:cubicBezTo>
                  <a:cubicBezTo>
                    <a:pt x="14" y="49"/>
                    <a:pt x="0" y="113"/>
                    <a:pt x="31" y="162"/>
                  </a:cubicBezTo>
                  <a:lnTo>
                    <a:pt x="1346" y="2202"/>
                  </a:lnTo>
                  <a:cubicBezTo>
                    <a:pt x="1366" y="2233"/>
                    <a:pt x="1399" y="2250"/>
                    <a:pt x="1433" y="2250"/>
                  </a:cubicBezTo>
                  <a:cubicBezTo>
                    <a:pt x="1453" y="2250"/>
                    <a:pt x="1473" y="2245"/>
                    <a:pt x="1489" y="2233"/>
                  </a:cubicBezTo>
                  <a:cubicBezTo>
                    <a:pt x="1538" y="2203"/>
                    <a:pt x="1552" y="2138"/>
                    <a:pt x="1521" y="2090"/>
                  </a:cubicBezTo>
                  <a:lnTo>
                    <a:pt x="207" y="49"/>
                  </a:lnTo>
                  <a:cubicBezTo>
                    <a:pt x="187" y="18"/>
                    <a:pt x="153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8528387" y="3647362"/>
              <a:ext cx="240646" cy="188821"/>
            </a:xfrm>
            <a:custGeom>
              <a:avLst/>
              <a:gdLst/>
              <a:ahLst/>
              <a:cxnLst/>
              <a:rect l="l" t="t" r="r" b="b"/>
              <a:pathLst>
                <a:path w="4124" h="3236" extrusionOk="0">
                  <a:moveTo>
                    <a:pt x="875" y="1"/>
                  </a:moveTo>
                  <a:cubicBezTo>
                    <a:pt x="671" y="1"/>
                    <a:pt x="512" y="70"/>
                    <a:pt x="428" y="235"/>
                  </a:cubicBezTo>
                  <a:cubicBezTo>
                    <a:pt x="1" y="1076"/>
                    <a:pt x="1859" y="3236"/>
                    <a:pt x="3555" y="3236"/>
                  </a:cubicBezTo>
                  <a:cubicBezTo>
                    <a:pt x="3668" y="3236"/>
                    <a:pt x="3780" y="3226"/>
                    <a:pt x="3890" y="3206"/>
                  </a:cubicBezTo>
                  <a:cubicBezTo>
                    <a:pt x="3890" y="3206"/>
                    <a:pt x="4123" y="2359"/>
                    <a:pt x="3488" y="1496"/>
                  </a:cubicBezTo>
                  <a:cubicBezTo>
                    <a:pt x="3183" y="1081"/>
                    <a:pt x="1681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8537314" y="3641294"/>
              <a:ext cx="237903" cy="200957"/>
            </a:xfrm>
            <a:custGeom>
              <a:avLst/>
              <a:gdLst/>
              <a:ahLst/>
              <a:cxnLst/>
              <a:rect l="l" t="t" r="r" b="b"/>
              <a:pathLst>
                <a:path w="4077" h="3444" extrusionOk="0">
                  <a:moveTo>
                    <a:pt x="725" y="209"/>
                  </a:moveTo>
                  <a:cubicBezTo>
                    <a:pt x="1482" y="209"/>
                    <a:pt x="2944" y="1246"/>
                    <a:pt x="3251" y="1662"/>
                  </a:cubicBezTo>
                  <a:cubicBezTo>
                    <a:pt x="3749" y="2339"/>
                    <a:pt x="3685" y="3012"/>
                    <a:pt x="3649" y="3218"/>
                  </a:cubicBezTo>
                  <a:cubicBezTo>
                    <a:pt x="3568" y="3229"/>
                    <a:pt x="3486" y="3234"/>
                    <a:pt x="3404" y="3234"/>
                  </a:cubicBezTo>
                  <a:cubicBezTo>
                    <a:pt x="2435" y="3234"/>
                    <a:pt x="1379" y="2492"/>
                    <a:pt x="773" y="1678"/>
                  </a:cubicBezTo>
                  <a:cubicBezTo>
                    <a:pt x="384" y="1156"/>
                    <a:pt x="228" y="662"/>
                    <a:pt x="368" y="388"/>
                  </a:cubicBezTo>
                  <a:cubicBezTo>
                    <a:pt x="422" y="281"/>
                    <a:pt x="519" y="224"/>
                    <a:pt x="664" y="211"/>
                  </a:cubicBezTo>
                  <a:cubicBezTo>
                    <a:pt x="684" y="210"/>
                    <a:pt x="704" y="209"/>
                    <a:pt x="725" y="209"/>
                  </a:cubicBezTo>
                  <a:close/>
                  <a:moveTo>
                    <a:pt x="721" y="1"/>
                  </a:moveTo>
                  <a:cubicBezTo>
                    <a:pt x="696" y="1"/>
                    <a:pt x="671" y="2"/>
                    <a:pt x="647" y="4"/>
                  </a:cubicBezTo>
                  <a:cubicBezTo>
                    <a:pt x="430" y="21"/>
                    <a:pt x="269" y="121"/>
                    <a:pt x="181" y="292"/>
                  </a:cubicBezTo>
                  <a:cubicBezTo>
                    <a:pt x="1" y="648"/>
                    <a:pt x="155" y="1199"/>
                    <a:pt x="605" y="1803"/>
                  </a:cubicBezTo>
                  <a:cubicBezTo>
                    <a:pt x="1245" y="2662"/>
                    <a:pt x="2369" y="3443"/>
                    <a:pt x="3409" y="3443"/>
                  </a:cubicBezTo>
                  <a:cubicBezTo>
                    <a:pt x="3526" y="3443"/>
                    <a:pt x="3642" y="3433"/>
                    <a:pt x="3756" y="3412"/>
                  </a:cubicBezTo>
                  <a:cubicBezTo>
                    <a:pt x="3795" y="3406"/>
                    <a:pt x="3828" y="3376"/>
                    <a:pt x="3838" y="3337"/>
                  </a:cubicBezTo>
                  <a:cubicBezTo>
                    <a:pt x="3848" y="3301"/>
                    <a:pt x="4076" y="2432"/>
                    <a:pt x="3418" y="1538"/>
                  </a:cubicBezTo>
                  <a:cubicBezTo>
                    <a:pt x="3087" y="1087"/>
                    <a:pt x="1551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629043" y="3713532"/>
              <a:ext cx="133102" cy="126970"/>
            </a:xfrm>
            <a:custGeom>
              <a:avLst/>
              <a:gdLst/>
              <a:ahLst/>
              <a:cxnLst/>
              <a:rect l="l" t="t" r="r" b="b"/>
              <a:pathLst>
                <a:path w="2281" h="2176" extrusionOk="0">
                  <a:moveTo>
                    <a:pt x="116" y="1"/>
                  </a:moveTo>
                  <a:cubicBezTo>
                    <a:pt x="88" y="1"/>
                    <a:pt x="61" y="12"/>
                    <a:pt x="41" y="33"/>
                  </a:cubicBezTo>
                  <a:cubicBezTo>
                    <a:pt x="1" y="74"/>
                    <a:pt x="2" y="140"/>
                    <a:pt x="44" y="180"/>
                  </a:cubicBezTo>
                  <a:lnTo>
                    <a:pt x="2093" y="2147"/>
                  </a:lnTo>
                  <a:cubicBezTo>
                    <a:pt x="2113" y="2167"/>
                    <a:pt x="2139" y="2176"/>
                    <a:pt x="2165" y="2176"/>
                  </a:cubicBezTo>
                  <a:cubicBezTo>
                    <a:pt x="2193" y="2176"/>
                    <a:pt x="2220" y="2165"/>
                    <a:pt x="2241" y="2144"/>
                  </a:cubicBezTo>
                  <a:cubicBezTo>
                    <a:pt x="2281" y="2103"/>
                    <a:pt x="2280" y="2036"/>
                    <a:pt x="2238" y="1997"/>
                  </a:cubicBezTo>
                  <a:lnTo>
                    <a:pt x="189" y="30"/>
                  </a:lnTo>
                  <a:cubicBezTo>
                    <a:pt x="168" y="11"/>
                    <a:pt x="14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736877" y="4457389"/>
              <a:ext cx="122890" cy="127786"/>
            </a:xfrm>
            <a:custGeom>
              <a:avLst/>
              <a:gdLst/>
              <a:ahLst/>
              <a:cxnLst/>
              <a:rect l="l" t="t" r="r" b="b"/>
              <a:pathLst>
                <a:path w="2106" h="2190" extrusionOk="0">
                  <a:moveTo>
                    <a:pt x="1989" y="0"/>
                  </a:moveTo>
                  <a:cubicBezTo>
                    <a:pt x="1962" y="0"/>
                    <a:pt x="1934" y="11"/>
                    <a:pt x="1914" y="33"/>
                  </a:cubicBezTo>
                  <a:lnTo>
                    <a:pt x="40" y="2014"/>
                  </a:lnTo>
                  <a:cubicBezTo>
                    <a:pt x="1" y="2056"/>
                    <a:pt x="3" y="2122"/>
                    <a:pt x="45" y="2162"/>
                  </a:cubicBezTo>
                  <a:cubicBezTo>
                    <a:pt x="65" y="2181"/>
                    <a:pt x="91" y="2190"/>
                    <a:pt x="116" y="2190"/>
                  </a:cubicBezTo>
                  <a:cubicBezTo>
                    <a:pt x="144" y="2190"/>
                    <a:pt x="172" y="2179"/>
                    <a:pt x="193" y="2157"/>
                  </a:cubicBezTo>
                  <a:lnTo>
                    <a:pt x="2066" y="176"/>
                  </a:lnTo>
                  <a:cubicBezTo>
                    <a:pt x="2106" y="134"/>
                    <a:pt x="2103" y="68"/>
                    <a:pt x="2061" y="28"/>
                  </a:cubicBezTo>
                  <a:cubicBezTo>
                    <a:pt x="2041" y="10"/>
                    <a:pt x="2015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8816585" y="4349848"/>
              <a:ext cx="249574" cy="156670"/>
            </a:xfrm>
            <a:custGeom>
              <a:avLst/>
              <a:gdLst/>
              <a:ahLst/>
              <a:cxnLst/>
              <a:rect l="l" t="t" r="r" b="b"/>
              <a:pathLst>
                <a:path w="4277" h="2685" extrusionOk="0">
                  <a:moveTo>
                    <a:pt x="3410" y="0"/>
                  </a:moveTo>
                  <a:cubicBezTo>
                    <a:pt x="2558" y="0"/>
                    <a:pt x="1146" y="641"/>
                    <a:pt x="799" y="951"/>
                  </a:cubicBezTo>
                  <a:cubicBezTo>
                    <a:pt x="1" y="1666"/>
                    <a:pt x="54" y="2541"/>
                    <a:pt x="54" y="2541"/>
                  </a:cubicBezTo>
                  <a:cubicBezTo>
                    <a:pt x="298" y="2640"/>
                    <a:pt x="562" y="2685"/>
                    <a:pt x="833" y="2685"/>
                  </a:cubicBezTo>
                  <a:cubicBezTo>
                    <a:pt x="2420" y="2685"/>
                    <a:pt x="4276" y="1174"/>
                    <a:pt x="4053" y="346"/>
                  </a:cubicBezTo>
                  <a:cubicBezTo>
                    <a:pt x="3986" y="96"/>
                    <a:pt x="3740" y="0"/>
                    <a:pt x="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8810866" y="4343896"/>
              <a:ext cx="254183" cy="168573"/>
            </a:xfrm>
            <a:custGeom>
              <a:avLst/>
              <a:gdLst/>
              <a:ahLst/>
              <a:cxnLst/>
              <a:rect l="l" t="t" r="r" b="b"/>
              <a:pathLst>
                <a:path w="4356" h="2889" extrusionOk="0">
                  <a:moveTo>
                    <a:pt x="3501" y="205"/>
                  </a:moveTo>
                  <a:cubicBezTo>
                    <a:pt x="3611" y="205"/>
                    <a:pt x="3711" y="217"/>
                    <a:pt x="3797" y="242"/>
                  </a:cubicBezTo>
                  <a:cubicBezTo>
                    <a:pt x="3936" y="284"/>
                    <a:pt x="4019" y="359"/>
                    <a:pt x="4051" y="475"/>
                  </a:cubicBezTo>
                  <a:cubicBezTo>
                    <a:pt x="4130" y="772"/>
                    <a:pt x="3876" y="1224"/>
                    <a:pt x="3388" y="1655"/>
                  </a:cubicBezTo>
                  <a:cubicBezTo>
                    <a:pt x="2741" y="2227"/>
                    <a:pt x="1784" y="2682"/>
                    <a:pt x="930" y="2682"/>
                  </a:cubicBezTo>
                  <a:cubicBezTo>
                    <a:pt x="695" y="2682"/>
                    <a:pt x="468" y="2647"/>
                    <a:pt x="257" y="2571"/>
                  </a:cubicBezTo>
                  <a:cubicBezTo>
                    <a:pt x="264" y="2363"/>
                    <a:pt x="338" y="1693"/>
                    <a:pt x="968" y="1131"/>
                  </a:cubicBezTo>
                  <a:cubicBezTo>
                    <a:pt x="1315" y="820"/>
                    <a:pt x="2692" y="205"/>
                    <a:pt x="3501" y="205"/>
                  </a:cubicBezTo>
                  <a:close/>
                  <a:moveTo>
                    <a:pt x="3517" y="0"/>
                  </a:moveTo>
                  <a:cubicBezTo>
                    <a:pt x="2640" y="0"/>
                    <a:pt x="1205" y="638"/>
                    <a:pt x="828" y="974"/>
                  </a:cubicBezTo>
                  <a:cubicBezTo>
                    <a:pt x="0" y="1715"/>
                    <a:pt x="46" y="2611"/>
                    <a:pt x="48" y="2649"/>
                  </a:cubicBezTo>
                  <a:cubicBezTo>
                    <a:pt x="51" y="2690"/>
                    <a:pt x="76" y="2725"/>
                    <a:pt x="113" y="2739"/>
                  </a:cubicBezTo>
                  <a:cubicBezTo>
                    <a:pt x="365" y="2843"/>
                    <a:pt x="640" y="2888"/>
                    <a:pt x="924" y="2888"/>
                  </a:cubicBezTo>
                  <a:cubicBezTo>
                    <a:pt x="1836" y="2888"/>
                    <a:pt x="2846" y="2413"/>
                    <a:pt x="3527" y="1812"/>
                  </a:cubicBezTo>
                  <a:cubicBezTo>
                    <a:pt x="4092" y="1313"/>
                    <a:pt x="4356" y="805"/>
                    <a:pt x="4252" y="420"/>
                  </a:cubicBezTo>
                  <a:cubicBezTo>
                    <a:pt x="4202" y="235"/>
                    <a:pt x="4065" y="104"/>
                    <a:pt x="3856" y="43"/>
                  </a:cubicBezTo>
                  <a:cubicBezTo>
                    <a:pt x="3758" y="13"/>
                    <a:pt x="3644" y="0"/>
                    <a:pt x="3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8812792" y="4399621"/>
              <a:ext cx="162803" cy="104622"/>
            </a:xfrm>
            <a:custGeom>
              <a:avLst/>
              <a:gdLst/>
              <a:ahLst/>
              <a:cxnLst/>
              <a:rect l="l" t="t" r="r" b="b"/>
              <a:pathLst>
                <a:path w="2790" h="1793" extrusionOk="0">
                  <a:moveTo>
                    <a:pt x="2671" y="0"/>
                  </a:moveTo>
                  <a:cubicBezTo>
                    <a:pt x="2652" y="0"/>
                    <a:pt x="2633" y="6"/>
                    <a:pt x="2616" y="16"/>
                  </a:cubicBezTo>
                  <a:lnTo>
                    <a:pt x="65" y="1600"/>
                  </a:lnTo>
                  <a:cubicBezTo>
                    <a:pt x="15" y="1630"/>
                    <a:pt x="1" y="1694"/>
                    <a:pt x="31" y="1743"/>
                  </a:cubicBezTo>
                  <a:cubicBezTo>
                    <a:pt x="51" y="1775"/>
                    <a:pt x="85" y="1793"/>
                    <a:pt x="119" y="1793"/>
                  </a:cubicBezTo>
                  <a:cubicBezTo>
                    <a:pt x="138" y="1793"/>
                    <a:pt x="157" y="1788"/>
                    <a:pt x="175" y="1777"/>
                  </a:cubicBezTo>
                  <a:lnTo>
                    <a:pt x="2726" y="194"/>
                  </a:lnTo>
                  <a:cubicBezTo>
                    <a:pt x="2775" y="163"/>
                    <a:pt x="2790" y="99"/>
                    <a:pt x="2759" y="50"/>
                  </a:cubicBezTo>
                  <a:cubicBezTo>
                    <a:pt x="2740" y="18"/>
                    <a:pt x="2706" y="0"/>
                    <a:pt x="2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768503" y="4153264"/>
              <a:ext cx="122774" cy="127845"/>
            </a:xfrm>
            <a:custGeom>
              <a:avLst/>
              <a:gdLst/>
              <a:ahLst/>
              <a:cxnLst/>
              <a:rect l="l" t="t" r="r" b="b"/>
              <a:pathLst>
                <a:path w="2104" h="2191" extrusionOk="0">
                  <a:moveTo>
                    <a:pt x="1989" y="1"/>
                  </a:moveTo>
                  <a:cubicBezTo>
                    <a:pt x="1961" y="1"/>
                    <a:pt x="1934" y="12"/>
                    <a:pt x="1913" y="34"/>
                  </a:cubicBezTo>
                  <a:lnTo>
                    <a:pt x="40" y="2015"/>
                  </a:lnTo>
                  <a:cubicBezTo>
                    <a:pt x="0" y="2057"/>
                    <a:pt x="1" y="2123"/>
                    <a:pt x="43" y="2162"/>
                  </a:cubicBezTo>
                  <a:cubicBezTo>
                    <a:pt x="64" y="2182"/>
                    <a:pt x="89" y="2191"/>
                    <a:pt x="115" y="2191"/>
                  </a:cubicBezTo>
                  <a:cubicBezTo>
                    <a:pt x="143" y="2191"/>
                    <a:pt x="171" y="2179"/>
                    <a:pt x="191" y="2158"/>
                  </a:cubicBezTo>
                  <a:lnTo>
                    <a:pt x="2064" y="177"/>
                  </a:lnTo>
                  <a:cubicBezTo>
                    <a:pt x="2104" y="135"/>
                    <a:pt x="2102" y="69"/>
                    <a:pt x="2061" y="29"/>
                  </a:cubicBezTo>
                  <a:cubicBezTo>
                    <a:pt x="2041" y="10"/>
                    <a:pt x="2015" y="1"/>
                    <a:pt x="198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48153" y="4045723"/>
              <a:ext cx="249574" cy="156728"/>
            </a:xfrm>
            <a:custGeom>
              <a:avLst/>
              <a:gdLst/>
              <a:ahLst/>
              <a:cxnLst/>
              <a:rect l="l" t="t" r="r" b="b"/>
              <a:pathLst>
                <a:path w="4277" h="2686" extrusionOk="0">
                  <a:moveTo>
                    <a:pt x="3408" y="1"/>
                  </a:moveTo>
                  <a:cubicBezTo>
                    <a:pt x="2557" y="1"/>
                    <a:pt x="1146" y="641"/>
                    <a:pt x="800" y="951"/>
                  </a:cubicBezTo>
                  <a:cubicBezTo>
                    <a:pt x="0" y="1666"/>
                    <a:pt x="55" y="2542"/>
                    <a:pt x="55" y="2542"/>
                  </a:cubicBezTo>
                  <a:cubicBezTo>
                    <a:pt x="299" y="2641"/>
                    <a:pt x="562" y="2686"/>
                    <a:pt x="834" y="2686"/>
                  </a:cubicBezTo>
                  <a:cubicBezTo>
                    <a:pt x="2421" y="2686"/>
                    <a:pt x="4277" y="1175"/>
                    <a:pt x="4053" y="347"/>
                  </a:cubicBezTo>
                  <a:cubicBezTo>
                    <a:pt x="3985" y="97"/>
                    <a:pt x="3739" y="1"/>
                    <a:pt x="3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8842435" y="4039772"/>
              <a:ext cx="254183" cy="168632"/>
            </a:xfrm>
            <a:custGeom>
              <a:avLst/>
              <a:gdLst/>
              <a:ahLst/>
              <a:cxnLst/>
              <a:rect l="l" t="t" r="r" b="b"/>
              <a:pathLst>
                <a:path w="4356" h="2890" extrusionOk="0">
                  <a:moveTo>
                    <a:pt x="3501" y="206"/>
                  </a:moveTo>
                  <a:cubicBezTo>
                    <a:pt x="3612" y="206"/>
                    <a:pt x="3711" y="218"/>
                    <a:pt x="3796" y="243"/>
                  </a:cubicBezTo>
                  <a:cubicBezTo>
                    <a:pt x="3936" y="284"/>
                    <a:pt x="4019" y="360"/>
                    <a:pt x="4050" y="476"/>
                  </a:cubicBezTo>
                  <a:cubicBezTo>
                    <a:pt x="4130" y="772"/>
                    <a:pt x="3877" y="1225"/>
                    <a:pt x="3388" y="1656"/>
                  </a:cubicBezTo>
                  <a:cubicBezTo>
                    <a:pt x="2740" y="2228"/>
                    <a:pt x="1784" y="2683"/>
                    <a:pt x="930" y="2683"/>
                  </a:cubicBezTo>
                  <a:cubicBezTo>
                    <a:pt x="695" y="2683"/>
                    <a:pt x="468" y="2648"/>
                    <a:pt x="257" y="2572"/>
                  </a:cubicBezTo>
                  <a:cubicBezTo>
                    <a:pt x="264" y="2364"/>
                    <a:pt x="337" y="1694"/>
                    <a:pt x="967" y="1132"/>
                  </a:cubicBezTo>
                  <a:cubicBezTo>
                    <a:pt x="1314" y="821"/>
                    <a:pt x="2693" y="206"/>
                    <a:pt x="3501" y="206"/>
                  </a:cubicBezTo>
                  <a:close/>
                  <a:moveTo>
                    <a:pt x="3517" y="0"/>
                  </a:moveTo>
                  <a:cubicBezTo>
                    <a:pt x="2640" y="0"/>
                    <a:pt x="1205" y="639"/>
                    <a:pt x="827" y="975"/>
                  </a:cubicBezTo>
                  <a:cubicBezTo>
                    <a:pt x="1" y="1715"/>
                    <a:pt x="46" y="2612"/>
                    <a:pt x="48" y="2650"/>
                  </a:cubicBezTo>
                  <a:cubicBezTo>
                    <a:pt x="51" y="2690"/>
                    <a:pt x="76" y="2726"/>
                    <a:pt x="113" y="2740"/>
                  </a:cubicBezTo>
                  <a:cubicBezTo>
                    <a:pt x="365" y="2843"/>
                    <a:pt x="640" y="2889"/>
                    <a:pt x="924" y="2889"/>
                  </a:cubicBezTo>
                  <a:cubicBezTo>
                    <a:pt x="1836" y="2889"/>
                    <a:pt x="2845" y="2414"/>
                    <a:pt x="3526" y="1813"/>
                  </a:cubicBezTo>
                  <a:cubicBezTo>
                    <a:pt x="4091" y="1313"/>
                    <a:pt x="4355" y="806"/>
                    <a:pt x="4251" y="421"/>
                  </a:cubicBezTo>
                  <a:cubicBezTo>
                    <a:pt x="4201" y="236"/>
                    <a:pt x="4065" y="104"/>
                    <a:pt x="3856" y="43"/>
                  </a:cubicBezTo>
                  <a:cubicBezTo>
                    <a:pt x="3758" y="13"/>
                    <a:pt x="3643" y="0"/>
                    <a:pt x="3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8844360" y="4095555"/>
              <a:ext cx="162862" cy="104622"/>
            </a:xfrm>
            <a:custGeom>
              <a:avLst/>
              <a:gdLst/>
              <a:ahLst/>
              <a:cxnLst/>
              <a:rect l="l" t="t" r="r" b="b"/>
              <a:pathLst>
                <a:path w="2791" h="1793" extrusionOk="0">
                  <a:moveTo>
                    <a:pt x="2672" y="0"/>
                  </a:moveTo>
                  <a:cubicBezTo>
                    <a:pt x="2653" y="0"/>
                    <a:pt x="2633" y="6"/>
                    <a:pt x="2616" y="16"/>
                  </a:cubicBezTo>
                  <a:lnTo>
                    <a:pt x="64" y="1600"/>
                  </a:lnTo>
                  <a:cubicBezTo>
                    <a:pt x="16" y="1630"/>
                    <a:pt x="0" y="1694"/>
                    <a:pt x="31" y="1743"/>
                  </a:cubicBezTo>
                  <a:cubicBezTo>
                    <a:pt x="51" y="1775"/>
                    <a:pt x="84" y="1793"/>
                    <a:pt x="120" y="1793"/>
                  </a:cubicBezTo>
                  <a:cubicBezTo>
                    <a:pt x="139" y="1793"/>
                    <a:pt x="158" y="1788"/>
                    <a:pt x="174" y="1777"/>
                  </a:cubicBezTo>
                  <a:lnTo>
                    <a:pt x="2726" y="194"/>
                  </a:lnTo>
                  <a:cubicBezTo>
                    <a:pt x="2775" y="163"/>
                    <a:pt x="2790" y="98"/>
                    <a:pt x="2760" y="50"/>
                  </a:cubicBezTo>
                  <a:cubicBezTo>
                    <a:pt x="2740" y="18"/>
                    <a:pt x="2706" y="0"/>
                    <a:pt x="2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813376" y="3707522"/>
              <a:ext cx="124291" cy="105030"/>
            </a:xfrm>
            <a:custGeom>
              <a:avLst/>
              <a:gdLst/>
              <a:ahLst/>
              <a:cxnLst/>
              <a:rect l="l" t="t" r="r" b="b"/>
              <a:pathLst>
                <a:path w="2130" h="1800" extrusionOk="0">
                  <a:moveTo>
                    <a:pt x="2013" y="0"/>
                  </a:moveTo>
                  <a:cubicBezTo>
                    <a:pt x="1989" y="0"/>
                    <a:pt x="1965" y="8"/>
                    <a:pt x="1946" y="25"/>
                  </a:cubicBezTo>
                  <a:lnTo>
                    <a:pt x="51" y="1615"/>
                  </a:lnTo>
                  <a:cubicBezTo>
                    <a:pt x="6" y="1651"/>
                    <a:pt x="0" y="1718"/>
                    <a:pt x="38" y="1762"/>
                  </a:cubicBezTo>
                  <a:cubicBezTo>
                    <a:pt x="58" y="1787"/>
                    <a:pt x="87" y="1799"/>
                    <a:pt x="118" y="1799"/>
                  </a:cubicBezTo>
                  <a:cubicBezTo>
                    <a:pt x="141" y="1799"/>
                    <a:pt x="165" y="1791"/>
                    <a:pt x="185" y="1774"/>
                  </a:cubicBezTo>
                  <a:lnTo>
                    <a:pt x="2079" y="184"/>
                  </a:lnTo>
                  <a:cubicBezTo>
                    <a:pt x="2124" y="148"/>
                    <a:pt x="2129" y="82"/>
                    <a:pt x="2093" y="38"/>
                  </a:cubicBezTo>
                  <a:cubicBezTo>
                    <a:pt x="2072" y="13"/>
                    <a:pt x="2042" y="0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894368" y="3599923"/>
              <a:ext cx="249632" cy="156728"/>
            </a:xfrm>
            <a:custGeom>
              <a:avLst/>
              <a:gdLst/>
              <a:ahLst/>
              <a:cxnLst/>
              <a:rect l="l" t="t" r="r" b="b"/>
              <a:pathLst>
                <a:path w="4278" h="2686" extrusionOk="0">
                  <a:moveTo>
                    <a:pt x="3410" y="1"/>
                  </a:moveTo>
                  <a:cubicBezTo>
                    <a:pt x="2558" y="1"/>
                    <a:pt x="1146" y="642"/>
                    <a:pt x="800" y="952"/>
                  </a:cubicBezTo>
                  <a:cubicBezTo>
                    <a:pt x="0" y="1666"/>
                    <a:pt x="55" y="2542"/>
                    <a:pt x="55" y="2542"/>
                  </a:cubicBezTo>
                  <a:cubicBezTo>
                    <a:pt x="299" y="2641"/>
                    <a:pt x="563" y="2685"/>
                    <a:pt x="834" y="2685"/>
                  </a:cubicBezTo>
                  <a:cubicBezTo>
                    <a:pt x="2421" y="2685"/>
                    <a:pt x="4277" y="1174"/>
                    <a:pt x="4054" y="346"/>
                  </a:cubicBezTo>
                  <a:cubicBezTo>
                    <a:pt x="3987" y="97"/>
                    <a:pt x="3740" y="1"/>
                    <a:pt x="3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888649" y="3593971"/>
              <a:ext cx="254242" cy="168632"/>
            </a:xfrm>
            <a:custGeom>
              <a:avLst/>
              <a:gdLst/>
              <a:ahLst/>
              <a:cxnLst/>
              <a:rect l="l" t="t" r="r" b="b"/>
              <a:pathLst>
                <a:path w="4357" h="2890" extrusionOk="0">
                  <a:moveTo>
                    <a:pt x="3503" y="206"/>
                  </a:moveTo>
                  <a:cubicBezTo>
                    <a:pt x="3613" y="206"/>
                    <a:pt x="3712" y="218"/>
                    <a:pt x="3797" y="243"/>
                  </a:cubicBezTo>
                  <a:cubicBezTo>
                    <a:pt x="3937" y="285"/>
                    <a:pt x="4020" y="360"/>
                    <a:pt x="4050" y="476"/>
                  </a:cubicBezTo>
                  <a:cubicBezTo>
                    <a:pt x="4131" y="773"/>
                    <a:pt x="3877" y="1225"/>
                    <a:pt x="3389" y="1656"/>
                  </a:cubicBezTo>
                  <a:cubicBezTo>
                    <a:pt x="2742" y="2228"/>
                    <a:pt x="1785" y="2683"/>
                    <a:pt x="931" y="2683"/>
                  </a:cubicBezTo>
                  <a:cubicBezTo>
                    <a:pt x="696" y="2683"/>
                    <a:pt x="469" y="2648"/>
                    <a:pt x="258" y="2572"/>
                  </a:cubicBezTo>
                  <a:cubicBezTo>
                    <a:pt x="265" y="2363"/>
                    <a:pt x="341" y="1692"/>
                    <a:pt x="967" y="1132"/>
                  </a:cubicBezTo>
                  <a:cubicBezTo>
                    <a:pt x="1315" y="820"/>
                    <a:pt x="2695" y="206"/>
                    <a:pt x="3503" y="206"/>
                  </a:cubicBezTo>
                  <a:close/>
                  <a:moveTo>
                    <a:pt x="3520" y="0"/>
                  </a:moveTo>
                  <a:cubicBezTo>
                    <a:pt x="2643" y="0"/>
                    <a:pt x="1205" y="639"/>
                    <a:pt x="829" y="976"/>
                  </a:cubicBezTo>
                  <a:cubicBezTo>
                    <a:pt x="1" y="1716"/>
                    <a:pt x="46" y="2612"/>
                    <a:pt x="49" y="2650"/>
                  </a:cubicBezTo>
                  <a:cubicBezTo>
                    <a:pt x="51" y="2691"/>
                    <a:pt x="76" y="2725"/>
                    <a:pt x="114" y="2740"/>
                  </a:cubicBezTo>
                  <a:cubicBezTo>
                    <a:pt x="366" y="2844"/>
                    <a:pt x="641" y="2889"/>
                    <a:pt x="924" y="2889"/>
                  </a:cubicBezTo>
                  <a:cubicBezTo>
                    <a:pt x="1836" y="2889"/>
                    <a:pt x="2847" y="2414"/>
                    <a:pt x="3527" y="1813"/>
                  </a:cubicBezTo>
                  <a:cubicBezTo>
                    <a:pt x="4092" y="1314"/>
                    <a:pt x="4357" y="806"/>
                    <a:pt x="4253" y="421"/>
                  </a:cubicBezTo>
                  <a:cubicBezTo>
                    <a:pt x="4202" y="235"/>
                    <a:pt x="4065" y="105"/>
                    <a:pt x="3857" y="42"/>
                  </a:cubicBezTo>
                  <a:cubicBezTo>
                    <a:pt x="3759" y="13"/>
                    <a:pt x="3646" y="0"/>
                    <a:pt x="3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8897577" y="3655823"/>
              <a:ext cx="148857" cy="92426"/>
            </a:xfrm>
            <a:custGeom>
              <a:avLst/>
              <a:gdLst/>
              <a:ahLst/>
              <a:cxnLst/>
              <a:rect l="l" t="t" r="r" b="b"/>
              <a:pathLst>
                <a:path w="2551" h="1584" extrusionOk="0">
                  <a:moveTo>
                    <a:pt x="0" y="1584"/>
                  </a:moveTo>
                  <a:lnTo>
                    <a:pt x="2551" y="0"/>
                  </a:lnTo>
                </a:path>
              </a:pathLst>
            </a:custGeom>
            <a:solidFill>
              <a:srgbClr val="FFC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8890633" y="3649755"/>
              <a:ext cx="162803" cy="104622"/>
            </a:xfrm>
            <a:custGeom>
              <a:avLst/>
              <a:gdLst/>
              <a:ahLst/>
              <a:cxnLst/>
              <a:rect l="l" t="t" r="r" b="b"/>
              <a:pathLst>
                <a:path w="2790" h="1793" extrusionOk="0">
                  <a:moveTo>
                    <a:pt x="2671" y="0"/>
                  </a:moveTo>
                  <a:cubicBezTo>
                    <a:pt x="2652" y="0"/>
                    <a:pt x="2633" y="5"/>
                    <a:pt x="2615" y="16"/>
                  </a:cubicBezTo>
                  <a:lnTo>
                    <a:pt x="64" y="1599"/>
                  </a:lnTo>
                  <a:cubicBezTo>
                    <a:pt x="15" y="1630"/>
                    <a:pt x="0" y="1694"/>
                    <a:pt x="31" y="1743"/>
                  </a:cubicBezTo>
                  <a:cubicBezTo>
                    <a:pt x="50" y="1775"/>
                    <a:pt x="84" y="1793"/>
                    <a:pt x="119" y="1793"/>
                  </a:cubicBezTo>
                  <a:cubicBezTo>
                    <a:pt x="138" y="1793"/>
                    <a:pt x="157" y="1787"/>
                    <a:pt x="174" y="1777"/>
                  </a:cubicBezTo>
                  <a:lnTo>
                    <a:pt x="2726" y="193"/>
                  </a:lnTo>
                  <a:cubicBezTo>
                    <a:pt x="2775" y="163"/>
                    <a:pt x="2790" y="99"/>
                    <a:pt x="2759" y="50"/>
                  </a:cubicBezTo>
                  <a:cubicBezTo>
                    <a:pt x="2739" y="18"/>
                    <a:pt x="2706" y="0"/>
                    <a:pt x="2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8842143" y="3394703"/>
              <a:ext cx="249632" cy="156728"/>
            </a:xfrm>
            <a:custGeom>
              <a:avLst/>
              <a:gdLst/>
              <a:ahLst/>
              <a:cxnLst/>
              <a:rect l="l" t="t" r="r" b="b"/>
              <a:pathLst>
                <a:path w="4278" h="2686" extrusionOk="0">
                  <a:moveTo>
                    <a:pt x="3410" y="0"/>
                  </a:moveTo>
                  <a:cubicBezTo>
                    <a:pt x="2557" y="0"/>
                    <a:pt x="1146" y="640"/>
                    <a:pt x="800" y="950"/>
                  </a:cubicBezTo>
                  <a:cubicBezTo>
                    <a:pt x="0" y="1665"/>
                    <a:pt x="55" y="2541"/>
                    <a:pt x="55" y="2541"/>
                  </a:cubicBezTo>
                  <a:cubicBezTo>
                    <a:pt x="299" y="2641"/>
                    <a:pt x="563" y="2685"/>
                    <a:pt x="834" y="2685"/>
                  </a:cubicBezTo>
                  <a:cubicBezTo>
                    <a:pt x="2421" y="2685"/>
                    <a:pt x="4277" y="1174"/>
                    <a:pt x="4054" y="346"/>
                  </a:cubicBezTo>
                  <a:cubicBezTo>
                    <a:pt x="3986" y="97"/>
                    <a:pt x="3740" y="0"/>
                    <a:pt x="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8836424" y="3388693"/>
              <a:ext cx="254242" cy="168632"/>
            </a:xfrm>
            <a:custGeom>
              <a:avLst/>
              <a:gdLst/>
              <a:ahLst/>
              <a:cxnLst/>
              <a:rect l="l" t="t" r="r" b="b"/>
              <a:pathLst>
                <a:path w="4357" h="2890" extrusionOk="0">
                  <a:moveTo>
                    <a:pt x="3503" y="207"/>
                  </a:moveTo>
                  <a:cubicBezTo>
                    <a:pt x="3613" y="207"/>
                    <a:pt x="3712" y="218"/>
                    <a:pt x="3797" y="243"/>
                  </a:cubicBezTo>
                  <a:cubicBezTo>
                    <a:pt x="3937" y="284"/>
                    <a:pt x="4020" y="361"/>
                    <a:pt x="4051" y="476"/>
                  </a:cubicBezTo>
                  <a:cubicBezTo>
                    <a:pt x="4131" y="772"/>
                    <a:pt x="3877" y="1224"/>
                    <a:pt x="3389" y="1657"/>
                  </a:cubicBezTo>
                  <a:cubicBezTo>
                    <a:pt x="2741" y="2229"/>
                    <a:pt x="1785" y="2683"/>
                    <a:pt x="931" y="2683"/>
                  </a:cubicBezTo>
                  <a:cubicBezTo>
                    <a:pt x="696" y="2683"/>
                    <a:pt x="469" y="2649"/>
                    <a:pt x="258" y="2573"/>
                  </a:cubicBezTo>
                  <a:cubicBezTo>
                    <a:pt x="265" y="2363"/>
                    <a:pt x="341" y="1693"/>
                    <a:pt x="967" y="1131"/>
                  </a:cubicBezTo>
                  <a:cubicBezTo>
                    <a:pt x="1315" y="821"/>
                    <a:pt x="2694" y="207"/>
                    <a:pt x="3503" y="207"/>
                  </a:cubicBezTo>
                  <a:close/>
                  <a:moveTo>
                    <a:pt x="3517" y="0"/>
                  </a:moveTo>
                  <a:cubicBezTo>
                    <a:pt x="2639" y="0"/>
                    <a:pt x="1205" y="639"/>
                    <a:pt x="829" y="976"/>
                  </a:cubicBezTo>
                  <a:cubicBezTo>
                    <a:pt x="1" y="1716"/>
                    <a:pt x="46" y="2613"/>
                    <a:pt x="49" y="2651"/>
                  </a:cubicBezTo>
                  <a:cubicBezTo>
                    <a:pt x="51" y="2690"/>
                    <a:pt x="76" y="2726"/>
                    <a:pt x="113" y="2741"/>
                  </a:cubicBezTo>
                  <a:cubicBezTo>
                    <a:pt x="366" y="2844"/>
                    <a:pt x="640" y="2890"/>
                    <a:pt x="924" y="2890"/>
                  </a:cubicBezTo>
                  <a:cubicBezTo>
                    <a:pt x="1836" y="2890"/>
                    <a:pt x="2847" y="2414"/>
                    <a:pt x="3527" y="1813"/>
                  </a:cubicBezTo>
                  <a:cubicBezTo>
                    <a:pt x="4092" y="1314"/>
                    <a:pt x="4357" y="807"/>
                    <a:pt x="4253" y="422"/>
                  </a:cubicBezTo>
                  <a:cubicBezTo>
                    <a:pt x="4202" y="236"/>
                    <a:pt x="4065" y="105"/>
                    <a:pt x="3857" y="43"/>
                  </a:cubicBezTo>
                  <a:cubicBezTo>
                    <a:pt x="3759" y="14"/>
                    <a:pt x="3644" y="0"/>
                    <a:pt x="3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8838408" y="3444476"/>
              <a:ext cx="162803" cy="104622"/>
            </a:xfrm>
            <a:custGeom>
              <a:avLst/>
              <a:gdLst/>
              <a:ahLst/>
              <a:cxnLst/>
              <a:rect l="l" t="t" r="r" b="b"/>
              <a:pathLst>
                <a:path w="2790" h="1793" extrusionOk="0">
                  <a:moveTo>
                    <a:pt x="2671" y="1"/>
                  </a:moveTo>
                  <a:cubicBezTo>
                    <a:pt x="2652" y="1"/>
                    <a:pt x="2633" y="6"/>
                    <a:pt x="2615" y="17"/>
                  </a:cubicBezTo>
                  <a:lnTo>
                    <a:pt x="64" y="1600"/>
                  </a:lnTo>
                  <a:cubicBezTo>
                    <a:pt x="15" y="1631"/>
                    <a:pt x="0" y="1695"/>
                    <a:pt x="31" y="1743"/>
                  </a:cubicBezTo>
                  <a:cubicBezTo>
                    <a:pt x="50" y="1775"/>
                    <a:pt x="84" y="1792"/>
                    <a:pt x="119" y="1792"/>
                  </a:cubicBezTo>
                  <a:cubicBezTo>
                    <a:pt x="138" y="1792"/>
                    <a:pt x="157" y="1788"/>
                    <a:pt x="174" y="1777"/>
                  </a:cubicBezTo>
                  <a:lnTo>
                    <a:pt x="2725" y="194"/>
                  </a:lnTo>
                  <a:cubicBezTo>
                    <a:pt x="2775" y="164"/>
                    <a:pt x="2789" y="100"/>
                    <a:pt x="2759" y="50"/>
                  </a:cubicBezTo>
                  <a:cubicBezTo>
                    <a:pt x="2739" y="18"/>
                    <a:pt x="2705" y="1"/>
                    <a:pt x="2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695272" y="3303734"/>
              <a:ext cx="204584" cy="245887"/>
            </a:xfrm>
            <a:custGeom>
              <a:avLst/>
              <a:gdLst/>
              <a:ahLst/>
              <a:cxnLst/>
              <a:rect l="l" t="t" r="r" b="b"/>
              <a:pathLst>
                <a:path w="3506" h="4214" extrusionOk="0">
                  <a:moveTo>
                    <a:pt x="996" y="0"/>
                  </a:moveTo>
                  <a:cubicBezTo>
                    <a:pt x="968" y="0"/>
                    <a:pt x="940" y="2"/>
                    <a:pt x="913" y="7"/>
                  </a:cubicBezTo>
                  <a:cubicBezTo>
                    <a:pt x="0" y="153"/>
                    <a:pt x="795" y="2782"/>
                    <a:pt x="1173" y="3306"/>
                  </a:cubicBezTo>
                  <a:cubicBezTo>
                    <a:pt x="1800" y="4176"/>
                    <a:pt x="2677" y="4214"/>
                    <a:pt x="2677" y="4214"/>
                  </a:cubicBezTo>
                  <a:cubicBezTo>
                    <a:pt x="3505" y="2669"/>
                    <a:pt x="1992" y="0"/>
                    <a:pt x="9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704900" y="3297666"/>
              <a:ext cx="183577" cy="258082"/>
            </a:xfrm>
            <a:custGeom>
              <a:avLst/>
              <a:gdLst/>
              <a:ahLst/>
              <a:cxnLst/>
              <a:rect l="l" t="t" r="r" b="b"/>
              <a:pathLst>
                <a:path w="3146" h="4423" extrusionOk="0">
                  <a:moveTo>
                    <a:pt x="830" y="209"/>
                  </a:moveTo>
                  <a:cubicBezTo>
                    <a:pt x="1127" y="209"/>
                    <a:pt x="1517" y="502"/>
                    <a:pt x="1869" y="996"/>
                  </a:cubicBezTo>
                  <a:cubicBezTo>
                    <a:pt x="2508" y="1895"/>
                    <a:pt x="2904" y="3271"/>
                    <a:pt x="2451" y="4206"/>
                  </a:cubicBezTo>
                  <a:cubicBezTo>
                    <a:pt x="2244" y="4177"/>
                    <a:pt x="1584" y="4031"/>
                    <a:pt x="1093" y="3349"/>
                  </a:cubicBezTo>
                  <a:cubicBezTo>
                    <a:pt x="783" y="2919"/>
                    <a:pt x="223" y="1124"/>
                    <a:pt x="507" y="442"/>
                  </a:cubicBezTo>
                  <a:cubicBezTo>
                    <a:pt x="562" y="308"/>
                    <a:pt x="646" y="234"/>
                    <a:pt x="764" y="214"/>
                  </a:cubicBezTo>
                  <a:cubicBezTo>
                    <a:pt x="786" y="210"/>
                    <a:pt x="808" y="209"/>
                    <a:pt x="830" y="209"/>
                  </a:cubicBezTo>
                  <a:close/>
                  <a:moveTo>
                    <a:pt x="832" y="0"/>
                  </a:moveTo>
                  <a:cubicBezTo>
                    <a:pt x="798" y="0"/>
                    <a:pt x="764" y="3"/>
                    <a:pt x="731" y="8"/>
                  </a:cubicBezTo>
                  <a:cubicBezTo>
                    <a:pt x="541" y="38"/>
                    <a:pt x="396" y="161"/>
                    <a:pt x="314" y="362"/>
                  </a:cubicBezTo>
                  <a:cubicBezTo>
                    <a:pt x="1" y="1115"/>
                    <a:pt x="585" y="3002"/>
                    <a:pt x="923" y="3471"/>
                  </a:cubicBezTo>
                  <a:cubicBezTo>
                    <a:pt x="1573" y="4371"/>
                    <a:pt x="2470" y="4420"/>
                    <a:pt x="2508" y="4423"/>
                  </a:cubicBezTo>
                  <a:lnTo>
                    <a:pt x="2512" y="4423"/>
                  </a:lnTo>
                  <a:cubicBezTo>
                    <a:pt x="2550" y="4423"/>
                    <a:pt x="2585" y="4402"/>
                    <a:pt x="2603" y="4367"/>
                  </a:cubicBezTo>
                  <a:cubicBezTo>
                    <a:pt x="3146" y="3356"/>
                    <a:pt x="2730" y="1845"/>
                    <a:pt x="2039" y="875"/>
                  </a:cubicBezTo>
                  <a:cubicBezTo>
                    <a:pt x="1639" y="312"/>
                    <a:pt x="1206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8768211" y="3385775"/>
              <a:ext cx="90213" cy="169974"/>
            </a:xfrm>
            <a:custGeom>
              <a:avLst/>
              <a:gdLst/>
              <a:ahLst/>
              <a:cxnLst/>
              <a:rect l="l" t="t" r="r" b="b"/>
              <a:pathLst>
                <a:path w="1546" h="2913" extrusionOk="0">
                  <a:moveTo>
                    <a:pt x="119" y="0"/>
                  </a:moveTo>
                  <a:cubicBezTo>
                    <a:pt x="104" y="0"/>
                    <a:pt x="89" y="3"/>
                    <a:pt x="74" y="10"/>
                  </a:cubicBezTo>
                  <a:cubicBezTo>
                    <a:pt x="22" y="35"/>
                    <a:pt x="1" y="98"/>
                    <a:pt x="25" y="150"/>
                  </a:cubicBezTo>
                  <a:lnTo>
                    <a:pt x="1332" y="2854"/>
                  </a:lnTo>
                  <a:cubicBezTo>
                    <a:pt x="1350" y="2890"/>
                    <a:pt x="1388" y="2913"/>
                    <a:pt x="1427" y="2913"/>
                  </a:cubicBezTo>
                  <a:cubicBezTo>
                    <a:pt x="1442" y="2913"/>
                    <a:pt x="1457" y="2908"/>
                    <a:pt x="1472" y="2902"/>
                  </a:cubicBezTo>
                  <a:cubicBezTo>
                    <a:pt x="1524" y="2877"/>
                    <a:pt x="1545" y="2814"/>
                    <a:pt x="1520" y="2762"/>
                  </a:cubicBezTo>
                  <a:lnTo>
                    <a:pt x="214" y="59"/>
                  </a:lnTo>
                  <a:cubicBezTo>
                    <a:pt x="196" y="22"/>
                    <a:pt x="15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8468401" y="4966267"/>
              <a:ext cx="104334" cy="133096"/>
            </a:xfrm>
            <a:custGeom>
              <a:avLst/>
              <a:gdLst/>
              <a:ahLst/>
              <a:cxnLst/>
              <a:rect l="l" t="t" r="r" b="b"/>
              <a:pathLst>
                <a:path w="1788" h="2281" extrusionOk="0">
                  <a:moveTo>
                    <a:pt x="118" y="0"/>
                  </a:moveTo>
                  <a:cubicBezTo>
                    <a:pt x="97" y="0"/>
                    <a:pt x="75" y="7"/>
                    <a:pt x="56" y="21"/>
                  </a:cubicBezTo>
                  <a:cubicBezTo>
                    <a:pt x="10" y="56"/>
                    <a:pt x="0" y="121"/>
                    <a:pt x="35" y="167"/>
                  </a:cubicBezTo>
                  <a:lnTo>
                    <a:pt x="1586" y="2239"/>
                  </a:lnTo>
                  <a:cubicBezTo>
                    <a:pt x="1606" y="2267"/>
                    <a:pt x="1637" y="2280"/>
                    <a:pt x="1669" y="2280"/>
                  </a:cubicBezTo>
                  <a:cubicBezTo>
                    <a:pt x="1691" y="2280"/>
                    <a:pt x="1713" y="2274"/>
                    <a:pt x="1732" y="2260"/>
                  </a:cubicBezTo>
                  <a:cubicBezTo>
                    <a:pt x="1778" y="2226"/>
                    <a:pt x="1787" y="2160"/>
                    <a:pt x="1753" y="2113"/>
                  </a:cubicBezTo>
                  <a:lnTo>
                    <a:pt x="202" y="42"/>
                  </a:lnTo>
                  <a:cubicBezTo>
                    <a:pt x="181" y="15"/>
                    <a:pt x="150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8267030" y="4842096"/>
              <a:ext cx="246189" cy="172541"/>
            </a:xfrm>
            <a:custGeom>
              <a:avLst/>
              <a:gdLst/>
              <a:ahLst/>
              <a:cxnLst/>
              <a:rect l="l" t="t" r="r" b="b"/>
              <a:pathLst>
                <a:path w="4219" h="2957" extrusionOk="0">
                  <a:moveTo>
                    <a:pt x="851" y="0"/>
                  </a:moveTo>
                  <a:cubicBezTo>
                    <a:pt x="595" y="0"/>
                    <a:pt x="401" y="82"/>
                    <a:pt x="323" y="285"/>
                  </a:cubicBezTo>
                  <a:cubicBezTo>
                    <a:pt x="0" y="1127"/>
                    <a:pt x="1885" y="2957"/>
                    <a:pt x="3526" y="2957"/>
                  </a:cubicBezTo>
                  <a:cubicBezTo>
                    <a:pt x="3713" y="2957"/>
                    <a:pt x="3897" y="2933"/>
                    <a:pt x="4073" y="2881"/>
                  </a:cubicBezTo>
                  <a:cubicBezTo>
                    <a:pt x="4073" y="2881"/>
                    <a:pt x="4218" y="2016"/>
                    <a:pt x="3497" y="1222"/>
                  </a:cubicBezTo>
                  <a:cubicBezTo>
                    <a:pt x="3165" y="858"/>
                    <a:pt x="1681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8271815" y="4836086"/>
              <a:ext cx="247415" cy="184561"/>
            </a:xfrm>
            <a:custGeom>
              <a:avLst/>
              <a:gdLst/>
              <a:ahLst/>
              <a:cxnLst/>
              <a:rect l="l" t="t" r="r" b="b"/>
              <a:pathLst>
                <a:path w="4240" h="3163" extrusionOk="0">
                  <a:moveTo>
                    <a:pt x="775" y="207"/>
                  </a:moveTo>
                  <a:cubicBezTo>
                    <a:pt x="1558" y="207"/>
                    <a:pt x="3005" y="1031"/>
                    <a:pt x="3338" y="1396"/>
                  </a:cubicBezTo>
                  <a:cubicBezTo>
                    <a:pt x="3903" y="2018"/>
                    <a:pt x="3909" y="2694"/>
                    <a:pt x="3895" y="2903"/>
                  </a:cubicBezTo>
                  <a:cubicBezTo>
                    <a:pt x="3750" y="2938"/>
                    <a:pt x="3600" y="2955"/>
                    <a:pt x="3446" y="2955"/>
                  </a:cubicBezTo>
                  <a:cubicBezTo>
                    <a:pt x="2534" y="2955"/>
                    <a:pt x="1514" y="2363"/>
                    <a:pt x="875" y="1669"/>
                  </a:cubicBezTo>
                  <a:cubicBezTo>
                    <a:pt x="434" y="1189"/>
                    <a:pt x="229" y="713"/>
                    <a:pt x="339" y="426"/>
                  </a:cubicBezTo>
                  <a:cubicBezTo>
                    <a:pt x="382" y="315"/>
                    <a:pt x="472" y="248"/>
                    <a:pt x="615" y="221"/>
                  </a:cubicBezTo>
                  <a:cubicBezTo>
                    <a:pt x="664" y="211"/>
                    <a:pt x="718" y="207"/>
                    <a:pt x="775" y="207"/>
                  </a:cubicBezTo>
                  <a:close/>
                  <a:moveTo>
                    <a:pt x="761" y="0"/>
                  </a:moveTo>
                  <a:cubicBezTo>
                    <a:pt x="696" y="0"/>
                    <a:pt x="634" y="5"/>
                    <a:pt x="577" y="16"/>
                  </a:cubicBezTo>
                  <a:cubicBezTo>
                    <a:pt x="363" y="56"/>
                    <a:pt x="213" y="171"/>
                    <a:pt x="144" y="351"/>
                  </a:cubicBezTo>
                  <a:cubicBezTo>
                    <a:pt x="1" y="723"/>
                    <a:pt x="212" y="1255"/>
                    <a:pt x="722" y="1810"/>
                  </a:cubicBezTo>
                  <a:cubicBezTo>
                    <a:pt x="1394" y="2541"/>
                    <a:pt x="2474" y="3163"/>
                    <a:pt x="3453" y="3163"/>
                  </a:cubicBezTo>
                  <a:cubicBezTo>
                    <a:pt x="3648" y="3163"/>
                    <a:pt x="3838" y="3139"/>
                    <a:pt x="4021" y="3085"/>
                  </a:cubicBezTo>
                  <a:cubicBezTo>
                    <a:pt x="4060" y="3074"/>
                    <a:pt x="4088" y="3042"/>
                    <a:pt x="4095" y="3002"/>
                  </a:cubicBezTo>
                  <a:cubicBezTo>
                    <a:pt x="4102" y="2965"/>
                    <a:pt x="4239" y="2077"/>
                    <a:pt x="3492" y="1256"/>
                  </a:cubicBezTo>
                  <a:cubicBezTo>
                    <a:pt x="3131" y="859"/>
                    <a:pt x="1617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8367044" y="4902314"/>
              <a:ext cx="144656" cy="114074"/>
            </a:xfrm>
            <a:custGeom>
              <a:avLst/>
              <a:gdLst/>
              <a:ahLst/>
              <a:cxnLst/>
              <a:rect l="l" t="t" r="r" b="b"/>
              <a:pathLst>
                <a:path w="2479" h="1955" extrusionOk="0">
                  <a:moveTo>
                    <a:pt x="118" y="1"/>
                  </a:moveTo>
                  <a:cubicBezTo>
                    <a:pt x="87" y="1"/>
                    <a:pt x="56" y="15"/>
                    <a:pt x="36" y="41"/>
                  </a:cubicBezTo>
                  <a:cubicBezTo>
                    <a:pt x="1" y="87"/>
                    <a:pt x="9" y="153"/>
                    <a:pt x="54" y="187"/>
                  </a:cubicBezTo>
                  <a:lnTo>
                    <a:pt x="2295" y="1932"/>
                  </a:lnTo>
                  <a:cubicBezTo>
                    <a:pt x="2315" y="1947"/>
                    <a:pt x="2337" y="1954"/>
                    <a:pt x="2359" y="1954"/>
                  </a:cubicBezTo>
                  <a:cubicBezTo>
                    <a:pt x="2391" y="1954"/>
                    <a:pt x="2421" y="1941"/>
                    <a:pt x="2442" y="1913"/>
                  </a:cubicBezTo>
                  <a:cubicBezTo>
                    <a:pt x="2478" y="1868"/>
                    <a:pt x="2470" y="1803"/>
                    <a:pt x="2425" y="1768"/>
                  </a:cubicBezTo>
                  <a:lnTo>
                    <a:pt x="182" y="23"/>
                  </a:lnTo>
                  <a:cubicBezTo>
                    <a:pt x="163" y="8"/>
                    <a:pt x="14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468518" y="4416777"/>
              <a:ext cx="107194" cy="99487"/>
            </a:xfrm>
            <a:custGeom>
              <a:avLst/>
              <a:gdLst/>
              <a:ahLst/>
              <a:cxnLst/>
              <a:rect l="l" t="t" r="r" b="b"/>
              <a:pathLst>
                <a:path w="1837" h="1705" extrusionOk="0">
                  <a:moveTo>
                    <a:pt x="116" y="1"/>
                  </a:moveTo>
                  <a:cubicBezTo>
                    <a:pt x="88" y="1"/>
                    <a:pt x="60" y="12"/>
                    <a:pt x="39" y="34"/>
                  </a:cubicBezTo>
                  <a:cubicBezTo>
                    <a:pt x="0" y="76"/>
                    <a:pt x="2" y="142"/>
                    <a:pt x="44" y="182"/>
                  </a:cubicBezTo>
                  <a:lnTo>
                    <a:pt x="1650" y="1676"/>
                  </a:lnTo>
                  <a:cubicBezTo>
                    <a:pt x="1670" y="1695"/>
                    <a:pt x="1695" y="1704"/>
                    <a:pt x="1721" y="1704"/>
                  </a:cubicBezTo>
                  <a:cubicBezTo>
                    <a:pt x="1749" y="1704"/>
                    <a:pt x="1777" y="1693"/>
                    <a:pt x="1797" y="1671"/>
                  </a:cubicBezTo>
                  <a:cubicBezTo>
                    <a:pt x="1837" y="1629"/>
                    <a:pt x="1835" y="1563"/>
                    <a:pt x="1792" y="1524"/>
                  </a:cubicBezTo>
                  <a:lnTo>
                    <a:pt x="187" y="29"/>
                  </a:lnTo>
                  <a:cubicBezTo>
                    <a:pt x="167" y="10"/>
                    <a:pt x="14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267030" y="4292606"/>
              <a:ext cx="246189" cy="172658"/>
            </a:xfrm>
            <a:custGeom>
              <a:avLst/>
              <a:gdLst/>
              <a:ahLst/>
              <a:cxnLst/>
              <a:rect l="l" t="t" r="r" b="b"/>
              <a:pathLst>
                <a:path w="4219" h="2959" extrusionOk="0">
                  <a:moveTo>
                    <a:pt x="851" y="1"/>
                  </a:moveTo>
                  <a:cubicBezTo>
                    <a:pt x="595" y="1"/>
                    <a:pt x="401" y="83"/>
                    <a:pt x="323" y="286"/>
                  </a:cubicBezTo>
                  <a:cubicBezTo>
                    <a:pt x="0" y="1128"/>
                    <a:pt x="1885" y="2958"/>
                    <a:pt x="3526" y="2958"/>
                  </a:cubicBezTo>
                  <a:cubicBezTo>
                    <a:pt x="3713" y="2958"/>
                    <a:pt x="3897" y="2934"/>
                    <a:pt x="4073" y="2883"/>
                  </a:cubicBezTo>
                  <a:cubicBezTo>
                    <a:pt x="4073" y="2883"/>
                    <a:pt x="4218" y="2017"/>
                    <a:pt x="3497" y="1224"/>
                  </a:cubicBezTo>
                  <a:cubicBezTo>
                    <a:pt x="3165" y="859"/>
                    <a:pt x="1681" y="1"/>
                    <a:pt x="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271815" y="4286596"/>
              <a:ext cx="247415" cy="184619"/>
            </a:xfrm>
            <a:custGeom>
              <a:avLst/>
              <a:gdLst/>
              <a:ahLst/>
              <a:cxnLst/>
              <a:rect l="l" t="t" r="r" b="b"/>
              <a:pathLst>
                <a:path w="4240" h="3164" extrusionOk="0">
                  <a:moveTo>
                    <a:pt x="775" y="207"/>
                  </a:moveTo>
                  <a:cubicBezTo>
                    <a:pt x="1558" y="207"/>
                    <a:pt x="3005" y="1031"/>
                    <a:pt x="3338" y="1397"/>
                  </a:cubicBezTo>
                  <a:cubicBezTo>
                    <a:pt x="3903" y="2018"/>
                    <a:pt x="3910" y="2694"/>
                    <a:pt x="3895" y="2903"/>
                  </a:cubicBezTo>
                  <a:cubicBezTo>
                    <a:pt x="3750" y="2939"/>
                    <a:pt x="3600" y="2955"/>
                    <a:pt x="3446" y="2955"/>
                  </a:cubicBezTo>
                  <a:cubicBezTo>
                    <a:pt x="2534" y="2955"/>
                    <a:pt x="1515" y="2363"/>
                    <a:pt x="876" y="1669"/>
                  </a:cubicBezTo>
                  <a:cubicBezTo>
                    <a:pt x="434" y="1189"/>
                    <a:pt x="229" y="713"/>
                    <a:pt x="339" y="426"/>
                  </a:cubicBezTo>
                  <a:cubicBezTo>
                    <a:pt x="382" y="315"/>
                    <a:pt x="472" y="248"/>
                    <a:pt x="615" y="221"/>
                  </a:cubicBezTo>
                  <a:cubicBezTo>
                    <a:pt x="664" y="212"/>
                    <a:pt x="718" y="207"/>
                    <a:pt x="775" y="207"/>
                  </a:cubicBezTo>
                  <a:close/>
                  <a:moveTo>
                    <a:pt x="761" y="0"/>
                  </a:moveTo>
                  <a:cubicBezTo>
                    <a:pt x="696" y="0"/>
                    <a:pt x="634" y="5"/>
                    <a:pt x="577" y="16"/>
                  </a:cubicBezTo>
                  <a:cubicBezTo>
                    <a:pt x="363" y="56"/>
                    <a:pt x="213" y="171"/>
                    <a:pt x="144" y="351"/>
                  </a:cubicBezTo>
                  <a:cubicBezTo>
                    <a:pt x="1" y="723"/>
                    <a:pt x="212" y="1255"/>
                    <a:pt x="722" y="1811"/>
                  </a:cubicBezTo>
                  <a:cubicBezTo>
                    <a:pt x="1394" y="2542"/>
                    <a:pt x="2474" y="3163"/>
                    <a:pt x="3453" y="3163"/>
                  </a:cubicBezTo>
                  <a:cubicBezTo>
                    <a:pt x="3648" y="3163"/>
                    <a:pt x="3838" y="3139"/>
                    <a:pt x="4021" y="3085"/>
                  </a:cubicBezTo>
                  <a:cubicBezTo>
                    <a:pt x="4060" y="3074"/>
                    <a:pt x="4088" y="3042"/>
                    <a:pt x="4095" y="3003"/>
                  </a:cubicBezTo>
                  <a:cubicBezTo>
                    <a:pt x="4102" y="2965"/>
                    <a:pt x="4239" y="2077"/>
                    <a:pt x="3492" y="1256"/>
                  </a:cubicBezTo>
                  <a:cubicBezTo>
                    <a:pt x="3131" y="859"/>
                    <a:pt x="1616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8367044" y="4352882"/>
              <a:ext cx="144656" cy="114016"/>
            </a:xfrm>
            <a:custGeom>
              <a:avLst/>
              <a:gdLst/>
              <a:ahLst/>
              <a:cxnLst/>
              <a:rect l="l" t="t" r="r" b="b"/>
              <a:pathLst>
                <a:path w="2479" h="1954" extrusionOk="0">
                  <a:moveTo>
                    <a:pt x="118" y="1"/>
                  </a:moveTo>
                  <a:cubicBezTo>
                    <a:pt x="87" y="1"/>
                    <a:pt x="56" y="15"/>
                    <a:pt x="36" y="41"/>
                  </a:cubicBezTo>
                  <a:cubicBezTo>
                    <a:pt x="1" y="86"/>
                    <a:pt x="9" y="152"/>
                    <a:pt x="54" y="188"/>
                  </a:cubicBezTo>
                  <a:lnTo>
                    <a:pt x="2295" y="1932"/>
                  </a:lnTo>
                  <a:cubicBezTo>
                    <a:pt x="2315" y="1946"/>
                    <a:pt x="2337" y="1954"/>
                    <a:pt x="2359" y="1954"/>
                  </a:cubicBezTo>
                  <a:cubicBezTo>
                    <a:pt x="2391" y="1954"/>
                    <a:pt x="2421" y="1940"/>
                    <a:pt x="2442" y="1914"/>
                  </a:cubicBezTo>
                  <a:cubicBezTo>
                    <a:pt x="2478" y="1868"/>
                    <a:pt x="2470" y="1803"/>
                    <a:pt x="2425" y="1767"/>
                  </a:cubicBezTo>
                  <a:lnTo>
                    <a:pt x="182" y="23"/>
                  </a:lnTo>
                  <a:cubicBezTo>
                    <a:pt x="163" y="8"/>
                    <a:pt x="14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8468401" y="3771708"/>
              <a:ext cx="110578" cy="138523"/>
            </a:xfrm>
            <a:custGeom>
              <a:avLst/>
              <a:gdLst/>
              <a:ahLst/>
              <a:cxnLst/>
              <a:rect l="l" t="t" r="r" b="b"/>
              <a:pathLst>
                <a:path w="1895" h="2374" extrusionOk="0">
                  <a:moveTo>
                    <a:pt x="119" y="1"/>
                  </a:moveTo>
                  <a:cubicBezTo>
                    <a:pt x="97" y="1"/>
                    <a:pt x="74" y="8"/>
                    <a:pt x="55" y="23"/>
                  </a:cubicBezTo>
                  <a:cubicBezTo>
                    <a:pt x="9" y="57"/>
                    <a:pt x="0" y="122"/>
                    <a:pt x="35" y="168"/>
                  </a:cubicBezTo>
                  <a:lnTo>
                    <a:pt x="1694" y="2332"/>
                  </a:lnTo>
                  <a:cubicBezTo>
                    <a:pt x="1715" y="2359"/>
                    <a:pt x="1745" y="2373"/>
                    <a:pt x="1777" y="2373"/>
                  </a:cubicBezTo>
                  <a:cubicBezTo>
                    <a:pt x="1799" y="2373"/>
                    <a:pt x="1822" y="2366"/>
                    <a:pt x="1841" y="2351"/>
                  </a:cubicBezTo>
                  <a:cubicBezTo>
                    <a:pt x="1886" y="2316"/>
                    <a:pt x="1894" y="2251"/>
                    <a:pt x="1860" y="2205"/>
                  </a:cubicBezTo>
                  <a:lnTo>
                    <a:pt x="201" y="41"/>
                  </a:lnTo>
                  <a:cubicBezTo>
                    <a:pt x="180" y="15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267030" y="3647537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852" y="0"/>
                  </a:moveTo>
                  <a:cubicBezTo>
                    <a:pt x="595" y="0"/>
                    <a:pt x="401" y="82"/>
                    <a:pt x="323" y="286"/>
                  </a:cubicBezTo>
                  <a:cubicBezTo>
                    <a:pt x="0" y="1127"/>
                    <a:pt x="1885" y="2957"/>
                    <a:pt x="3526" y="2957"/>
                  </a:cubicBezTo>
                  <a:cubicBezTo>
                    <a:pt x="3713" y="2957"/>
                    <a:pt x="3897" y="2934"/>
                    <a:pt x="4073" y="2882"/>
                  </a:cubicBezTo>
                  <a:cubicBezTo>
                    <a:pt x="4073" y="2882"/>
                    <a:pt x="4218" y="2016"/>
                    <a:pt x="3497" y="1223"/>
                  </a:cubicBezTo>
                  <a:cubicBezTo>
                    <a:pt x="3166" y="858"/>
                    <a:pt x="1682" y="0"/>
                    <a:pt x="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271815" y="3641469"/>
              <a:ext cx="247415" cy="184678"/>
            </a:xfrm>
            <a:custGeom>
              <a:avLst/>
              <a:gdLst/>
              <a:ahLst/>
              <a:cxnLst/>
              <a:rect l="l" t="t" r="r" b="b"/>
              <a:pathLst>
                <a:path w="4240" h="3165" extrusionOk="0">
                  <a:moveTo>
                    <a:pt x="775" y="208"/>
                  </a:moveTo>
                  <a:cubicBezTo>
                    <a:pt x="1558" y="208"/>
                    <a:pt x="3005" y="1032"/>
                    <a:pt x="3338" y="1397"/>
                  </a:cubicBezTo>
                  <a:cubicBezTo>
                    <a:pt x="3903" y="2020"/>
                    <a:pt x="3909" y="2694"/>
                    <a:pt x="3895" y="2904"/>
                  </a:cubicBezTo>
                  <a:cubicBezTo>
                    <a:pt x="3750" y="2940"/>
                    <a:pt x="3600" y="2957"/>
                    <a:pt x="3446" y="2957"/>
                  </a:cubicBezTo>
                  <a:cubicBezTo>
                    <a:pt x="2534" y="2957"/>
                    <a:pt x="1514" y="2365"/>
                    <a:pt x="875" y="1670"/>
                  </a:cubicBezTo>
                  <a:cubicBezTo>
                    <a:pt x="434" y="1191"/>
                    <a:pt x="229" y="714"/>
                    <a:pt x="339" y="427"/>
                  </a:cubicBezTo>
                  <a:cubicBezTo>
                    <a:pt x="382" y="315"/>
                    <a:pt x="472" y="248"/>
                    <a:pt x="615" y="222"/>
                  </a:cubicBezTo>
                  <a:cubicBezTo>
                    <a:pt x="664" y="213"/>
                    <a:pt x="718" y="208"/>
                    <a:pt x="775" y="208"/>
                  </a:cubicBezTo>
                  <a:close/>
                  <a:moveTo>
                    <a:pt x="761" y="1"/>
                  </a:moveTo>
                  <a:cubicBezTo>
                    <a:pt x="696" y="1"/>
                    <a:pt x="634" y="6"/>
                    <a:pt x="577" y="16"/>
                  </a:cubicBezTo>
                  <a:cubicBezTo>
                    <a:pt x="363" y="57"/>
                    <a:pt x="213" y="173"/>
                    <a:pt x="144" y="352"/>
                  </a:cubicBezTo>
                  <a:cubicBezTo>
                    <a:pt x="1" y="725"/>
                    <a:pt x="212" y="1257"/>
                    <a:pt x="722" y="1811"/>
                  </a:cubicBezTo>
                  <a:cubicBezTo>
                    <a:pt x="1394" y="2542"/>
                    <a:pt x="2474" y="3164"/>
                    <a:pt x="3453" y="3164"/>
                  </a:cubicBezTo>
                  <a:cubicBezTo>
                    <a:pt x="3648" y="3164"/>
                    <a:pt x="3838" y="3139"/>
                    <a:pt x="4021" y="3086"/>
                  </a:cubicBezTo>
                  <a:cubicBezTo>
                    <a:pt x="4060" y="3075"/>
                    <a:pt x="4088" y="3043"/>
                    <a:pt x="4095" y="3003"/>
                  </a:cubicBezTo>
                  <a:cubicBezTo>
                    <a:pt x="4102" y="2966"/>
                    <a:pt x="4239" y="2078"/>
                    <a:pt x="3492" y="1257"/>
                  </a:cubicBezTo>
                  <a:cubicBezTo>
                    <a:pt x="3131" y="860"/>
                    <a:pt x="1616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367044" y="3707755"/>
              <a:ext cx="144656" cy="114074"/>
            </a:xfrm>
            <a:custGeom>
              <a:avLst/>
              <a:gdLst/>
              <a:ahLst/>
              <a:cxnLst/>
              <a:rect l="l" t="t" r="r" b="b"/>
              <a:pathLst>
                <a:path w="2479" h="1955" extrusionOk="0">
                  <a:moveTo>
                    <a:pt x="119" y="1"/>
                  </a:moveTo>
                  <a:cubicBezTo>
                    <a:pt x="87" y="1"/>
                    <a:pt x="56" y="15"/>
                    <a:pt x="36" y="42"/>
                  </a:cubicBezTo>
                  <a:cubicBezTo>
                    <a:pt x="1" y="87"/>
                    <a:pt x="9" y="152"/>
                    <a:pt x="54" y="188"/>
                  </a:cubicBezTo>
                  <a:lnTo>
                    <a:pt x="2295" y="1933"/>
                  </a:lnTo>
                  <a:cubicBezTo>
                    <a:pt x="2315" y="1948"/>
                    <a:pt x="2337" y="1955"/>
                    <a:pt x="2359" y="1955"/>
                  </a:cubicBezTo>
                  <a:cubicBezTo>
                    <a:pt x="2391" y="1955"/>
                    <a:pt x="2421" y="1940"/>
                    <a:pt x="2442" y="1914"/>
                  </a:cubicBezTo>
                  <a:cubicBezTo>
                    <a:pt x="2478" y="1869"/>
                    <a:pt x="2470" y="1803"/>
                    <a:pt x="2425" y="1768"/>
                  </a:cubicBezTo>
                  <a:lnTo>
                    <a:pt x="182" y="23"/>
                  </a:lnTo>
                  <a:cubicBezTo>
                    <a:pt x="163" y="8"/>
                    <a:pt x="141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468518" y="3342304"/>
              <a:ext cx="104101" cy="93827"/>
            </a:xfrm>
            <a:custGeom>
              <a:avLst/>
              <a:gdLst/>
              <a:ahLst/>
              <a:cxnLst/>
              <a:rect l="l" t="t" r="r" b="b"/>
              <a:pathLst>
                <a:path w="1784" h="1608" extrusionOk="0">
                  <a:moveTo>
                    <a:pt x="116" y="0"/>
                  </a:moveTo>
                  <a:cubicBezTo>
                    <a:pt x="88" y="0"/>
                    <a:pt x="59" y="12"/>
                    <a:pt x="38" y="34"/>
                  </a:cubicBezTo>
                  <a:cubicBezTo>
                    <a:pt x="0" y="77"/>
                    <a:pt x="3" y="143"/>
                    <a:pt x="47" y="182"/>
                  </a:cubicBezTo>
                  <a:lnTo>
                    <a:pt x="1597" y="1580"/>
                  </a:lnTo>
                  <a:cubicBezTo>
                    <a:pt x="1617" y="1598"/>
                    <a:pt x="1641" y="1607"/>
                    <a:pt x="1667" y="1607"/>
                  </a:cubicBezTo>
                  <a:cubicBezTo>
                    <a:pt x="1695" y="1607"/>
                    <a:pt x="1723" y="1596"/>
                    <a:pt x="1744" y="1572"/>
                  </a:cubicBezTo>
                  <a:cubicBezTo>
                    <a:pt x="1783" y="1529"/>
                    <a:pt x="1780" y="1463"/>
                    <a:pt x="1737" y="1425"/>
                  </a:cubicBezTo>
                  <a:lnTo>
                    <a:pt x="186" y="27"/>
                  </a:lnTo>
                  <a:cubicBezTo>
                    <a:pt x="166" y="9"/>
                    <a:pt x="141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267030" y="3218133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851" y="0"/>
                  </a:moveTo>
                  <a:cubicBezTo>
                    <a:pt x="595" y="0"/>
                    <a:pt x="401" y="82"/>
                    <a:pt x="323" y="285"/>
                  </a:cubicBezTo>
                  <a:cubicBezTo>
                    <a:pt x="0" y="1127"/>
                    <a:pt x="1885" y="2957"/>
                    <a:pt x="3526" y="2957"/>
                  </a:cubicBezTo>
                  <a:cubicBezTo>
                    <a:pt x="3713" y="2957"/>
                    <a:pt x="3897" y="2934"/>
                    <a:pt x="4073" y="2882"/>
                  </a:cubicBezTo>
                  <a:cubicBezTo>
                    <a:pt x="4073" y="2882"/>
                    <a:pt x="4218" y="2016"/>
                    <a:pt x="3497" y="1223"/>
                  </a:cubicBezTo>
                  <a:cubicBezTo>
                    <a:pt x="3165" y="858"/>
                    <a:pt x="1681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271815" y="3212065"/>
              <a:ext cx="247415" cy="184619"/>
            </a:xfrm>
            <a:custGeom>
              <a:avLst/>
              <a:gdLst/>
              <a:ahLst/>
              <a:cxnLst/>
              <a:rect l="l" t="t" r="r" b="b"/>
              <a:pathLst>
                <a:path w="4240" h="3164" extrusionOk="0">
                  <a:moveTo>
                    <a:pt x="775" y="207"/>
                  </a:moveTo>
                  <a:cubicBezTo>
                    <a:pt x="1558" y="207"/>
                    <a:pt x="3005" y="1031"/>
                    <a:pt x="3338" y="1397"/>
                  </a:cubicBezTo>
                  <a:cubicBezTo>
                    <a:pt x="3903" y="2019"/>
                    <a:pt x="3909" y="2694"/>
                    <a:pt x="3895" y="2903"/>
                  </a:cubicBezTo>
                  <a:cubicBezTo>
                    <a:pt x="3750" y="2939"/>
                    <a:pt x="3599" y="2956"/>
                    <a:pt x="3445" y="2956"/>
                  </a:cubicBezTo>
                  <a:cubicBezTo>
                    <a:pt x="2532" y="2956"/>
                    <a:pt x="1513" y="2363"/>
                    <a:pt x="875" y="1669"/>
                  </a:cubicBezTo>
                  <a:cubicBezTo>
                    <a:pt x="434" y="1190"/>
                    <a:pt x="229" y="713"/>
                    <a:pt x="339" y="427"/>
                  </a:cubicBezTo>
                  <a:cubicBezTo>
                    <a:pt x="382" y="315"/>
                    <a:pt x="472" y="248"/>
                    <a:pt x="615" y="221"/>
                  </a:cubicBezTo>
                  <a:cubicBezTo>
                    <a:pt x="664" y="212"/>
                    <a:pt x="718" y="207"/>
                    <a:pt x="775" y="207"/>
                  </a:cubicBezTo>
                  <a:close/>
                  <a:moveTo>
                    <a:pt x="763" y="0"/>
                  </a:moveTo>
                  <a:cubicBezTo>
                    <a:pt x="696" y="0"/>
                    <a:pt x="634" y="6"/>
                    <a:pt x="577" y="16"/>
                  </a:cubicBezTo>
                  <a:cubicBezTo>
                    <a:pt x="363" y="56"/>
                    <a:pt x="213" y="173"/>
                    <a:pt x="144" y="351"/>
                  </a:cubicBezTo>
                  <a:cubicBezTo>
                    <a:pt x="1" y="724"/>
                    <a:pt x="212" y="1256"/>
                    <a:pt x="722" y="1811"/>
                  </a:cubicBezTo>
                  <a:cubicBezTo>
                    <a:pt x="1394" y="2542"/>
                    <a:pt x="2474" y="3163"/>
                    <a:pt x="3453" y="3163"/>
                  </a:cubicBezTo>
                  <a:cubicBezTo>
                    <a:pt x="3648" y="3163"/>
                    <a:pt x="3838" y="3139"/>
                    <a:pt x="4021" y="3086"/>
                  </a:cubicBezTo>
                  <a:cubicBezTo>
                    <a:pt x="4060" y="3074"/>
                    <a:pt x="4088" y="3043"/>
                    <a:pt x="4095" y="3003"/>
                  </a:cubicBezTo>
                  <a:cubicBezTo>
                    <a:pt x="4102" y="2965"/>
                    <a:pt x="4239" y="2078"/>
                    <a:pt x="3492" y="1257"/>
                  </a:cubicBezTo>
                  <a:cubicBezTo>
                    <a:pt x="3132" y="859"/>
                    <a:pt x="1619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367044" y="3278351"/>
              <a:ext cx="144656" cy="114016"/>
            </a:xfrm>
            <a:custGeom>
              <a:avLst/>
              <a:gdLst/>
              <a:ahLst/>
              <a:cxnLst/>
              <a:rect l="l" t="t" r="r" b="b"/>
              <a:pathLst>
                <a:path w="2479" h="1954" extrusionOk="0">
                  <a:moveTo>
                    <a:pt x="118" y="1"/>
                  </a:moveTo>
                  <a:cubicBezTo>
                    <a:pt x="87" y="1"/>
                    <a:pt x="56" y="15"/>
                    <a:pt x="36" y="41"/>
                  </a:cubicBezTo>
                  <a:cubicBezTo>
                    <a:pt x="1" y="86"/>
                    <a:pt x="9" y="152"/>
                    <a:pt x="54" y="188"/>
                  </a:cubicBezTo>
                  <a:lnTo>
                    <a:pt x="2295" y="1932"/>
                  </a:lnTo>
                  <a:cubicBezTo>
                    <a:pt x="2315" y="1947"/>
                    <a:pt x="2337" y="1954"/>
                    <a:pt x="2359" y="1954"/>
                  </a:cubicBezTo>
                  <a:cubicBezTo>
                    <a:pt x="2391" y="1954"/>
                    <a:pt x="2421" y="1940"/>
                    <a:pt x="2442" y="1914"/>
                  </a:cubicBezTo>
                  <a:cubicBezTo>
                    <a:pt x="2478" y="1868"/>
                    <a:pt x="2470" y="1803"/>
                    <a:pt x="2425" y="1767"/>
                  </a:cubicBezTo>
                  <a:lnTo>
                    <a:pt x="182" y="23"/>
                  </a:lnTo>
                  <a:cubicBezTo>
                    <a:pt x="163" y="8"/>
                    <a:pt x="141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70210" y="2925387"/>
              <a:ext cx="107719" cy="81048"/>
            </a:xfrm>
            <a:custGeom>
              <a:avLst/>
              <a:gdLst/>
              <a:ahLst/>
              <a:cxnLst/>
              <a:rect l="l" t="t" r="r" b="b"/>
              <a:pathLst>
                <a:path w="1846" h="1389" extrusionOk="0">
                  <a:moveTo>
                    <a:pt x="119" y="0"/>
                  </a:moveTo>
                  <a:cubicBezTo>
                    <a:pt x="87" y="0"/>
                    <a:pt x="55" y="15"/>
                    <a:pt x="34" y="43"/>
                  </a:cubicBezTo>
                  <a:cubicBezTo>
                    <a:pt x="1" y="90"/>
                    <a:pt x="10" y="155"/>
                    <a:pt x="57" y="188"/>
                  </a:cubicBezTo>
                  <a:lnTo>
                    <a:pt x="1665" y="1368"/>
                  </a:lnTo>
                  <a:cubicBezTo>
                    <a:pt x="1684" y="1382"/>
                    <a:pt x="1706" y="1389"/>
                    <a:pt x="1727" y="1389"/>
                  </a:cubicBezTo>
                  <a:cubicBezTo>
                    <a:pt x="1759" y="1389"/>
                    <a:pt x="1791" y="1374"/>
                    <a:pt x="1811" y="1346"/>
                  </a:cubicBezTo>
                  <a:cubicBezTo>
                    <a:pt x="1845" y="1300"/>
                    <a:pt x="1835" y="1234"/>
                    <a:pt x="1789" y="1200"/>
                  </a:cubicBezTo>
                  <a:lnTo>
                    <a:pt x="180" y="21"/>
                  </a:lnTo>
                  <a:cubicBezTo>
                    <a:pt x="162" y="7"/>
                    <a:pt x="140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267030" y="2786804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851" y="0"/>
                  </a:moveTo>
                  <a:cubicBezTo>
                    <a:pt x="595" y="0"/>
                    <a:pt x="401" y="82"/>
                    <a:pt x="323" y="285"/>
                  </a:cubicBezTo>
                  <a:cubicBezTo>
                    <a:pt x="0" y="1128"/>
                    <a:pt x="1885" y="2958"/>
                    <a:pt x="3526" y="2958"/>
                  </a:cubicBezTo>
                  <a:cubicBezTo>
                    <a:pt x="3713" y="2958"/>
                    <a:pt x="3897" y="2934"/>
                    <a:pt x="4073" y="2882"/>
                  </a:cubicBezTo>
                  <a:cubicBezTo>
                    <a:pt x="4073" y="2882"/>
                    <a:pt x="4218" y="2017"/>
                    <a:pt x="3497" y="1223"/>
                  </a:cubicBezTo>
                  <a:cubicBezTo>
                    <a:pt x="3165" y="859"/>
                    <a:pt x="1681" y="0"/>
                    <a:pt x="8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8271815" y="2780735"/>
              <a:ext cx="247415" cy="184619"/>
            </a:xfrm>
            <a:custGeom>
              <a:avLst/>
              <a:gdLst/>
              <a:ahLst/>
              <a:cxnLst/>
              <a:rect l="l" t="t" r="r" b="b"/>
              <a:pathLst>
                <a:path w="4240" h="3164" extrusionOk="0">
                  <a:moveTo>
                    <a:pt x="775" y="208"/>
                  </a:moveTo>
                  <a:cubicBezTo>
                    <a:pt x="1558" y="208"/>
                    <a:pt x="3005" y="1032"/>
                    <a:pt x="3338" y="1398"/>
                  </a:cubicBezTo>
                  <a:cubicBezTo>
                    <a:pt x="3903" y="2019"/>
                    <a:pt x="3910" y="2695"/>
                    <a:pt x="3895" y="2904"/>
                  </a:cubicBezTo>
                  <a:cubicBezTo>
                    <a:pt x="3750" y="2939"/>
                    <a:pt x="3600" y="2956"/>
                    <a:pt x="3446" y="2956"/>
                  </a:cubicBezTo>
                  <a:cubicBezTo>
                    <a:pt x="2534" y="2956"/>
                    <a:pt x="1515" y="2364"/>
                    <a:pt x="876" y="1670"/>
                  </a:cubicBezTo>
                  <a:cubicBezTo>
                    <a:pt x="434" y="1190"/>
                    <a:pt x="229" y="714"/>
                    <a:pt x="339" y="427"/>
                  </a:cubicBezTo>
                  <a:cubicBezTo>
                    <a:pt x="382" y="316"/>
                    <a:pt x="472" y="249"/>
                    <a:pt x="615" y="221"/>
                  </a:cubicBezTo>
                  <a:cubicBezTo>
                    <a:pt x="664" y="212"/>
                    <a:pt x="718" y="208"/>
                    <a:pt x="775" y="208"/>
                  </a:cubicBezTo>
                  <a:close/>
                  <a:moveTo>
                    <a:pt x="763" y="1"/>
                  </a:moveTo>
                  <a:cubicBezTo>
                    <a:pt x="696" y="1"/>
                    <a:pt x="634" y="6"/>
                    <a:pt x="577" y="17"/>
                  </a:cubicBezTo>
                  <a:cubicBezTo>
                    <a:pt x="363" y="57"/>
                    <a:pt x="213" y="172"/>
                    <a:pt x="144" y="352"/>
                  </a:cubicBezTo>
                  <a:cubicBezTo>
                    <a:pt x="1" y="724"/>
                    <a:pt x="212" y="1256"/>
                    <a:pt x="722" y="1811"/>
                  </a:cubicBezTo>
                  <a:cubicBezTo>
                    <a:pt x="1394" y="2543"/>
                    <a:pt x="2474" y="3164"/>
                    <a:pt x="3453" y="3164"/>
                  </a:cubicBezTo>
                  <a:cubicBezTo>
                    <a:pt x="3648" y="3164"/>
                    <a:pt x="3838" y="3140"/>
                    <a:pt x="4021" y="3086"/>
                  </a:cubicBezTo>
                  <a:cubicBezTo>
                    <a:pt x="4060" y="3075"/>
                    <a:pt x="4088" y="3043"/>
                    <a:pt x="4095" y="3003"/>
                  </a:cubicBezTo>
                  <a:cubicBezTo>
                    <a:pt x="4102" y="2966"/>
                    <a:pt x="4239" y="2078"/>
                    <a:pt x="3492" y="1257"/>
                  </a:cubicBezTo>
                  <a:cubicBezTo>
                    <a:pt x="3132" y="860"/>
                    <a:pt x="161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67044" y="2847080"/>
              <a:ext cx="144656" cy="114016"/>
            </a:xfrm>
            <a:custGeom>
              <a:avLst/>
              <a:gdLst/>
              <a:ahLst/>
              <a:cxnLst/>
              <a:rect l="l" t="t" r="r" b="b"/>
              <a:pathLst>
                <a:path w="2479" h="1954" extrusionOk="0">
                  <a:moveTo>
                    <a:pt x="118" y="0"/>
                  </a:moveTo>
                  <a:cubicBezTo>
                    <a:pt x="87" y="0"/>
                    <a:pt x="56" y="14"/>
                    <a:pt x="36" y="40"/>
                  </a:cubicBezTo>
                  <a:cubicBezTo>
                    <a:pt x="1" y="86"/>
                    <a:pt x="9" y="152"/>
                    <a:pt x="54" y="187"/>
                  </a:cubicBezTo>
                  <a:lnTo>
                    <a:pt x="2295" y="1931"/>
                  </a:lnTo>
                  <a:cubicBezTo>
                    <a:pt x="2315" y="1946"/>
                    <a:pt x="2337" y="1953"/>
                    <a:pt x="2359" y="1953"/>
                  </a:cubicBezTo>
                  <a:cubicBezTo>
                    <a:pt x="2391" y="1953"/>
                    <a:pt x="2421" y="1940"/>
                    <a:pt x="2442" y="1913"/>
                  </a:cubicBezTo>
                  <a:cubicBezTo>
                    <a:pt x="2478" y="1867"/>
                    <a:pt x="2470" y="1802"/>
                    <a:pt x="2425" y="1767"/>
                  </a:cubicBezTo>
                  <a:lnTo>
                    <a:pt x="182" y="23"/>
                  </a:lnTo>
                  <a:cubicBezTo>
                    <a:pt x="163" y="8"/>
                    <a:pt x="141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563047" y="4260163"/>
              <a:ext cx="110636" cy="138465"/>
            </a:xfrm>
            <a:custGeom>
              <a:avLst/>
              <a:gdLst/>
              <a:ahLst/>
              <a:cxnLst/>
              <a:rect l="l" t="t" r="r" b="b"/>
              <a:pathLst>
                <a:path w="1896" h="2373" extrusionOk="0">
                  <a:moveTo>
                    <a:pt x="1777" y="1"/>
                  </a:moveTo>
                  <a:cubicBezTo>
                    <a:pt x="1746" y="1"/>
                    <a:pt x="1715" y="15"/>
                    <a:pt x="1694" y="41"/>
                  </a:cubicBezTo>
                  <a:lnTo>
                    <a:pt x="35" y="2205"/>
                  </a:lnTo>
                  <a:cubicBezTo>
                    <a:pt x="1" y="2251"/>
                    <a:pt x="9" y="2317"/>
                    <a:pt x="55" y="2352"/>
                  </a:cubicBezTo>
                  <a:cubicBezTo>
                    <a:pt x="74" y="2366"/>
                    <a:pt x="96" y="2373"/>
                    <a:pt x="118" y="2373"/>
                  </a:cubicBezTo>
                  <a:cubicBezTo>
                    <a:pt x="150" y="2373"/>
                    <a:pt x="181" y="2359"/>
                    <a:pt x="201" y="2332"/>
                  </a:cubicBezTo>
                  <a:lnTo>
                    <a:pt x="1860" y="168"/>
                  </a:lnTo>
                  <a:cubicBezTo>
                    <a:pt x="1896" y="123"/>
                    <a:pt x="1886" y="57"/>
                    <a:pt x="1841" y="22"/>
                  </a:cubicBezTo>
                  <a:cubicBezTo>
                    <a:pt x="1822" y="8"/>
                    <a:pt x="1799" y="1"/>
                    <a:pt x="1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628868" y="4135992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3367" y="1"/>
                  </a:moveTo>
                  <a:cubicBezTo>
                    <a:pt x="2537" y="1"/>
                    <a:pt x="1053" y="859"/>
                    <a:pt x="721" y="1224"/>
                  </a:cubicBezTo>
                  <a:cubicBezTo>
                    <a:pt x="1" y="2017"/>
                    <a:pt x="144" y="2883"/>
                    <a:pt x="144" y="2883"/>
                  </a:cubicBezTo>
                  <a:cubicBezTo>
                    <a:pt x="321" y="2934"/>
                    <a:pt x="505" y="2958"/>
                    <a:pt x="692" y="2958"/>
                  </a:cubicBezTo>
                  <a:cubicBezTo>
                    <a:pt x="2333" y="2958"/>
                    <a:pt x="4219" y="1127"/>
                    <a:pt x="3895" y="285"/>
                  </a:cubicBezTo>
                  <a:cubicBezTo>
                    <a:pt x="3816" y="82"/>
                    <a:pt x="3623" y="1"/>
                    <a:pt x="3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622858" y="4129982"/>
              <a:ext cx="247356" cy="184561"/>
            </a:xfrm>
            <a:custGeom>
              <a:avLst/>
              <a:gdLst/>
              <a:ahLst/>
              <a:cxnLst/>
              <a:rect l="l" t="t" r="r" b="b"/>
              <a:pathLst>
                <a:path w="4239" h="3163" extrusionOk="0">
                  <a:moveTo>
                    <a:pt x="3465" y="207"/>
                  </a:moveTo>
                  <a:cubicBezTo>
                    <a:pt x="3522" y="207"/>
                    <a:pt x="3575" y="211"/>
                    <a:pt x="3624" y="221"/>
                  </a:cubicBezTo>
                  <a:cubicBezTo>
                    <a:pt x="3768" y="248"/>
                    <a:pt x="3858" y="315"/>
                    <a:pt x="3900" y="426"/>
                  </a:cubicBezTo>
                  <a:cubicBezTo>
                    <a:pt x="4011" y="713"/>
                    <a:pt x="3806" y="1189"/>
                    <a:pt x="3364" y="1669"/>
                  </a:cubicBezTo>
                  <a:cubicBezTo>
                    <a:pt x="2725" y="2363"/>
                    <a:pt x="1706" y="2955"/>
                    <a:pt x="793" y="2955"/>
                  </a:cubicBezTo>
                  <a:cubicBezTo>
                    <a:pt x="639" y="2955"/>
                    <a:pt x="489" y="2938"/>
                    <a:pt x="344" y="2903"/>
                  </a:cubicBezTo>
                  <a:cubicBezTo>
                    <a:pt x="330" y="2694"/>
                    <a:pt x="336" y="2018"/>
                    <a:pt x="902" y="1396"/>
                  </a:cubicBezTo>
                  <a:cubicBezTo>
                    <a:pt x="1235" y="1031"/>
                    <a:pt x="2683" y="207"/>
                    <a:pt x="3465" y="207"/>
                  </a:cubicBezTo>
                  <a:close/>
                  <a:moveTo>
                    <a:pt x="3477" y="0"/>
                  </a:moveTo>
                  <a:cubicBezTo>
                    <a:pt x="2621" y="0"/>
                    <a:pt x="1108" y="859"/>
                    <a:pt x="747" y="1256"/>
                  </a:cubicBezTo>
                  <a:cubicBezTo>
                    <a:pt x="1" y="2078"/>
                    <a:pt x="138" y="2965"/>
                    <a:pt x="144" y="3002"/>
                  </a:cubicBezTo>
                  <a:cubicBezTo>
                    <a:pt x="151" y="3042"/>
                    <a:pt x="180" y="3074"/>
                    <a:pt x="218" y="3085"/>
                  </a:cubicBezTo>
                  <a:cubicBezTo>
                    <a:pt x="401" y="3139"/>
                    <a:pt x="591" y="3163"/>
                    <a:pt x="787" y="3163"/>
                  </a:cubicBezTo>
                  <a:cubicBezTo>
                    <a:pt x="1765" y="3163"/>
                    <a:pt x="2844" y="2542"/>
                    <a:pt x="3518" y="1810"/>
                  </a:cubicBezTo>
                  <a:cubicBezTo>
                    <a:pt x="4028" y="1255"/>
                    <a:pt x="4239" y="723"/>
                    <a:pt x="4095" y="351"/>
                  </a:cubicBezTo>
                  <a:cubicBezTo>
                    <a:pt x="4026" y="171"/>
                    <a:pt x="3877" y="56"/>
                    <a:pt x="3663" y="16"/>
                  </a:cubicBezTo>
                  <a:cubicBezTo>
                    <a:pt x="3605" y="5"/>
                    <a:pt x="3543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630385" y="4190784"/>
              <a:ext cx="152358" cy="119501"/>
            </a:xfrm>
            <a:custGeom>
              <a:avLst/>
              <a:gdLst/>
              <a:ahLst/>
              <a:cxnLst/>
              <a:rect l="l" t="t" r="r" b="b"/>
              <a:pathLst>
                <a:path w="2611" h="2048" extrusionOk="0">
                  <a:moveTo>
                    <a:pt x="2493" y="0"/>
                  </a:moveTo>
                  <a:cubicBezTo>
                    <a:pt x="2470" y="0"/>
                    <a:pt x="2448" y="7"/>
                    <a:pt x="2429" y="22"/>
                  </a:cubicBezTo>
                  <a:lnTo>
                    <a:pt x="54" y="1861"/>
                  </a:lnTo>
                  <a:cubicBezTo>
                    <a:pt x="9" y="1896"/>
                    <a:pt x="1" y="1961"/>
                    <a:pt x="35" y="2007"/>
                  </a:cubicBezTo>
                  <a:cubicBezTo>
                    <a:pt x="56" y="2034"/>
                    <a:pt x="87" y="2047"/>
                    <a:pt x="118" y="2047"/>
                  </a:cubicBezTo>
                  <a:cubicBezTo>
                    <a:pt x="140" y="2047"/>
                    <a:pt x="163" y="2040"/>
                    <a:pt x="182" y="2025"/>
                  </a:cubicBezTo>
                  <a:lnTo>
                    <a:pt x="2557" y="187"/>
                  </a:lnTo>
                  <a:cubicBezTo>
                    <a:pt x="2602" y="151"/>
                    <a:pt x="2610" y="86"/>
                    <a:pt x="2576" y="41"/>
                  </a:cubicBezTo>
                  <a:cubicBezTo>
                    <a:pt x="2555" y="14"/>
                    <a:pt x="2524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563047" y="3828892"/>
              <a:ext cx="110636" cy="138465"/>
            </a:xfrm>
            <a:custGeom>
              <a:avLst/>
              <a:gdLst/>
              <a:ahLst/>
              <a:cxnLst/>
              <a:rect l="l" t="t" r="r" b="b"/>
              <a:pathLst>
                <a:path w="1896" h="2373" extrusionOk="0">
                  <a:moveTo>
                    <a:pt x="1777" y="0"/>
                  </a:moveTo>
                  <a:cubicBezTo>
                    <a:pt x="1746" y="0"/>
                    <a:pt x="1715" y="14"/>
                    <a:pt x="1694" y="41"/>
                  </a:cubicBezTo>
                  <a:lnTo>
                    <a:pt x="35" y="2204"/>
                  </a:lnTo>
                  <a:cubicBezTo>
                    <a:pt x="1" y="2250"/>
                    <a:pt x="9" y="2315"/>
                    <a:pt x="55" y="2351"/>
                  </a:cubicBezTo>
                  <a:cubicBezTo>
                    <a:pt x="74" y="2365"/>
                    <a:pt x="96" y="2372"/>
                    <a:pt x="118" y="2372"/>
                  </a:cubicBezTo>
                  <a:cubicBezTo>
                    <a:pt x="150" y="2372"/>
                    <a:pt x="181" y="2359"/>
                    <a:pt x="201" y="2331"/>
                  </a:cubicBezTo>
                  <a:lnTo>
                    <a:pt x="1860" y="167"/>
                  </a:lnTo>
                  <a:cubicBezTo>
                    <a:pt x="1896" y="122"/>
                    <a:pt x="1886" y="56"/>
                    <a:pt x="1841" y="22"/>
                  </a:cubicBezTo>
                  <a:cubicBezTo>
                    <a:pt x="1822" y="7"/>
                    <a:pt x="1799" y="0"/>
                    <a:pt x="1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628868" y="3704663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3366" y="1"/>
                  </a:moveTo>
                  <a:cubicBezTo>
                    <a:pt x="2537" y="1"/>
                    <a:pt x="1053" y="859"/>
                    <a:pt x="721" y="1224"/>
                  </a:cubicBezTo>
                  <a:cubicBezTo>
                    <a:pt x="1" y="2017"/>
                    <a:pt x="144" y="2882"/>
                    <a:pt x="144" y="2882"/>
                  </a:cubicBezTo>
                  <a:cubicBezTo>
                    <a:pt x="321" y="2934"/>
                    <a:pt x="505" y="2958"/>
                    <a:pt x="693" y="2958"/>
                  </a:cubicBezTo>
                  <a:cubicBezTo>
                    <a:pt x="2334" y="2958"/>
                    <a:pt x="4219" y="1127"/>
                    <a:pt x="3895" y="286"/>
                  </a:cubicBezTo>
                  <a:cubicBezTo>
                    <a:pt x="3816" y="82"/>
                    <a:pt x="3623" y="1"/>
                    <a:pt x="3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8622858" y="3698653"/>
              <a:ext cx="247356" cy="184619"/>
            </a:xfrm>
            <a:custGeom>
              <a:avLst/>
              <a:gdLst/>
              <a:ahLst/>
              <a:cxnLst/>
              <a:rect l="l" t="t" r="r" b="b"/>
              <a:pathLst>
                <a:path w="4239" h="3164" extrusionOk="0">
                  <a:moveTo>
                    <a:pt x="3464" y="207"/>
                  </a:moveTo>
                  <a:cubicBezTo>
                    <a:pt x="3521" y="207"/>
                    <a:pt x="3575" y="212"/>
                    <a:pt x="3624" y="221"/>
                  </a:cubicBezTo>
                  <a:cubicBezTo>
                    <a:pt x="3768" y="248"/>
                    <a:pt x="3858" y="316"/>
                    <a:pt x="3900" y="427"/>
                  </a:cubicBezTo>
                  <a:cubicBezTo>
                    <a:pt x="4011" y="713"/>
                    <a:pt x="3806" y="1190"/>
                    <a:pt x="3364" y="1669"/>
                  </a:cubicBezTo>
                  <a:cubicBezTo>
                    <a:pt x="2725" y="2363"/>
                    <a:pt x="1706" y="2956"/>
                    <a:pt x="794" y="2956"/>
                  </a:cubicBezTo>
                  <a:cubicBezTo>
                    <a:pt x="640" y="2956"/>
                    <a:pt x="489" y="2939"/>
                    <a:pt x="344" y="2903"/>
                  </a:cubicBezTo>
                  <a:cubicBezTo>
                    <a:pt x="329" y="2695"/>
                    <a:pt x="333" y="2022"/>
                    <a:pt x="902" y="1396"/>
                  </a:cubicBezTo>
                  <a:cubicBezTo>
                    <a:pt x="1234" y="1032"/>
                    <a:pt x="2680" y="207"/>
                    <a:pt x="3464" y="207"/>
                  </a:cubicBezTo>
                  <a:close/>
                  <a:moveTo>
                    <a:pt x="3479" y="1"/>
                  </a:moveTo>
                  <a:cubicBezTo>
                    <a:pt x="2623" y="1"/>
                    <a:pt x="1108" y="859"/>
                    <a:pt x="747" y="1257"/>
                  </a:cubicBezTo>
                  <a:cubicBezTo>
                    <a:pt x="1" y="2077"/>
                    <a:pt x="138" y="2965"/>
                    <a:pt x="144" y="3003"/>
                  </a:cubicBezTo>
                  <a:cubicBezTo>
                    <a:pt x="151" y="3042"/>
                    <a:pt x="180" y="3074"/>
                    <a:pt x="218" y="3086"/>
                  </a:cubicBezTo>
                  <a:cubicBezTo>
                    <a:pt x="401" y="3139"/>
                    <a:pt x="591" y="3163"/>
                    <a:pt x="787" y="3163"/>
                  </a:cubicBezTo>
                  <a:cubicBezTo>
                    <a:pt x="1765" y="3163"/>
                    <a:pt x="2844" y="2541"/>
                    <a:pt x="3518" y="1811"/>
                  </a:cubicBezTo>
                  <a:cubicBezTo>
                    <a:pt x="4028" y="1256"/>
                    <a:pt x="4239" y="724"/>
                    <a:pt x="4095" y="351"/>
                  </a:cubicBezTo>
                  <a:cubicBezTo>
                    <a:pt x="4026" y="172"/>
                    <a:pt x="3877" y="56"/>
                    <a:pt x="3663" y="16"/>
                  </a:cubicBezTo>
                  <a:cubicBezTo>
                    <a:pt x="3606" y="6"/>
                    <a:pt x="3544" y="1"/>
                    <a:pt x="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8630385" y="3759454"/>
              <a:ext cx="152358" cy="119501"/>
            </a:xfrm>
            <a:custGeom>
              <a:avLst/>
              <a:gdLst/>
              <a:ahLst/>
              <a:cxnLst/>
              <a:rect l="l" t="t" r="r" b="b"/>
              <a:pathLst>
                <a:path w="2611" h="2048" extrusionOk="0">
                  <a:moveTo>
                    <a:pt x="2493" y="1"/>
                  </a:moveTo>
                  <a:cubicBezTo>
                    <a:pt x="2470" y="1"/>
                    <a:pt x="2448" y="8"/>
                    <a:pt x="2429" y="23"/>
                  </a:cubicBezTo>
                  <a:lnTo>
                    <a:pt x="54" y="1861"/>
                  </a:lnTo>
                  <a:cubicBezTo>
                    <a:pt x="9" y="1896"/>
                    <a:pt x="1" y="1962"/>
                    <a:pt x="35" y="2007"/>
                  </a:cubicBezTo>
                  <a:cubicBezTo>
                    <a:pt x="56" y="2034"/>
                    <a:pt x="87" y="2048"/>
                    <a:pt x="118" y="2048"/>
                  </a:cubicBezTo>
                  <a:cubicBezTo>
                    <a:pt x="140" y="2048"/>
                    <a:pt x="163" y="2041"/>
                    <a:pt x="182" y="2026"/>
                  </a:cubicBezTo>
                  <a:lnTo>
                    <a:pt x="2557" y="187"/>
                  </a:lnTo>
                  <a:cubicBezTo>
                    <a:pt x="2602" y="153"/>
                    <a:pt x="2610" y="87"/>
                    <a:pt x="2576" y="42"/>
                  </a:cubicBezTo>
                  <a:cubicBezTo>
                    <a:pt x="2555" y="15"/>
                    <a:pt x="2524" y="1"/>
                    <a:pt x="2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563047" y="3258804"/>
              <a:ext cx="110636" cy="138465"/>
            </a:xfrm>
            <a:custGeom>
              <a:avLst/>
              <a:gdLst/>
              <a:ahLst/>
              <a:cxnLst/>
              <a:rect l="l" t="t" r="r" b="b"/>
              <a:pathLst>
                <a:path w="1896" h="2373" extrusionOk="0">
                  <a:moveTo>
                    <a:pt x="1778" y="0"/>
                  </a:moveTo>
                  <a:cubicBezTo>
                    <a:pt x="1746" y="0"/>
                    <a:pt x="1715" y="14"/>
                    <a:pt x="1694" y="41"/>
                  </a:cubicBezTo>
                  <a:lnTo>
                    <a:pt x="35" y="2205"/>
                  </a:lnTo>
                  <a:cubicBezTo>
                    <a:pt x="1" y="2250"/>
                    <a:pt x="9" y="2316"/>
                    <a:pt x="55" y="2351"/>
                  </a:cubicBezTo>
                  <a:cubicBezTo>
                    <a:pt x="74" y="2365"/>
                    <a:pt x="96" y="2373"/>
                    <a:pt x="118" y="2373"/>
                  </a:cubicBezTo>
                  <a:cubicBezTo>
                    <a:pt x="150" y="2373"/>
                    <a:pt x="181" y="2358"/>
                    <a:pt x="201" y="2332"/>
                  </a:cubicBezTo>
                  <a:lnTo>
                    <a:pt x="1860" y="168"/>
                  </a:lnTo>
                  <a:cubicBezTo>
                    <a:pt x="1896" y="122"/>
                    <a:pt x="1886" y="57"/>
                    <a:pt x="1841" y="21"/>
                  </a:cubicBezTo>
                  <a:cubicBezTo>
                    <a:pt x="1822" y="7"/>
                    <a:pt x="1800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628868" y="3134575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3367" y="1"/>
                  </a:moveTo>
                  <a:cubicBezTo>
                    <a:pt x="2537" y="1"/>
                    <a:pt x="1053" y="859"/>
                    <a:pt x="721" y="1224"/>
                  </a:cubicBezTo>
                  <a:cubicBezTo>
                    <a:pt x="1" y="2017"/>
                    <a:pt x="144" y="2883"/>
                    <a:pt x="144" y="2883"/>
                  </a:cubicBezTo>
                  <a:cubicBezTo>
                    <a:pt x="321" y="2934"/>
                    <a:pt x="505" y="2958"/>
                    <a:pt x="692" y="2958"/>
                  </a:cubicBezTo>
                  <a:cubicBezTo>
                    <a:pt x="2333" y="2958"/>
                    <a:pt x="4219" y="1128"/>
                    <a:pt x="3895" y="286"/>
                  </a:cubicBezTo>
                  <a:cubicBezTo>
                    <a:pt x="3816" y="82"/>
                    <a:pt x="3623" y="1"/>
                    <a:pt x="3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8622858" y="3128565"/>
              <a:ext cx="247356" cy="184678"/>
            </a:xfrm>
            <a:custGeom>
              <a:avLst/>
              <a:gdLst/>
              <a:ahLst/>
              <a:cxnLst/>
              <a:rect l="l" t="t" r="r" b="b"/>
              <a:pathLst>
                <a:path w="4239" h="3165" extrusionOk="0">
                  <a:moveTo>
                    <a:pt x="3464" y="208"/>
                  </a:moveTo>
                  <a:cubicBezTo>
                    <a:pt x="3521" y="208"/>
                    <a:pt x="3575" y="212"/>
                    <a:pt x="3624" y="222"/>
                  </a:cubicBezTo>
                  <a:cubicBezTo>
                    <a:pt x="3768" y="248"/>
                    <a:pt x="3858" y="315"/>
                    <a:pt x="3900" y="426"/>
                  </a:cubicBezTo>
                  <a:cubicBezTo>
                    <a:pt x="4010" y="714"/>
                    <a:pt x="3806" y="1189"/>
                    <a:pt x="3364" y="1669"/>
                  </a:cubicBezTo>
                  <a:cubicBezTo>
                    <a:pt x="2725" y="2364"/>
                    <a:pt x="1705" y="2956"/>
                    <a:pt x="792" y="2956"/>
                  </a:cubicBezTo>
                  <a:cubicBezTo>
                    <a:pt x="639" y="2956"/>
                    <a:pt x="489" y="2940"/>
                    <a:pt x="344" y="2904"/>
                  </a:cubicBezTo>
                  <a:cubicBezTo>
                    <a:pt x="330" y="2694"/>
                    <a:pt x="336" y="2019"/>
                    <a:pt x="902" y="1397"/>
                  </a:cubicBezTo>
                  <a:cubicBezTo>
                    <a:pt x="1234" y="1031"/>
                    <a:pt x="2681" y="208"/>
                    <a:pt x="3464" y="208"/>
                  </a:cubicBezTo>
                  <a:close/>
                  <a:moveTo>
                    <a:pt x="3477" y="0"/>
                  </a:moveTo>
                  <a:cubicBezTo>
                    <a:pt x="2620" y="0"/>
                    <a:pt x="1108" y="860"/>
                    <a:pt x="747" y="1256"/>
                  </a:cubicBezTo>
                  <a:cubicBezTo>
                    <a:pt x="1" y="2078"/>
                    <a:pt x="138" y="2966"/>
                    <a:pt x="144" y="3002"/>
                  </a:cubicBezTo>
                  <a:cubicBezTo>
                    <a:pt x="151" y="3042"/>
                    <a:pt x="180" y="3075"/>
                    <a:pt x="218" y="3085"/>
                  </a:cubicBezTo>
                  <a:cubicBezTo>
                    <a:pt x="401" y="3139"/>
                    <a:pt x="591" y="3164"/>
                    <a:pt x="787" y="3164"/>
                  </a:cubicBezTo>
                  <a:cubicBezTo>
                    <a:pt x="1765" y="3164"/>
                    <a:pt x="2844" y="2542"/>
                    <a:pt x="3517" y="1810"/>
                  </a:cubicBezTo>
                  <a:cubicBezTo>
                    <a:pt x="4028" y="1255"/>
                    <a:pt x="4239" y="724"/>
                    <a:pt x="4095" y="352"/>
                  </a:cubicBezTo>
                  <a:cubicBezTo>
                    <a:pt x="4026" y="172"/>
                    <a:pt x="3877" y="56"/>
                    <a:pt x="3663" y="16"/>
                  </a:cubicBezTo>
                  <a:cubicBezTo>
                    <a:pt x="3605" y="5"/>
                    <a:pt x="3543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8630385" y="3189425"/>
              <a:ext cx="152358" cy="119442"/>
            </a:xfrm>
            <a:custGeom>
              <a:avLst/>
              <a:gdLst/>
              <a:ahLst/>
              <a:cxnLst/>
              <a:rect l="l" t="t" r="r" b="b"/>
              <a:pathLst>
                <a:path w="2611" h="2047" extrusionOk="0">
                  <a:moveTo>
                    <a:pt x="2492" y="0"/>
                  </a:moveTo>
                  <a:cubicBezTo>
                    <a:pt x="2470" y="0"/>
                    <a:pt x="2448" y="7"/>
                    <a:pt x="2429" y="21"/>
                  </a:cubicBezTo>
                  <a:lnTo>
                    <a:pt x="54" y="1860"/>
                  </a:lnTo>
                  <a:cubicBezTo>
                    <a:pt x="9" y="1895"/>
                    <a:pt x="1" y="1961"/>
                    <a:pt x="35" y="2007"/>
                  </a:cubicBezTo>
                  <a:cubicBezTo>
                    <a:pt x="56" y="2033"/>
                    <a:pt x="87" y="2047"/>
                    <a:pt x="118" y="2047"/>
                  </a:cubicBezTo>
                  <a:cubicBezTo>
                    <a:pt x="140" y="2047"/>
                    <a:pt x="163" y="2040"/>
                    <a:pt x="182" y="2026"/>
                  </a:cubicBezTo>
                  <a:lnTo>
                    <a:pt x="2557" y="187"/>
                  </a:lnTo>
                  <a:cubicBezTo>
                    <a:pt x="2602" y="151"/>
                    <a:pt x="2610" y="85"/>
                    <a:pt x="2576" y="40"/>
                  </a:cubicBezTo>
                  <a:cubicBezTo>
                    <a:pt x="2555" y="14"/>
                    <a:pt x="2524" y="0"/>
                    <a:pt x="2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8567190" y="2819014"/>
              <a:ext cx="108769" cy="86300"/>
            </a:xfrm>
            <a:custGeom>
              <a:avLst/>
              <a:gdLst/>
              <a:ahLst/>
              <a:cxnLst/>
              <a:rect l="l" t="t" r="r" b="b"/>
              <a:pathLst>
                <a:path w="1864" h="1479" extrusionOk="0">
                  <a:moveTo>
                    <a:pt x="1745" y="0"/>
                  </a:moveTo>
                  <a:cubicBezTo>
                    <a:pt x="1722" y="0"/>
                    <a:pt x="1700" y="7"/>
                    <a:pt x="1681" y="22"/>
                  </a:cubicBezTo>
                  <a:lnTo>
                    <a:pt x="54" y="1292"/>
                  </a:lnTo>
                  <a:cubicBezTo>
                    <a:pt x="9" y="1326"/>
                    <a:pt x="1" y="1392"/>
                    <a:pt x="37" y="1438"/>
                  </a:cubicBezTo>
                  <a:cubicBezTo>
                    <a:pt x="58" y="1465"/>
                    <a:pt x="88" y="1478"/>
                    <a:pt x="119" y="1478"/>
                  </a:cubicBezTo>
                  <a:cubicBezTo>
                    <a:pt x="141" y="1478"/>
                    <a:pt x="164" y="1471"/>
                    <a:pt x="183" y="1456"/>
                  </a:cubicBezTo>
                  <a:lnTo>
                    <a:pt x="1809" y="187"/>
                  </a:lnTo>
                  <a:cubicBezTo>
                    <a:pt x="1855" y="152"/>
                    <a:pt x="1863" y="86"/>
                    <a:pt x="1828" y="41"/>
                  </a:cubicBezTo>
                  <a:cubicBezTo>
                    <a:pt x="1807" y="14"/>
                    <a:pt x="1776" y="0"/>
                    <a:pt x="1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8628868" y="2686440"/>
              <a:ext cx="246189" cy="172541"/>
            </a:xfrm>
            <a:custGeom>
              <a:avLst/>
              <a:gdLst/>
              <a:ahLst/>
              <a:cxnLst/>
              <a:rect l="l" t="t" r="r" b="b"/>
              <a:pathLst>
                <a:path w="4219" h="2957" extrusionOk="0">
                  <a:moveTo>
                    <a:pt x="3366" y="0"/>
                  </a:moveTo>
                  <a:cubicBezTo>
                    <a:pt x="2536" y="0"/>
                    <a:pt x="1053" y="858"/>
                    <a:pt x="721" y="1223"/>
                  </a:cubicBezTo>
                  <a:cubicBezTo>
                    <a:pt x="1" y="2016"/>
                    <a:pt x="144" y="2882"/>
                    <a:pt x="144" y="2882"/>
                  </a:cubicBezTo>
                  <a:cubicBezTo>
                    <a:pt x="321" y="2933"/>
                    <a:pt x="505" y="2957"/>
                    <a:pt x="692" y="2957"/>
                  </a:cubicBezTo>
                  <a:cubicBezTo>
                    <a:pt x="2334" y="2957"/>
                    <a:pt x="4219" y="1127"/>
                    <a:pt x="3895" y="286"/>
                  </a:cubicBezTo>
                  <a:cubicBezTo>
                    <a:pt x="3816" y="82"/>
                    <a:pt x="3622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622858" y="2680372"/>
              <a:ext cx="247298" cy="184619"/>
            </a:xfrm>
            <a:custGeom>
              <a:avLst/>
              <a:gdLst/>
              <a:ahLst/>
              <a:cxnLst/>
              <a:rect l="l" t="t" r="r" b="b"/>
              <a:pathLst>
                <a:path w="4238" h="3164" extrusionOk="0">
                  <a:moveTo>
                    <a:pt x="3465" y="208"/>
                  </a:moveTo>
                  <a:cubicBezTo>
                    <a:pt x="3521" y="208"/>
                    <a:pt x="3575" y="212"/>
                    <a:pt x="3624" y="222"/>
                  </a:cubicBezTo>
                  <a:cubicBezTo>
                    <a:pt x="3768" y="248"/>
                    <a:pt x="3858" y="315"/>
                    <a:pt x="3900" y="426"/>
                  </a:cubicBezTo>
                  <a:cubicBezTo>
                    <a:pt x="4011" y="714"/>
                    <a:pt x="3806" y="1189"/>
                    <a:pt x="3364" y="1670"/>
                  </a:cubicBezTo>
                  <a:cubicBezTo>
                    <a:pt x="2725" y="2364"/>
                    <a:pt x="1705" y="2956"/>
                    <a:pt x="793" y="2956"/>
                  </a:cubicBezTo>
                  <a:cubicBezTo>
                    <a:pt x="639" y="2956"/>
                    <a:pt x="489" y="2940"/>
                    <a:pt x="344" y="2904"/>
                  </a:cubicBezTo>
                  <a:cubicBezTo>
                    <a:pt x="329" y="2695"/>
                    <a:pt x="333" y="2022"/>
                    <a:pt x="902" y="1397"/>
                  </a:cubicBezTo>
                  <a:cubicBezTo>
                    <a:pt x="1235" y="1031"/>
                    <a:pt x="2681" y="208"/>
                    <a:pt x="3465" y="208"/>
                  </a:cubicBezTo>
                  <a:close/>
                  <a:moveTo>
                    <a:pt x="3479" y="0"/>
                  </a:moveTo>
                  <a:cubicBezTo>
                    <a:pt x="2623" y="0"/>
                    <a:pt x="1108" y="860"/>
                    <a:pt x="747" y="1256"/>
                  </a:cubicBezTo>
                  <a:cubicBezTo>
                    <a:pt x="1" y="2078"/>
                    <a:pt x="138" y="2966"/>
                    <a:pt x="144" y="3002"/>
                  </a:cubicBezTo>
                  <a:cubicBezTo>
                    <a:pt x="151" y="3042"/>
                    <a:pt x="180" y="3075"/>
                    <a:pt x="218" y="3086"/>
                  </a:cubicBezTo>
                  <a:cubicBezTo>
                    <a:pt x="401" y="3140"/>
                    <a:pt x="591" y="3164"/>
                    <a:pt x="787" y="3164"/>
                  </a:cubicBezTo>
                  <a:cubicBezTo>
                    <a:pt x="1765" y="3164"/>
                    <a:pt x="2845" y="2542"/>
                    <a:pt x="3518" y="1810"/>
                  </a:cubicBezTo>
                  <a:cubicBezTo>
                    <a:pt x="4028" y="1256"/>
                    <a:pt x="4238" y="724"/>
                    <a:pt x="4095" y="352"/>
                  </a:cubicBezTo>
                  <a:cubicBezTo>
                    <a:pt x="4026" y="172"/>
                    <a:pt x="3877" y="57"/>
                    <a:pt x="3663" y="16"/>
                  </a:cubicBezTo>
                  <a:cubicBezTo>
                    <a:pt x="3606" y="5"/>
                    <a:pt x="3544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8630385" y="2741232"/>
              <a:ext cx="152358" cy="119501"/>
            </a:xfrm>
            <a:custGeom>
              <a:avLst/>
              <a:gdLst/>
              <a:ahLst/>
              <a:cxnLst/>
              <a:rect l="l" t="t" r="r" b="b"/>
              <a:pathLst>
                <a:path w="2611" h="2048" extrusionOk="0">
                  <a:moveTo>
                    <a:pt x="2493" y="0"/>
                  </a:moveTo>
                  <a:cubicBezTo>
                    <a:pt x="2470" y="0"/>
                    <a:pt x="2448" y="7"/>
                    <a:pt x="2429" y="22"/>
                  </a:cubicBezTo>
                  <a:lnTo>
                    <a:pt x="54" y="1860"/>
                  </a:lnTo>
                  <a:cubicBezTo>
                    <a:pt x="9" y="1895"/>
                    <a:pt x="1" y="1961"/>
                    <a:pt x="35" y="2007"/>
                  </a:cubicBezTo>
                  <a:cubicBezTo>
                    <a:pt x="56" y="2033"/>
                    <a:pt x="87" y="2048"/>
                    <a:pt x="118" y="2048"/>
                  </a:cubicBezTo>
                  <a:cubicBezTo>
                    <a:pt x="140" y="2048"/>
                    <a:pt x="163" y="2040"/>
                    <a:pt x="182" y="2025"/>
                  </a:cubicBezTo>
                  <a:lnTo>
                    <a:pt x="2557" y="187"/>
                  </a:lnTo>
                  <a:cubicBezTo>
                    <a:pt x="2602" y="151"/>
                    <a:pt x="2610" y="86"/>
                    <a:pt x="2576" y="40"/>
                  </a:cubicBezTo>
                  <a:cubicBezTo>
                    <a:pt x="2555" y="14"/>
                    <a:pt x="2524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8555695" y="2487639"/>
              <a:ext cx="246189" cy="172599"/>
            </a:xfrm>
            <a:custGeom>
              <a:avLst/>
              <a:gdLst/>
              <a:ahLst/>
              <a:cxnLst/>
              <a:rect l="l" t="t" r="r" b="b"/>
              <a:pathLst>
                <a:path w="4219" h="2958" extrusionOk="0">
                  <a:moveTo>
                    <a:pt x="3368" y="0"/>
                  </a:moveTo>
                  <a:cubicBezTo>
                    <a:pt x="2538" y="0"/>
                    <a:pt x="1054" y="859"/>
                    <a:pt x="723" y="1223"/>
                  </a:cubicBezTo>
                  <a:cubicBezTo>
                    <a:pt x="1" y="2017"/>
                    <a:pt x="145" y="2882"/>
                    <a:pt x="145" y="2882"/>
                  </a:cubicBezTo>
                  <a:cubicBezTo>
                    <a:pt x="322" y="2934"/>
                    <a:pt x="506" y="2958"/>
                    <a:pt x="693" y="2958"/>
                  </a:cubicBezTo>
                  <a:cubicBezTo>
                    <a:pt x="2334" y="2958"/>
                    <a:pt x="4219" y="1128"/>
                    <a:pt x="3896" y="285"/>
                  </a:cubicBezTo>
                  <a:cubicBezTo>
                    <a:pt x="3818" y="82"/>
                    <a:pt x="3624" y="0"/>
                    <a:pt x="3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8549685" y="2481629"/>
              <a:ext cx="247356" cy="184561"/>
            </a:xfrm>
            <a:custGeom>
              <a:avLst/>
              <a:gdLst/>
              <a:ahLst/>
              <a:cxnLst/>
              <a:rect l="l" t="t" r="r" b="b"/>
              <a:pathLst>
                <a:path w="4239" h="3163" extrusionOk="0">
                  <a:moveTo>
                    <a:pt x="3467" y="207"/>
                  </a:moveTo>
                  <a:cubicBezTo>
                    <a:pt x="3523" y="207"/>
                    <a:pt x="3576" y="211"/>
                    <a:pt x="3625" y="220"/>
                  </a:cubicBezTo>
                  <a:cubicBezTo>
                    <a:pt x="3768" y="248"/>
                    <a:pt x="3858" y="315"/>
                    <a:pt x="3901" y="426"/>
                  </a:cubicBezTo>
                  <a:cubicBezTo>
                    <a:pt x="4011" y="713"/>
                    <a:pt x="3806" y="1189"/>
                    <a:pt x="3364" y="1669"/>
                  </a:cubicBezTo>
                  <a:cubicBezTo>
                    <a:pt x="2726" y="2363"/>
                    <a:pt x="1708" y="2955"/>
                    <a:pt x="795" y="2955"/>
                  </a:cubicBezTo>
                  <a:cubicBezTo>
                    <a:pt x="641" y="2955"/>
                    <a:pt x="490" y="2939"/>
                    <a:pt x="345" y="2903"/>
                  </a:cubicBezTo>
                  <a:cubicBezTo>
                    <a:pt x="330" y="2694"/>
                    <a:pt x="337" y="2019"/>
                    <a:pt x="902" y="1397"/>
                  </a:cubicBezTo>
                  <a:cubicBezTo>
                    <a:pt x="1235" y="1031"/>
                    <a:pt x="2683" y="207"/>
                    <a:pt x="3467" y="207"/>
                  </a:cubicBezTo>
                  <a:close/>
                  <a:moveTo>
                    <a:pt x="3479" y="0"/>
                  </a:moveTo>
                  <a:cubicBezTo>
                    <a:pt x="2623" y="0"/>
                    <a:pt x="1108" y="858"/>
                    <a:pt x="748" y="1256"/>
                  </a:cubicBezTo>
                  <a:cubicBezTo>
                    <a:pt x="1" y="2078"/>
                    <a:pt x="139" y="2964"/>
                    <a:pt x="145" y="3002"/>
                  </a:cubicBezTo>
                  <a:cubicBezTo>
                    <a:pt x="152" y="3042"/>
                    <a:pt x="180" y="3075"/>
                    <a:pt x="219" y="3085"/>
                  </a:cubicBezTo>
                  <a:cubicBezTo>
                    <a:pt x="402" y="3139"/>
                    <a:pt x="592" y="3163"/>
                    <a:pt x="787" y="3163"/>
                  </a:cubicBezTo>
                  <a:cubicBezTo>
                    <a:pt x="1766" y="3163"/>
                    <a:pt x="2845" y="2542"/>
                    <a:pt x="3518" y="1810"/>
                  </a:cubicBezTo>
                  <a:cubicBezTo>
                    <a:pt x="4028" y="1255"/>
                    <a:pt x="4239" y="723"/>
                    <a:pt x="4096" y="351"/>
                  </a:cubicBezTo>
                  <a:cubicBezTo>
                    <a:pt x="4027" y="171"/>
                    <a:pt x="3877" y="56"/>
                    <a:pt x="3663" y="16"/>
                  </a:cubicBezTo>
                  <a:cubicBezTo>
                    <a:pt x="3606" y="5"/>
                    <a:pt x="3544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8557212" y="2542431"/>
              <a:ext cx="152417" cy="119501"/>
            </a:xfrm>
            <a:custGeom>
              <a:avLst/>
              <a:gdLst/>
              <a:ahLst/>
              <a:cxnLst/>
              <a:rect l="l" t="t" r="r" b="b"/>
              <a:pathLst>
                <a:path w="2612" h="2048" extrusionOk="0">
                  <a:moveTo>
                    <a:pt x="2493" y="0"/>
                  </a:moveTo>
                  <a:cubicBezTo>
                    <a:pt x="2471" y="0"/>
                    <a:pt x="2448" y="7"/>
                    <a:pt x="2429" y="22"/>
                  </a:cubicBezTo>
                  <a:lnTo>
                    <a:pt x="55" y="1861"/>
                  </a:lnTo>
                  <a:cubicBezTo>
                    <a:pt x="9" y="1896"/>
                    <a:pt x="1" y="1961"/>
                    <a:pt x="36" y="2007"/>
                  </a:cubicBezTo>
                  <a:cubicBezTo>
                    <a:pt x="57" y="2034"/>
                    <a:pt x="88" y="2047"/>
                    <a:pt x="119" y="2047"/>
                  </a:cubicBezTo>
                  <a:cubicBezTo>
                    <a:pt x="141" y="2047"/>
                    <a:pt x="163" y="2040"/>
                    <a:pt x="183" y="2025"/>
                  </a:cubicBezTo>
                  <a:lnTo>
                    <a:pt x="2557" y="187"/>
                  </a:lnTo>
                  <a:cubicBezTo>
                    <a:pt x="2603" y="152"/>
                    <a:pt x="2612" y="86"/>
                    <a:pt x="2576" y="41"/>
                  </a:cubicBezTo>
                  <a:cubicBezTo>
                    <a:pt x="2555" y="14"/>
                    <a:pt x="2524" y="0"/>
                    <a:pt x="2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8391085" y="2427129"/>
              <a:ext cx="217830" cy="234684"/>
            </a:xfrm>
            <a:custGeom>
              <a:avLst/>
              <a:gdLst/>
              <a:ahLst/>
              <a:cxnLst/>
              <a:rect l="l" t="t" r="r" b="b"/>
              <a:pathLst>
                <a:path w="3733" h="4022" extrusionOk="0">
                  <a:moveTo>
                    <a:pt x="1036" y="1"/>
                  </a:moveTo>
                  <a:cubicBezTo>
                    <a:pt x="986" y="1"/>
                    <a:pt x="939" y="7"/>
                    <a:pt x="893" y="19"/>
                  </a:cubicBezTo>
                  <a:cubicBezTo>
                    <a:pt x="1" y="258"/>
                    <a:pt x="1064" y="2791"/>
                    <a:pt x="1493" y="3273"/>
                  </a:cubicBezTo>
                  <a:cubicBezTo>
                    <a:pt x="2123" y="3981"/>
                    <a:pt x="2881" y="4022"/>
                    <a:pt x="3048" y="4022"/>
                  </a:cubicBezTo>
                  <a:cubicBezTo>
                    <a:pt x="3070" y="4022"/>
                    <a:pt x="3082" y="4021"/>
                    <a:pt x="3082" y="4021"/>
                  </a:cubicBezTo>
                  <a:cubicBezTo>
                    <a:pt x="3733" y="2431"/>
                    <a:pt x="2037" y="1"/>
                    <a:pt x="1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8405848" y="2421061"/>
              <a:ext cx="196064" cy="246879"/>
            </a:xfrm>
            <a:custGeom>
              <a:avLst/>
              <a:gdLst/>
              <a:ahLst/>
              <a:cxnLst/>
              <a:rect l="l" t="t" r="r" b="b"/>
              <a:pathLst>
                <a:path w="3360" h="4231" extrusionOk="0">
                  <a:moveTo>
                    <a:pt x="782" y="209"/>
                  </a:moveTo>
                  <a:cubicBezTo>
                    <a:pt x="1073" y="209"/>
                    <a:pt x="1468" y="458"/>
                    <a:pt x="1847" y="888"/>
                  </a:cubicBezTo>
                  <a:cubicBezTo>
                    <a:pt x="2575" y="1715"/>
                    <a:pt x="3111" y="3043"/>
                    <a:pt x="2757" y="4020"/>
                  </a:cubicBezTo>
                  <a:cubicBezTo>
                    <a:pt x="2548" y="4012"/>
                    <a:pt x="1877" y="3935"/>
                    <a:pt x="1318" y="3308"/>
                  </a:cubicBezTo>
                  <a:cubicBezTo>
                    <a:pt x="965" y="2912"/>
                    <a:pt x="222" y="1185"/>
                    <a:pt x="434" y="477"/>
                  </a:cubicBezTo>
                  <a:cubicBezTo>
                    <a:pt x="475" y="337"/>
                    <a:pt x="552" y="255"/>
                    <a:pt x="667" y="224"/>
                  </a:cubicBezTo>
                  <a:cubicBezTo>
                    <a:pt x="703" y="214"/>
                    <a:pt x="742" y="209"/>
                    <a:pt x="782" y="209"/>
                  </a:cubicBezTo>
                  <a:close/>
                  <a:moveTo>
                    <a:pt x="784" y="0"/>
                  </a:moveTo>
                  <a:cubicBezTo>
                    <a:pt x="725" y="0"/>
                    <a:pt x="668" y="8"/>
                    <a:pt x="613" y="22"/>
                  </a:cubicBezTo>
                  <a:cubicBezTo>
                    <a:pt x="427" y="72"/>
                    <a:pt x="296" y="208"/>
                    <a:pt x="234" y="417"/>
                  </a:cubicBezTo>
                  <a:cubicBezTo>
                    <a:pt x="1" y="1199"/>
                    <a:pt x="777" y="3015"/>
                    <a:pt x="1161" y="3446"/>
                  </a:cubicBezTo>
                  <a:cubicBezTo>
                    <a:pt x="1816" y="4182"/>
                    <a:pt x="2596" y="4230"/>
                    <a:pt x="2791" y="4230"/>
                  </a:cubicBezTo>
                  <a:cubicBezTo>
                    <a:pt x="2815" y="4230"/>
                    <a:pt x="2831" y="4230"/>
                    <a:pt x="2835" y="4229"/>
                  </a:cubicBezTo>
                  <a:cubicBezTo>
                    <a:pt x="2875" y="4227"/>
                    <a:pt x="2910" y="4202"/>
                    <a:pt x="2925" y="4165"/>
                  </a:cubicBezTo>
                  <a:cubicBezTo>
                    <a:pt x="3360" y="3104"/>
                    <a:pt x="2790" y="1644"/>
                    <a:pt x="2003" y="750"/>
                  </a:cubicBezTo>
                  <a:cubicBezTo>
                    <a:pt x="1576" y="265"/>
                    <a:pt x="1142" y="0"/>
                    <a:pt x="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8471785" y="2506603"/>
              <a:ext cx="106085" cy="161279"/>
            </a:xfrm>
            <a:custGeom>
              <a:avLst/>
              <a:gdLst/>
              <a:ahLst/>
              <a:cxnLst/>
              <a:rect l="l" t="t" r="r" b="b"/>
              <a:pathLst>
                <a:path w="1818" h="2764" extrusionOk="0">
                  <a:moveTo>
                    <a:pt x="119" y="0"/>
                  </a:moveTo>
                  <a:cubicBezTo>
                    <a:pt x="100" y="0"/>
                    <a:pt x="82" y="5"/>
                    <a:pt x="65" y="16"/>
                  </a:cubicBezTo>
                  <a:cubicBezTo>
                    <a:pt x="16" y="46"/>
                    <a:pt x="1" y="110"/>
                    <a:pt x="30" y="160"/>
                  </a:cubicBezTo>
                  <a:lnTo>
                    <a:pt x="1610" y="2714"/>
                  </a:lnTo>
                  <a:cubicBezTo>
                    <a:pt x="1630" y="2746"/>
                    <a:pt x="1664" y="2763"/>
                    <a:pt x="1699" y="2763"/>
                  </a:cubicBezTo>
                  <a:cubicBezTo>
                    <a:pt x="1718" y="2763"/>
                    <a:pt x="1737" y="2759"/>
                    <a:pt x="1753" y="2748"/>
                  </a:cubicBezTo>
                  <a:cubicBezTo>
                    <a:pt x="1803" y="2718"/>
                    <a:pt x="1817" y="2653"/>
                    <a:pt x="1788" y="2605"/>
                  </a:cubicBezTo>
                  <a:lnTo>
                    <a:pt x="209" y="51"/>
                  </a:lnTo>
                  <a:cubicBezTo>
                    <a:pt x="189" y="18"/>
                    <a:pt x="15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200;p70">
            <a:extLst>
              <a:ext uri="{FF2B5EF4-FFF2-40B4-BE49-F238E27FC236}">
                <a16:creationId xmlns:a16="http://schemas.microsoft.com/office/drawing/2014/main" id="{60309936-9C42-F64B-65FD-A6C8AD077929}"/>
              </a:ext>
            </a:extLst>
          </p:cNvPr>
          <p:cNvGrpSpPr/>
          <p:nvPr/>
        </p:nvGrpSpPr>
        <p:grpSpPr>
          <a:xfrm>
            <a:off x="0" y="2401878"/>
            <a:ext cx="2576001" cy="2739659"/>
            <a:chOff x="5377627" y="2769010"/>
            <a:chExt cx="1772906" cy="1835000"/>
          </a:xfrm>
        </p:grpSpPr>
        <p:sp>
          <p:nvSpPr>
            <p:cNvPr id="3" name="Google Shape;2201;p70">
              <a:extLst>
                <a:ext uri="{FF2B5EF4-FFF2-40B4-BE49-F238E27FC236}">
                  <a16:creationId xmlns:a16="http://schemas.microsoft.com/office/drawing/2014/main" id="{9C96924C-9C14-CEE0-537D-C81B83041793}"/>
                </a:ext>
              </a:extLst>
            </p:cNvPr>
            <p:cNvSpPr/>
            <p:nvPr/>
          </p:nvSpPr>
          <p:spPr>
            <a:xfrm>
              <a:off x="5382303" y="3826557"/>
              <a:ext cx="1763554" cy="772963"/>
            </a:xfrm>
            <a:custGeom>
              <a:avLst/>
              <a:gdLst/>
              <a:ahLst/>
              <a:cxnLst/>
              <a:rect l="l" t="t" r="r" b="b"/>
              <a:pathLst>
                <a:path w="18857" h="8265" extrusionOk="0">
                  <a:moveTo>
                    <a:pt x="10242" y="1"/>
                  </a:moveTo>
                  <a:cubicBezTo>
                    <a:pt x="9355" y="1"/>
                    <a:pt x="5949" y="811"/>
                    <a:pt x="5949" y="811"/>
                  </a:cubicBezTo>
                  <a:cubicBezTo>
                    <a:pt x="5949" y="811"/>
                    <a:pt x="1013" y="3847"/>
                    <a:pt x="1013" y="4144"/>
                  </a:cubicBezTo>
                  <a:cubicBezTo>
                    <a:pt x="1013" y="4439"/>
                    <a:pt x="0" y="8264"/>
                    <a:pt x="0" y="8264"/>
                  </a:cubicBezTo>
                  <a:lnTo>
                    <a:pt x="18857" y="8264"/>
                  </a:lnTo>
                  <a:cubicBezTo>
                    <a:pt x="18857" y="8264"/>
                    <a:pt x="16660" y="3279"/>
                    <a:pt x="16241" y="2959"/>
                  </a:cubicBezTo>
                  <a:cubicBezTo>
                    <a:pt x="15821" y="2638"/>
                    <a:pt x="10835" y="194"/>
                    <a:pt x="10416" y="22"/>
                  </a:cubicBezTo>
                  <a:cubicBezTo>
                    <a:pt x="10381" y="7"/>
                    <a:pt x="10322" y="1"/>
                    <a:pt x="10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02;p70">
              <a:extLst>
                <a:ext uri="{FF2B5EF4-FFF2-40B4-BE49-F238E27FC236}">
                  <a16:creationId xmlns:a16="http://schemas.microsoft.com/office/drawing/2014/main" id="{24782CE6-9BEA-BB16-E541-BCB203B2795A}"/>
                </a:ext>
              </a:extLst>
            </p:cNvPr>
            <p:cNvSpPr/>
            <p:nvPr/>
          </p:nvSpPr>
          <p:spPr>
            <a:xfrm>
              <a:off x="5377627" y="3822255"/>
              <a:ext cx="1772906" cy="781755"/>
            </a:xfrm>
            <a:custGeom>
              <a:avLst/>
              <a:gdLst/>
              <a:ahLst/>
              <a:cxnLst/>
              <a:rect l="l" t="t" r="r" b="b"/>
              <a:pathLst>
                <a:path w="18957" h="8359" extrusionOk="0">
                  <a:moveTo>
                    <a:pt x="10292" y="93"/>
                  </a:moveTo>
                  <a:cubicBezTo>
                    <a:pt x="10363" y="93"/>
                    <a:pt x="10416" y="99"/>
                    <a:pt x="10447" y="112"/>
                  </a:cubicBezTo>
                  <a:cubicBezTo>
                    <a:pt x="10897" y="296"/>
                    <a:pt x="15849" y="2727"/>
                    <a:pt x="16261" y="3043"/>
                  </a:cubicBezTo>
                  <a:cubicBezTo>
                    <a:pt x="16581" y="3287"/>
                    <a:pt x="18066" y="6524"/>
                    <a:pt x="18833" y="8263"/>
                  </a:cubicBezTo>
                  <a:lnTo>
                    <a:pt x="113" y="8263"/>
                  </a:lnTo>
                  <a:cubicBezTo>
                    <a:pt x="246" y="7757"/>
                    <a:pt x="1110" y="4471"/>
                    <a:pt x="1110" y="4193"/>
                  </a:cubicBezTo>
                  <a:cubicBezTo>
                    <a:pt x="1171" y="3957"/>
                    <a:pt x="4150" y="2051"/>
                    <a:pt x="6017" y="902"/>
                  </a:cubicBezTo>
                  <a:cubicBezTo>
                    <a:pt x="7041" y="659"/>
                    <a:pt x="9584" y="93"/>
                    <a:pt x="10292" y="93"/>
                  </a:cubicBezTo>
                  <a:close/>
                  <a:moveTo>
                    <a:pt x="10298" y="0"/>
                  </a:moveTo>
                  <a:cubicBezTo>
                    <a:pt x="9406" y="0"/>
                    <a:pt x="6139" y="774"/>
                    <a:pt x="5987" y="811"/>
                  </a:cubicBezTo>
                  <a:cubicBezTo>
                    <a:pt x="5982" y="812"/>
                    <a:pt x="5978" y="814"/>
                    <a:pt x="5974" y="816"/>
                  </a:cubicBezTo>
                  <a:cubicBezTo>
                    <a:pt x="4810" y="1532"/>
                    <a:pt x="1014" y="3889"/>
                    <a:pt x="1014" y="4190"/>
                  </a:cubicBezTo>
                  <a:cubicBezTo>
                    <a:pt x="1014" y="4418"/>
                    <a:pt x="353" y="6978"/>
                    <a:pt x="4" y="8299"/>
                  </a:cubicBezTo>
                  <a:cubicBezTo>
                    <a:pt x="1" y="8312"/>
                    <a:pt x="4" y="8328"/>
                    <a:pt x="12" y="8340"/>
                  </a:cubicBezTo>
                  <a:cubicBezTo>
                    <a:pt x="22" y="8351"/>
                    <a:pt x="35" y="8359"/>
                    <a:pt x="50" y="8359"/>
                  </a:cubicBezTo>
                  <a:lnTo>
                    <a:pt x="18907" y="8359"/>
                  </a:lnTo>
                  <a:cubicBezTo>
                    <a:pt x="18922" y="8359"/>
                    <a:pt x="18938" y="8350"/>
                    <a:pt x="18946" y="8336"/>
                  </a:cubicBezTo>
                  <a:cubicBezTo>
                    <a:pt x="18955" y="8323"/>
                    <a:pt x="18957" y="8306"/>
                    <a:pt x="18951" y="8291"/>
                  </a:cubicBezTo>
                  <a:cubicBezTo>
                    <a:pt x="18860" y="8088"/>
                    <a:pt x="16744" y="3291"/>
                    <a:pt x="16319" y="2966"/>
                  </a:cubicBezTo>
                  <a:cubicBezTo>
                    <a:pt x="15904" y="2649"/>
                    <a:pt x="10935" y="209"/>
                    <a:pt x="10484" y="23"/>
                  </a:cubicBezTo>
                  <a:cubicBezTo>
                    <a:pt x="10446" y="7"/>
                    <a:pt x="10383" y="0"/>
                    <a:pt x="10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03;p70">
              <a:extLst>
                <a:ext uri="{FF2B5EF4-FFF2-40B4-BE49-F238E27FC236}">
                  <a16:creationId xmlns:a16="http://schemas.microsoft.com/office/drawing/2014/main" id="{177B85DA-7115-EC75-7DBB-9A3B0331D323}"/>
                </a:ext>
              </a:extLst>
            </p:cNvPr>
            <p:cNvSpPr/>
            <p:nvPr/>
          </p:nvSpPr>
          <p:spPr>
            <a:xfrm>
              <a:off x="5957445" y="4387751"/>
              <a:ext cx="35849" cy="211334"/>
            </a:xfrm>
            <a:custGeom>
              <a:avLst/>
              <a:gdLst/>
              <a:ahLst/>
              <a:cxnLst/>
              <a:rect l="l" t="t" r="r" b="b"/>
              <a:pathLst>
                <a:path w="467" h="2753" extrusionOk="0">
                  <a:moveTo>
                    <a:pt x="96" y="0"/>
                  </a:moveTo>
                  <a:lnTo>
                    <a:pt x="0" y="13"/>
                  </a:lnTo>
                  <a:lnTo>
                    <a:pt x="371" y="2753"/>
                  </a:lnTo>
                  <a:lnTo>
                    <a:pt x="466" y="274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04;p70">
              <a:extLst>
                <a:ext uri="{FF2B5EF4-FFF2-40B4-BE49-F238E27FC236}">
                  <a16:creationId xmlns:a16="http://schemas.microsoft.com/office/drawing/2014/main" id="{C7FABA23-5FE3-E467-E146-AF02A21F76F4}"/>
                </a:ext>
              </a:extLst>
            </p:cNvPr>
            <p:cNvSpPr/>
            <p:nvPr/>
          </p:nvSpPr>
          <p:spPr>
            <a:xfrm>
              <a:off x="6887366" y="4199148"/>
              <a:ext cx="119522" cy="399435"/>
            </a:xfrm>
            <a:custGeom>
              <a:avLst/>
              <a:gdLst/>
              <a:ahLst/>
              <a:cxnLst/>
              <a:rect l="l" t="t" r="r" b="b"/>
              <a:pathLst>
                <a:path w="1278" h="4271" extrusionOk="0">
                  <a:moveTo>
                    <a:pt x="93" y="0"/>
                  </a:moveTo>
                  <a:lnTo>
                    <a:pt x="1" y="25"/>
                  </a:lnTo>
                  <a:lnTo>
                    <a:pt x="1185" y="4271"/>
                  </a:lnTo>
                  <a:lnTo>
                    <a:pt x="1278" y="424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5;p70">
              <a:extLst>
                <a:ext uri="{FF2B5EF4-FFF2-40B4-BE49-F238E27FC236}">
                  <a16:creationId xmlns:a16="http://schemas.microsoft.com/office/drawing/2014/main" id="{53617384-C5C6-B138-ED4F-ABF9D94AB1E4}"/>
                </a:ext>
              </a:extLst>
            </p:cNvPr>
            <p:cNvSpPr/>
            <p:nvPr/>
          </p:nvSpPr>
          <p:spPr>
            <a:xfrm>
              <a:off x="6268806" y="4190077"/>
              <a:ext cx="136543" cy="271309"/>
            </a:xfrm>
            <a:custGeom>
              <a:avLst/>
              <a:gdLst/>
              <a:ahLst/>
              <a:cxnLst/>
              <a:rect l="l" t="t" r="r" b="b"/>
              <a:pathLst>
                <a:path w="1460" h="2901" extrusionOk="0">
                  <a:moveTo>
                    <a:pt x="95" y="0"/>
                  </a:moveTo>
                  <a:lnTo>
                    <a:pt x="1" y="17"/>
                  </a:lnTo>
                  <a:cubicBezTo>
                    <a:pt x="49" y="289"/>
                    <a:pt x="473" y="2670"/>
                    <a:pt x="548" y="2819"/>
                  </a:cubicBezTo>
                  <a:cubicBezTo>
                    <a:pt x="578" y="2880"/>
                    <a:pt x="670" y="2901"/>
                    <a:pt x="787" y="2901"/>
                  </a:cubicBezTo>
                  <a:cubicBezTo>
                    <a:pt x="990" y="2901"/>
                    <a:pt x="1268" y="2835"/>
                    <a:pt x="1418" y="2795"/>
                  </a:cubicBezTo>
                  <a:lnTo>
                    <a:pt x="1459" y="2784"/>
                  </a:lnTo>
                  <a:lnTo>
                    <a:pt x="1206" y="1113"/>
                  </a:lnTo>
                  <a:lnTo>
                    <a:pt x="1112" y="1127"/>
                  </a:lnTo>
                  <a:lnTo>
                    <a:pt x="1352" y="2713"/>
                  </a:lnTo>
                  <a:cubicBezTo>
                    <a:pt x="1120" y="2772"/>
                    <a:pt x="896" y="2806"/>
                    <a:pt x="761" y="2806"/>
                  </a:cubicBezTo>
                  <a:cubicBezTo>
                    <a:pt x="690" y="2806"/>
                    <a:pt x="644" y="2796"/>
                    <a:pt x="633" y="2777"/>
                  </a:cubicBezTo>
                  <a:cubicBezTo>
                    <a:pt x="582" y="2673"/>
                    <a:pt x="283" y="1059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6;p70">
              <a:extLst>
                <a:ext uri="{FF2B5EF4-FFF2-40B4-BE49-F238E27FC236}">
                  <a16:creationId xmlns:a16="http://schemas.microsoft.com/office/drawing/2014/main" id="{6E958E89-F758-52E4-D216-8892B200964B}"/>
                </a:ext>
              </a:extLst>
            </p:cNvPr>
            <p:cNvSpPr/>
            <p:nvPr/>
          </p:nvSpPr>
          <p:spPr>
            <a:xfrm>
              <a:off x="5862543" y="3657001"/>
              <a:ext cx="680844" cy="557207"/>
            </a:xfrm>
            <a:custGeom>
              <a:avLst/>
              <a:gdLst/>
              <a:ahLst/>
              <a:cxnLst/>
              <a:rect l="l" t="t" r="r" b="b"/>
              <a:pathLst>
                <a:path w="7280" h="5958" extrusionOk="0">
                  <a:moveTo>
                    <a:pt x="4168" y="1"/>
                  </a:moveTo>
                  <a:cubicBezTo>
                    <a:pt x="3919" y="1"/>
                    <a:pt x="3670" y="23"/>
                    <a:pt x="3430" y="57"/>
                  </a:cubicBezTo>
                  <a:cubicBezTo>
                    <a:pt x="2393" y="205"/>
                    <a:pt x="838" y="1020"/>
                    <a:pt x="838" y="1020"/>
                  </a:cubicBezTo>
                  <a:cubicBezTo>
                    <a:pt x="838" y="1020"/>
                    <a:pt x="197" y="1588"/>
                    <a:pt x="98" y="2427"/>
                  </a:cubicBezTo>
                  <a:cubicBezTo>
                    <a:pt x="1" y="3255"/>
                    <a:pt x="480" y="5958"/>
                    <a:pt x="919" y="5958"/>
                  </a:cubicBezTo>
                  <a:cubicBezTo>
                    <a:pt x="925" y="5958"/>
                    <a:pt x="931" y="5957"/>
                    <a:pt x="936" y="5957"/>
                  </a:cubicBezTo>
                  <a:cubicBezTo>
                    <a:pt x="1381" y="5882"/>
                    <a:pt x="2048" y="4845"/>
                    <a:pt x="2442" y="4722"/>
                  </a:cubicBezTo>
                  <a:cubicBezTo>
                    <a:pt x="2838" y="4599"/>
                    <a:pt x="4985" y="4179"/>
                    <a:pt x="5231" y="4080"/>
                  </a:cubicBezTo>
                  <a:cubicBezTo>
                    <a:pt x="5273" y="4063"/>
                    <a:pt x="5332" y="4056"/>
                    <a:pt x="5401" y="4056"/>
                  </a:cubicBezTo>
                  <a:cubicBezTo>
                    <a:pt x="5739" y="4056"/>
                    <a:pt x="6334" y="4233"/>
                    <a:pt x="6540" y="4376"/>
                  </a:cubicBezTo>
                  <a:cubicBezTo>
                    <a:pt x="6694" y="4484"/>
                    <a:pt x="6905" y="4592"/>
                    <a:pt x="7054" y="4592"/>
                  </a:cubicBezTo>
                  <a:cubicBezTo>
                    <a:pt x="7144" y="4592"/>
                    <a:pt x="7212" y="4553"/>
                    <a:pt x="7230" y="4451"/>
                  </a:cubicBezTo>
                  <a:cubicBezTo>
                    <a:pt x="7280" y="4179"/>
                    <a:pt x="6811" y="2254"/>
                    <a:pt x="6243" y="1118"/>
                  </a:cubicBezTo>
                  <a:cubicBezTo>
                    <a:pt x="5807" y="246"/>
                    <a:pt x="4992" y="1"/>
                    <a:pt x="4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7;p70">
              <a:extLst>
                <a:ext uri="{FF2B5EF4-FFF2-40B4-BE49-F238E27FC236}">
                  <a16:creationId xmlns:a16="http://schemas.microsoft.com/office/drawing/2014/main" id="{DB785676-40DE-8048-6E69-DDD87CCA3707}"/>
                </a:ext>
              </a:extLst>
            </p:cNvPr>
            <p:cNvSpPr/>
            <p:nvPr/>
          </p:nvSpPr>
          <p:spPr>
            <a:xfrm>
              <a:off x="5858895" y="3652512"/>
              <a:ext cx="689448" cy="566185"/>
            </a:xfrm>
            <a:custGeom>
              <a:avLst/>
              <a:gdLst/>
              <a:ahLst/>
              <a:cxnLst/>
              <a:rect l="l" t="t" r="r" b="b"/>
              <a:pathLst>
                <a:path w="7372" h="6054" extrusionOk="0">
                  <a:moveTo>
                    <a:pt x="4210" y="96"/>
                  </a:moveTo>
                  <a:cubicBezTo>
                    <a:pt x="5207" y="96"/>
                    <a:pt x="5874" y="457"/>
                    <a:pt x="6240" y="1188"/>
                  </a:cubicBezTo>
                  <a:cubicBezTo>
                    <a:pt x="6810" y="2330"/>
                    <a:pt x="7268" y="4237"/>
                    <a:pt x="7222" y="4490"/>
                  </a:cubicBezTo>
                  <a:cubicBezTo>
                    <a:pt x="7211" y="4552"/>
                    <a:pt x="7180" y="4572"/>
                    <a:pt x="7158" y="4582"/>
                  </a:cubicBezTo>
                  <a:cubicBezTo>
                    <a:pt x="7140" y="4589"/>
                    <a:pt x="7118" y="4593"/>
                    <a:pt x="7093" y="4593"/>
                  </a:cubicBezTo>
                  <a:cubicBezTo>
                    <a:pt x="6963" y="4593"/>
                    <a:pt x="6760" y="4493"/>
                    <a:pt x="6606" y="4385"/>
                  </a:cubicBezTo>
                  <a:cubicBezTo>
                    <a:pt x="6397" y="4239"/>
                    <a:pt x="5792" y="4057"/>
                    <a:pt x="5439" y="4057"/>
                  </a:cubicBezTo>
                  <a:cubicBezTo>
                    <a:pt x="5363" y="4057"/>
                    <a:pt x="5299" y="4066"/>
                    <a:pt x="5253" y="4084"/>
                  </a:cubicBezTo>
                  <a:cubicBezTo>
                    <a:pt x="5128" y="4134"/>
                    <a:pt x="4475" y="4274"/>
                    <a:pt x="3843" y="4410"/>
                  </a:cubicBezTo>
                  <a:cubicBezTo>
                    <a:pt x="3234" y="4541"/>
                    <a:pt x="2659" y="4665"/>
                    <a:pt x="2468" y="4724"/>
                  </a:cubicBezTo>
                  <a:cubicBezTo>
                    <a:pt x="2272" y="4785"/>
                    <a:pt x="2030" y="5040"/>
                    <a:pt x="1773" y="5309"/>
                  </a:cubicBezTo>
                  <a:cubicBezTo>
                    <a:pt x="1487" y="5609"/>
                    <a:pt x="1191" y="5920"/>
                    <a:pt x="968" y="5957"/>
                  </a:cubicBezTo>
                  <a:cubicBezTo>
                    <a:pt x="965" y="5958"/>
                    <a:pt x="962" y="5958"/>
                    <a:pt x="959" y="5958"/>
                  </a:cubicBezTo>
                  <a:cubicBezTo>
                    <a:pt x="935" y="5958"/>
                    <a:pt x="909" y="5944"/>
                    <a:pt x="880" y="5916"/>
                  </a:cubicBezTo>
                  <a:cubicBezTo>
                    <a:pt x="486" y="5542"/>
                    <a:pt x="99" y="3203"/>
                    <a:pt x="184" y="2480"/>
                  </a:cubicBezTo>
                  <a:cubicBezTo>
                    <a:pt x="276" y="1704"/>
                    <a:pt x="850" y="1158"/>
                    <a:pt x="905" y="1107"/>
                  </a:cubicBezTo>
                  <a:cubicBezTo>
                    <a:pt x="1006" y="1055"/>
                    <a:pt x="2490" y="294"/>
                    <a:pt x="3475" y="152"/>
                  </a:cubicBezTo>
                  <a:cubicBezTo>
                    <a:pt x="3737" y="115"/>
                    <a:pt x="3982" y="96"/>
                    <a:pt x="4210" y="96"/>
                  </a:cubicBezTo>
                  <a:close/>
                  <a:moveTo>
                    <a:pt x="4212" y="1"/>
                  </a:moveTo>
                  <a:cubicBezTo>
                    <a:pt x="3979" y="1"/>
                    <a:pt x="3729" y="20"/>
                    <a:pt x="3461" y="58"/>
                  </a:cubicBezTo>
                  <a:cubicBezTo>
                    <a:pt x="2429" y="206"/>
                    <a:pt x="871" y="1017"/>
                    <a:pt x="855" y="1025"/>
                  </a:cubicBezTo>
                  <a:lnTo>
                    <a:pt x="845" y="1032"/>
                  </a:lnTo>
                  <a:cubicBezTo>
                    <a:pt x="819" y="1056"/>
                    <a:pt x="188" y="1621"/>
                    <a:pt x="89" y="2469"/>
                  </a:cubicBezTo>
                  <a:cubicBezTo>
                    <a:pt x="1" y="3226"/>
                    <a:pt x="396" y="5587"/>
                    <a:pt x="814" y="5986"/>
                  </a:cubicBezTo>
                  <a:cubicBezTo>
                    <a:pt x="861" y="6031"/>
                    <a:pt x="909" y="6054"/>
                    <a:pt x="958" y="6054"/>
                  </a:cubicBezTo>
                  <a:cubicBezTo>
                    <a:pt x="966" y="6054"/>
                    <a:pt x="975" y="6053"/>
                    <a:pt x="984" y="6051"/>
                  </a:cubicBezTo>
                  <a:cubicBezTo>
                    <a:pt x="1238" y="6009"/>
                    <a:pt x="1545" y="5687"/>
                    <a:pt x="1842" y="5375"/>
                  </a:cubicBezTo>
                  <a:cubicBezTo>
                    <a:pt x="2079" y="5126"/>
                    <a:pt x="2325" y="4869"/>
                    <a:pt x="2496" y="4816"/>
                  </a:cubicBezTo>
                  <a:cubicBezTo>
                    <a:pt x="2683" y="4757"/>
                    <a:pt x="3283" y="4628"/>
                    <a:pt x="3862" y="4503"/>
                  </a:cubicBezTo>
                  <a:cubicBezTo>
                    <a:pt x="4527" y="4360"/>
                    <a:pt x="5155" y="4226"/>
                    <a:pt x="5288" y="4172"/>
                  </a:cubicBezTo>
                  <a:cubicBezTo>
                    <a:pt x="5324" y="4158"/>
                    <a:pt x="5375" y="4152"/>
                    <a:pt x="5437" y="4152"/>
                  </a:cubicBezTo>
                  <a:cubicBezTo>
                    <a:pt x="5752" y="4152"/>
                    <a:pt x="6343" y="4318"/>
                    <a:pt x="6551" y="4463"/>
                  </a:cubicBezTo>
                  <a:cubicBezTo>
                    <a:pt x="6611" y="4506"/>
                    <a:pt x="6884" y="4688"/>
                    <a:pt x="7093" y="4688"/>
                  </a:cubicBezTo>
                  <a:cubicBezTo>
                    <a:pt x="7129" y="4688"/>
                    <a:pt x="7164" y="4683"/>
                    <a:pt x="7195" y="4670"/>
                  </a:cubicBezTo>
                  <a:cubicBezTo>
                    <a:pt x="7240" y="4651"/>
                    <a:pt x="7298" y="4607"/>
                    <a:pt x="7317" y="4507"/>
                  </a:cubicBezTo>
                  <a:cubicBezTo>
                    <a:pt x="7371" y="4206"/>
                    <a:pt x="6885" y="2267"/>
                    <a:pt x="6325" y="1145"/>
                  </a:cubicBezTo>
                  <a:cubicBezTo>
                    <a:pt x="5941" y="378"/>
                    <a:pt x="5247" y="1"/>
                    <a:pt x="4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8;p70">
              <a:extLst>
                <a:ext uri="{FF2B5EF4-FFF2-40B4-BE49-F238E27FC236}">
                  <a16:creationId xmlns:a16="http://schemas.microsoft.com/office/drawing/2014/main" id="{192E9ED5-83ED-8DB6-1FA6-3E53FD326EF0}"/>
                </a:ext>
              </a:extLst>
            </p:cNvPr>
            <p:cNvSpPr/>
            <p:nvPr/>
          </p:nvSpPr>
          <p:spPr>
            <a:xfrm>
              <a:off x="5869277" y="3491561"/>
              <a:ext cx="494079" cy="700016"/>
            </a:xfrm>
            <a:custGeom>
              <a:avLst/>
              <a:gdLst/>
              <a:ahLst/>
              <a:cxnLst/>
              <a:rect l="l" t="t" r="r" b="b"/>
              <a:pathLst>
                <a:path w="5283" h="7485" extrusionOk="0">
                  <a:moveTo>
                    <a:pt x="4542" y="0"/>
                  </a:moveTo>
                  <a:cubicBezTo>
                    <a:pt x="4542" y="0"/>
                    <a:pt x="4369" y="568"/>
                    <a:pt x="3135" y="1185"/>
                  </a:cubicBezTo>
                  <a:cubicBezTo>
                    <a:pt x="2735" y="1385"/>
                    <a:pt x="2264" y="1453"/>
                    <a:pt x="1811" y="1453"/>
                  </a:cubicBezTo>
                  <a:cubicBezTo>
                    <a:pt x="868" y="1453"/>
                    <a:pt x="1" y="1160"/>
                    <a:pt x="1" y="1160"/>
                  </a:cubicBezTo>
                  <a:lnTo>
                    <a:pt x="1" y="1160"/>
                  </a:lnTo>
                  <a:cubicBezTo>
                    <a:pt x="1" y="1160"/>
                    <a:pt x="1334" y="4961"/>
                    <a:pt x="1877" y="5479"/>
                  </a:cubicBezTo>
                  <a:cubicBezTo>
                    <a:pt x="2400" y="5978"/>
                    <a:pt x="3609" y="7485"/>
                    <a:pt x="4249" y="7485"/>
                  </a:cubicBezTo>
                  <a:cubicBezTo>
                    <a:pt x="4273" y="7485"/>
                    <a:pt x="4297" y="7482"/>
                    <a:pt x="4320" y="7478"/>
                  </a:cubicBezTo>
                  <a:cubicBezTo>
                    <a:pt x="4937" y="7355"/>
                    <a:pt x="5282" y="4986"/>
                    <a:pt x="5233" y="4072"/>
                  </a:cubicBezTo>
                  <a:cubicBezTo>
                    <a:pt x="5184" y="3159"/>
                    <a:pt x="4542" y="0"/>
                    <a:pt x="4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9;p70">
              <a:extLst>
                <a:ext uri="{FF2B5EF4-FFF2-40B4-BE49-F238E27FC236}">
                  <a16:creationId xmlns:a16="http://schemas.microsoft.com/office/drawing/2014/main" id="{3F7D3D7A-F693-1C75-D2FC-75CC8D77466F}"/>
                </a:ext>
              </a:extLst>
            </p:cNvPr>
            <p:cNvSpPr/>
            <p:nvPr/>
          </p:nvSpPr>
          <p:spPr>
            <a:xfrm>
              <a:off x="5862075" y="3473698"/>
              <a:ext cx="505396" cy="722368"/>
            </a:xfrm>
            <a:custGeom>
              <a:avLst/>
              <a:gdLst/>
              <a:ahLst/>
              <a:cxnLst/>
              <a:rect l="l" t="t" r="r" b="b"/>
              <a:pathLst>
                <a:path w="5404" h="7724" extrusionOk="0">
                  <a:moveTo>
                    <a:pt x="4601" y="339"/>
                  </a:moveTo>
                  <a:cubicBezTo>
                    <a:pt x="4724" y="957"/>
                    <a:pt x="5220" y="3476"/>
                    <a:pt x="5263" y="4266"/>
                  </a:cubicBezTo>
                  <a:cubicBezTo>
                    <a:pt x="5317" y="5275"/>
                    <a:pt x="4938" y="7513"/>
                    <a:pt x="4387" y="7623"/>
                  </a:cubicBezTo>
                  <a:cubicBezTo>
                    <a:pt x="4367" y="7627"/>
                    <a:pt x="4346" y="7629"/>
                    <a:pt x="4324" y="7629"/>
                  </a:cubicBezTo>
                  <a:cubicBezTo>
                    <a:pt x="3856" y="7629"/>
                    <a:pt x="3013" y="6723"/>
                    <a:pt x="2447" y="6116"/>
                  </a:cubicBezTo>
                  <a:cubicBezTo>
                    <a:pt x="2266" y="5921"/>
                    <a:pt x="2109" y="5752"/>
                    <a:pt x="1987" y="5635"/>
                  </a:cubicBezTo>
                  <a:cubicBezTo>
                    <a:pt x="1504" y="5176"/>
                    <a:pt x="361" y="2005"/>
                    <a:pt x="156" y="1425"/>
                  </a:cubicBezTo>
                  <a:lnTo>
                    <a:pt x="156" y="1425"/>
                  </a:lnTo>
                  <a:cubicBezTo>
                    <a:pt x="405" y="1501"/>
                    <a:pt x="1117" y="1694"/>
                    <a:pt x="1883" y="1694"/>
                  </a:cubicBezTo>
                  <a:cubicBezTo>
                    <a:pt x="2343" y="1694"/>
                    <a:pt x="2823" y="1624"/>
                    <a:pt x="3234" y="1419"/>
                  </a:cubicBezTo>
                  <a:cubicBezTo>
                    <a:pt x="4131" y="970"/>
                    <a:pt x="4476" y="547"/>
                    <a:pt x="4601" y="339"/>
                  </a:cubicBezTo>
                  <a:close/>
                  <a:moveTo>
                    <a:pt x="4629" y="0"/>
                  </a:moveTo>
                  <a:lnTo>
                    <a:pt x="4573" y="177"/>
                  </a:lnTo>
                  <a:cubicBezTo>
                    <a:pt x="4572" y="182"/>
                    <a:pt x="4386" y="735"/>
                    <a:pt x="3191" y="1333"/>
                  </a:cubicBezTo>
                  <a:cubicBezTo>
                    <a:pt x="2801" y="1528"/>
                    <a:pt x="2338" y="1594"/>
                    <a:pt x="1892" y="1594"/>
                  </a:cubicBezTo>
                  <a:cubicBezTo>
                    <a:pt x="965" y="1594"/>
                    <a:pt x="106" y="1310"/>
                    <a:pt x="94" y="1306"/>
                  </a:cubicBezTo>
                  <a:lnTo>
                    <a:pt x="0" y="1274"/>
                  </a:lnTo>
                  <a:lnTo>
                    <a:pt x="33" y="1367"/>
                  </a:lnTo>
                  <a:cubicBezTo>
                    <a:pt x="87" y="1523"/>
                    <a:pt x="1376" y="5184"/>
                    <a:pt x="1921" y="5705"/>
                  </a:cubicBezTo>
                  <a:cubicBezTo>
                    <a:pt x="2041" y="5820"/>
                    <a:pt x="2196" y="5987"/>
                    <a:pt x="2377" y="6181"/>
                  </a:cubicBezTo>
                  <a:cubicBezTo>
                    <a:pt x="2989" y="6837"/>
                    <a:pt x="3814" y="7723"/>
                    <a:pt x="4329" y="7723"/>
                  </a:cubicBezTo>
                  <a:cubicBezTo>
                    <a:pt x="4355" y="7723"/>
                    <a:pt x="4381" y="7721"/>
                    <a:pt x="4406" y="7716"/>
                  </a:cubicBezTo>
                  <a:cubicBezTo>
                    <a:pt x="5091" y="7580"/>
                    <a:pt x="5403" y="5091"/>
                    <a:pt x="5358" y="4261"/>
                  </a:cubicBezTo>
                  <a:cubicBezTo>
                    <a:pt x="5309" y="3354"/>
                    <a:pt x="4672" y="213"/>
                    <a:pt x="4666" y="182"/>
                  </a:cubicBezTo>
                  <a:lnTo>
                    <a:pt x="4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0;p70">
              <a:extLst>
                <a:ext uri="{FF2B5EF4-FFF2-40B4-BE49-F238E27FC236}">
                  <a16:creationId xmlns:a16="http://schemas.microsoft.com/office/drawing/2014/main" id="{B158A0E3-1167-15C4-463C-479DC236345E}"/>
                </a:ext>
              </a:extLst>
            </p:cNvPr>
            <p:cNvSpPr/>
            <p:nvPr/>
          </p:nvSpPr>
          <p:spPr>
            <a:xfrm>
              <a:off x="5869277" y="3518963"/>
              <a:ext cx="407758" cy="333034"/>
            </a:xfrm>
            <a:custGeom>
              <a:avLst/>
              <a:gdLst/>
              <a:ahLst/>
              <a:cxnLst/>
              <a:rect l="l" t="t" r="r" b="b"/>
              <a:pathLst>
                <a:path w="4360" h="3561" extrusionOk="0">
                  <a:moveTo>
                    <a:pt x="4360" y="0"/>
                  </a:moveTo>
                  <a:cubicBezTo>
                    <a:pt x="4177" y="224"/>
                    <a:pt x="3819" y="550"/>
                    <a:pt x="3135" y="892"/>
                  </a:cubicBezTo>
                  <a:cubicBezTo>
                    <a:pt x="2735" y="1092"/>
                    <a:pt x="2264" y="1160"/>
                    <a:pt x="1811" y="1160"/>
                  </a:cubicBezTo>
                  <a:cubicBezTo>
                    <a:pt x="868" y="1160"/>
                    <a:pt x="1" y="867"/>
                    <a:pt x="1" y="867"/>
                  </a:cubicBezTo>
                  <a:lnTo>
                    <a:pt x="1" y="867"/>
                  </a:lnTo>
                  <a:cubicBezTo>
                    <a:pt x="1" y="867"/>
                    <a:pt x="513" y="2328"/>
                    <a:pt x="1031" y="3560"/>
                  </a:cubicBezTo>
                  <a:cubicBezTo>
                    <a:pt x="1545" y="3353"/>
                    <a:pt x="2431" y="2897"/>
                    <a:pt x="3062" y="2052"/>
                  </a:cubicBezTo>
                  <a:cubicBezTo>
                    <a:pt x="3801" y="1060"/>
                    <a:pt x="4216" y="285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1;p70">
              <a:extLst>
                <a:ext uri="{FF2B5EF4-FFF2-40B4-BE49-F238E27FC236}">
                  <a16:creationId xmlns:a16="http://schemas.microsoft.com/office/drawing/2014/main" id="{9E6AC3AE-0070-2703-68A1-56DF7F8A4D03}"/>
                </a:ext>
              </a:extLst>
            </p:cNvPr>
            <p:cNvSpPr/>
            <p:nvPr/>
          </p:nvSpPr>
          <p:spPr>
            <a:xfrm>
              <a:off x="5862075" y="3484734"/>
              <a:ext cx="437124" cy="373061"/>
            </a:xfrm>
            <a:custGeom>
              <a:avLst/>
              <a:gdLst/>
              <a:ahLst/>
              <a:cxnLst/>
              <a:rect l="l" t="t" r="r" b="b"/>
              <a:pathLst>
                <a:path w="4674" h="3989" extrusionOk="0">
                  <a:moveTo>
                    <a:pt x="4236" y="643"/>
                  </a:moveTo>
                  <a:lnTo>
                    <a:pt x="4236" y="643"/>
                  </a:lnTo>
                  <a:cubicBezTo>
                    <a:pt x="4024" y="1027"/>
                    <a:pt x="3653" y="1647"/>
                    <a:pt x="3100" y="2389"/>
                  </a:cubicBezTo>
                  <a:cubicBezTo>
                    <a:pt x="2488" y="3211"/>
                    <a:pt x="1624" y="3661"/>
                    <a:pt x="1135" y="3865"/>
                  </a:cubicBezTo>
                  <a:cubicBezTo>
                    <a:pt x="702" y="2831"/>
                    <a:pt x="274" y="1641"/>
                    <a:pt x="156" y="1307"/>
                  </a:cubicBezTo>
                  <a:lnTo>
                    <a:pt x="156" y="1307"/>
                  </a:lnTo>
                  <a:cubicBezTo>
                    <a:pt x="405" y="1383"/>
                    <a:pt x="1117" y="1576"/>
                    <a:pt x="1883" y="1576"/>
                  </a:cubicBezTo>
                  <a:cubicBezTo>
                    <a:pt x="2343" y="1576"/>
                    <a:pt x="2823" y="1506"/>
                    <a:pt x="3234" y="1301"/>
                  </a:cubicBezTo>
                  <a:cubicBezTo>
                    <a:pt x="3705" y="1065"/>
                    <a:pt x="4023" y="835"/>
                    <a:pt x="4236" y="643"/>
                  </a:cubicBezTo>
                  <a:close/>
                  <a:moveTo>
                    <a:pt x="4674" y="1"/>
                  </a:moveTo>
                  <a:lnTo>
                    <a:pt x="4400" y="336"/>
                  </a:lnTo>
                  <a:cubicBezTo>
                    <a:pt x="4226" y="549"/>
                    <a:pt x="3874" y="873"/>
                    <a:pt x="3191" y="1215"/>
                  </a:cubicBezTo>
                  <a:cubicBezTo>
                    <a:pt x="2801" y="1410"/>
                    <a:pt x="2338" y="1476"/>
                    <a:pt x="1892" y="1476"/>
                  </a:cubicBezTo>
                  <a:cubicBezTo>
                    <a:pt x="965" y="1476"/>
                    <a:pt x="106" y="1192"/>
                    <a:pt x="94" y="1188"/>
                  </a:cubicBezTo>
                  <a:lnTo>
                    <a:pt x="0" y="1156"/>
                  </a:lnTo>
                  <a:lnTo>
                    <a:pt x="33" y="1249"/>
                  </a:lnTo>
                  <a:cubicBezTo>
                    <a:pt x="38" y="1263"/>
                    <a:pt x="551" y="2724"/>
                    <a:pt x="1064" y="3945"/>
                  </a:cubicBezTo>
                  <a:lnTo>
                    <a:pt x="1083" y="3988"/>
                  </a:lnTo>
                  <a:lnTo>
                    <a:pt x="1126" y="3971"/>
                  </a:lnTo>
                  <a:cubicBezTo>
                    <a:pt x="1615" y="3773"/>
                    <a:pt x="2531" y="3312"/>
                    <a:pt x="3177" y="2446"/>
                  </a:cubicBezTo>
                  <a:cubicBezTo>
                    <a:pt x="3916" y="1454"/>
                    <a:pt x="4334" y="676"/>
                    <a:pt x="4480" y="387"/>
                  </a:cubicBezTo>
                  <a:lnTo>
                    <a:pt x="4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2;p70">
              <a:extLst>
                <a:ext uri="{FF2B5EF4-FFF2-40B4-BE49-F238E27FC236}">
                  <a16:creationId xmlns:a16="http://schemas.microsoft.com/office/drawing/2014/main" id="{891B6700-45AF-E1C6-9407-593FED74FC84}"/>
                </a:ext>
              </a:extLst>
            </p:cNvPr>
            <p:cNvSpPr/>
            <p:nvPr/>
          </p:nvSpPr>
          <p:spPr>
            <a:xfrm>
              <a:off x="5698597" y="3382982"/>
              <a:ext cx="140751" cy="182649"/>
            </a:xfrm>
            <a:custGeom>
              <a:avLst/>
              <a:gdLst/>
              <a:ahLst/>
              <a:cxnLst/>
              <a:rect l="l" t="t" r="r" b="b"/>
              <a:pathLst>
                <a:path w="1505" h="1953" extrusionOk="0">
                  <a:moveTo>
                    <a:pt x="641" y="1"/>
                  </a:moveTo>
                  <a:cubicBezTo>
                    <a:pt x="641" y="1"/>
                    <a:pt x="0" y="50"/>
                    <a:pt x="123" y="643"/>
                  </a:cubicBezTo>
                  <a:cubicBezTo>
                    <a:pt x="247" y="1235"/>
                    <a:pt x="1012" y="1926"/>
                    <a:pt x="1258" y="1950"/>
                  </a:cubicBezTo>
                  <a:cubicBezTo>
                    <a:pt x="1273" y="1952"/>
                    <a:pt x="1287" y="1953"/>
                    <a:pt x="1300" y="1953"/>
                  </a:cubicBezTo>
                  <a:cubicBezTo>
                    <a:pt x="1505" y="1953"/>
                    <a:pt x="1505" y="1778"/>
                    <a:pt x="1505" y="1778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3;p70">
              <a:extLst>
                <a:ext uri="{FF2B5EF4-FFF2-40B4-BE49-F238E27FC236}">
                  <a16:creationId xmlns:a16="http://schemas.microsoft.com/office/drawing/2014/main" id="{8E36A7D3-612A-351A-3C88-4FC7C3577DB0}"/>
                </a:ext>
              </a:extLst>
            </p:cNvPr>
            <p:cNvSpPr/>
            <p:nvPr/>
          </p:nvSpPr>
          <p:spPr>
            <a:xfrm>
              <a:off x="5702058" y="3378306"/>
              <a:ext cx="141874" cy="191815"/>
            </a:xfrm>
            <a:custGeom>
              <a:avLst/>
              <a:gdLst/>
              <a:ahLst/>
              <a:cxnLst/>
              <a:rect l="l" t="t" r="r" b="b"/>
              <a:pathLst>
                <a:path w="1517" h="2051" extrusionOk="0">
                  <a:moveTo>
                    <a:pt x="577" y="103"/>
                  </a:moveTo>
                  <a:lnTo>
                    <a:pt x="1420" y="1837"/>
                  </a:lnTo>
                  <a:cubicBezTo>
                    <a:pt x="1417" y="1855"/>
                    <a:pt x="1409" y="1892"/>
                    <a:pt x="1379" y="1920"/>
                  </a:cubicBezTo>
                  <a:cubicBezTo>
                    <a:pt x="1351" y="1943"/>
                    <a:pt x="1311" y="1955"/>
                    <a:pt x="1261" y="1955"/>
                  </a:cubicBezTo>
                  <a:cubicBezTo>
                    <a:pt x="1250" y="1955"/>
                    <a:pt x="1238" y="1954"/>
                    <a:pt x="1226" y="1953"/>
                  </a:cubicBezTo>
                  <a:cubicBezTo>
                    <a:pt x="1008" y="1931"/>
                    <a:pt x="255" y="1266"/>
                    <a:pt x="133" y="682"/>
                  </a:cubicBezTo>
                  <a:cubicBezTo>
                    <a:pt x="100" y="529"/>
                    <a:pt x="121" y="401"/>
                    <a:pt x="194" y="304"/>
                  </a:cubicBezTo>
                  <a:cubicBezTo>
                    <a:pt x="303" y="160"/>
                    <a:pt x="499" y="115"/>
                    <a:pt x="577" y="103"/>
                  </a:cubicBezTo>
                  <a:close/>
                  <a:moveTo>
                    <a:pt x="634" y="0"/>
                  </a:moveTo>
                  <a:lnTo>
                    <a:pt x="601" y="4"/>
                  </a:lnTo>
                  <a:cubicBezTo>
                    <a:pt x="587" y="5"/>
                    <a:pt x="280" y="31"/>
                    <a:pt x="118" y="246"/>
                  </a:cubicBezTo>
                  <a:cubicBezTo>
                    <a:pt x="28" y="367"/>
                    <a:pt x="1" y="520"/>
                    <a:pt x="40" y="702"/>
                  </a:cubicBezTo>
                  <a:cubicBezTo>
                    <a:pt x="163" y="1301"/>
                    <a:pt x="943" y="2021"/>
                    <a:pt x="1217" y="2049"/>
                  </a:cubicBezTo>
                  <a:cubicBezTo>
                    <a:pt x="1233" y="2050"/>
                    <a:pt x="1247" y="2051"/>
                    <a:pt x="1263" y="2051"/>
                  </a:cubicBezTo>
                  <a:cubicBezTo>
                    <a:pt x="1338" y="2051"/>
                    <a:pt x="1399" y="2031"/>
                    <a:pt x="1443" y="1990"/>
                  </a:cubicBezTo>
                  <a:cubicBezTo>
                    <a:pt x="1515" y="1925"/>
                    <a:pt x="1516" y="1831"/>
                    <a:pt x="1516" y="1828"/>
                  </a:cubicBezTo>
                  <a:lnTo>
                    <a:pt x="1516" y="1817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4;p70">
              <a:extLst>
                <a:ext uri="{FF2B5EF4-FFF2-40B4-BE49-F238E27FC236}">
                  <a16:creationId xmlns:a16="http://schemas.microsoft.com/office/drawing/2014/main" id="{DE8F5071-601B-AEA8-2CDF-9E5A74B1EA5E}"/>
                </a:ext>
              </a:extLst>
            </p:cNvPr>
            <p:cNvSpPr/>
            <p:nvPr/>
          </p:nvSpPr>
          <p:spPr>
            <a:xfrm>
              <a:off x="6255245" y="3267950"/>
              <a:ext cx="98853" cy="197894"/>
            </a:xfrm>
            <a:custGeom>
              <a:avLst/>
              <a:gdLst/>
              <a:ahLst/>
              <a:cxnLst/>
              <a:rect l="l" t="t" r="r" b="b"/>
              <a:pathLst>
                <a:path w="1057" h="2116" extrusionOk="0">
                  <a:moveTo>
                    <a:pt x="363" y="1"/>
                  </a:moveTo>
                  <a:cubicBezTo>
                    <a:pt x="170" y="1"/>
                    <a:pt x="1" y="108"/>
                    <a:pt x="1" y="108"/>
                  </a:cubicBezTo>
                  <a:lnTo>
                    <a:pt x="373" y="2048"/>
                  </a:lnTo>
                  <a:cubicBezTo>
                    <a:pt x="373" y="2048"/>
                    <a:pt x="424" y="2116"/>
                    <a:pt x="510" y="2116"/>
                  </a:cubicBezTo>
                  <a:cubicBezTo>
                    <a:pt x="555" y="2116"/>
                    <a:pt x="611" y="2097"/>
                    <a:pt x="675" y="2039"/>
                  </a:cubicBezTo>
                  <a:cubicBezTo>
                    <a:pt x="857" y="1871"/>
                    <a:pt x="1057" y="859"/>
                    <a:pt x="801" y="312"/>
                  </a:cubicBezTo>
                  <a:cubicBezTo>
                    <a:pt x="687" y="68"/>
                    <a:pt x="517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5;p70">
              <a:extLst>
                <a:ext uri="{FF2B5EF4-FFF2-40B4-BE49-F238E27FC236}">
                  <a16:creationId xmlns:a16="http://schemas.microsoft.com/office/drawing/2014/main" id="{CCF9EF12-C21E-7BBC-CFF5-88B09D855762}"/>
                </a:ext>
              </a:extLst>
            </p:cNvPr>
            <p:cNvSpPr/>
            <p:nvPr/>
          </p:nvSpPr>
          <p:spPr>
            <a:xfrm>
              <a:off x="6250382" y="3263461"/>
              <a:ext cx="108018" cy="206872"/>
            </a:xfrm>
            <a:custGeom>
              <a:avLst/>
              <a:gdLst/>
              <a:ahLst/>
              <a:cxnLst/>
              <a:rect l="l" t="t" r="r" b="b"/>
              <a:pathLst>
                <a:path w="1155" h="2212" extrusionOk="0">
                  <a:moveTo>
                    <a:pt x="415" y="97"/>
                  </a:moveTo>
                  <a:cubicBezTo>
                    <a:pt x="454" y="97"/>
                    <a:pt x="494" y="101"/>
                    <a:pt x="534" y="113"/>
                  </a:cubicBezTo>
                  <a:cubicBezTo>
                    <a:pt x="650" y="147"/>
                    <a:pt x="742" y="237"/>
                    <a:pt x="809" y="379"/>
                  </a:cubicBezTo>
                  <a:cubicBezTo>
                    <a:pt x="1060" y="919"/>
                    <a:pt x="856" y="1903"/>
                    <a:pt x="694" y="2051"/>
                  </a:cubicBezTo>
                  <a:cubicBezTo>
                    <a:pt x="648" y="2094"/>
                    <a:pt x="603" y="2116"/>
                    <a:pt x="563" y="2116"/>
                  </a:cubicBezTo>
                  <a:cubicBezTo>
                    <a:pt x="559" y="2116"/>
                    <a:pt x="556" y="2115"/>
                    <a:pt x="552" y="2115"/>
                  </a:cubicBezTo>
                  <a:cubicBezTo>
                    <a:pt x="511" y="2112"/>
                    <a:pt x="482" y="2087"/>
                    <a:pt x="469" y="2074"/>
                  </a:cubicBezTo>
                  <a:lnTo>
                    <a:pt x="106" y="180"/>
                  </a:lnTo>
                  <a:cubicBezTo>
                    <a:pt x="160" y="152"/>
                    <a:pt x="282" y="97"/>
                    <a:pt x="415" y="97"/>
                  </a:cubicBezTo>
                  <a:close/>
                  <a:moveTo>
                    <a:pt x="415" y="1"/>
                  </a:moveTo>
                  <a:cubicBezTo>
                    <a:pt x="211" y="1"/>
                    <a:pt x="36" y="109"/>
                    <a:pt x="28" y="115"/>
                  </a:cubicBezTo>
                  <a:lnTo>
                    <a:pt x="0" y="133"/>
                  </a:lnTo>
                  <a:lnTo>
                    <a:pt x="378" y="2105"/>
                  </a:lnTo>
                  <a:lnTo>
                    <a:pt x="387" y="2125"/>
                  </a:lnTo>
                  <a:cubicBezTo>
                    <a:pt x="389" y="2128"/>
                    <a:pt x="445" y="2201"/>
                    <a:pt x="542" y="2211"/>
                  </a:cubicBezTo>
                  <a:cubicBezTo>
                    <a:pt x="549" y="2212"/>
                    <a:pt x="556" y="2212"/>
                    <a:pt x="562" y="2212"/>
                  </a:cubicBezTo>
                  <a:cubicBezTo>
                    <a:pt x="628" y="2212"/>
                    <a:pt x="694" y="2181"/>
                    <a:pt x="759" y="2121"/>
                  </a:cubicBezTo>
                  <a:cubicBezTo>
                    <a:pt x="962" y="1937"/>
                    <a:pt x="1155" y="893"/>
                    <a:pt x="896" y="339"/>
                  </a:cubicBezTo>
                  <a:cubicBezTo>
                    <a:pt x="817" y="170"/>
                    <a:pt x="703" y="63"/>
                    <a:pt x="560" y="21"/>
                  </a:cubicBezTo>
                  <a:cubicBezTo>
                    <a:pt x="511" y="6"/>
                    <a:pt x="462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6;p70">
              <a:extLst>
                <a:ext uri="{FF2B5EF4-FFF2-40B4-BE49-F238E27FC236}">
                  <a16:creationId xmlns:a16="http://schemas.microsoft.com/office/drawing/2014/main" id="{7B1D2F70-932E-2D00-008F-9415B4D2EEE7}"/>
                </a:ext>
              </a:extLst>
            </p:cNvPr>
            <p:cNvSpPr/>
            <p:nvPr/>
          </p:nvSpPr>
          <p:spPr>
            <a:xfrm>
              <a:off x="5670821" y="2943335"/>
              <a:ext cx="641751" cy="772028"/>
            </a:xfrm>
            <a:custGeom>
              <a:avLst/>
              <a:gdLst/>
              <a:ahLst/>
              <a:cxnLst/>
              <a:rect l="l" t="t" r="r" b="b"/>
              <a:pathLst>
                <a:path w="6862" h="8255" extrusionOk="0">
                  <a:moveTo>
                    <a:pt x="4063" y="1"/>
                  </a:moveTo>
                  <a:cubicBezTo>
                    <a:pt x="3995" y="1"/>
                    <a:pt x="3924" y="4"/>
                    <a:pt x="3850" y="12"/>
                  </a:cubicBezTo>
                  <a:cubicBezTo>
                    <a:pt x="3691" y="30"/>
                    <a:pt x="3479" y="34"/>
                    <a:pt x="3241" y="34"/>
                  </a:cubicBezTo>
                  <a:cubicBezTo>
                    <a:pt x="3073" y="34"/>
                    <a:pt x="2893" y="32"/>
                    <a:pt x="2710" y="32"/>
                  </a:cubicBezTo>
                  <a:cubicBezTo>
                    <a:pt x="2066" y="32"/>
                    <a:pt x="1389" y="55"/>
                    <a:pt x="1111" y="260"/>
                  </a:cubicBezTo>
                  <a:cubicBezTo>
                    <a:pt x="642" y="605"/>
                    <a:pt x="518" y="1049"/>
                    <a:pt x="568" y="1593"/>
                  </a:cubicBezTo>
                  <a:cubicBezTo>
                    <a:pt x="568" y="1593"/>
                    <a:pt x="0" y="2925"/>
                    <a:pt x="148" y="3296"/>
                  </a:cubicBezTo>
                  <a:cubicBezTo>
                    <a:pt x="297" y="3665"/>
                    <a:pt x="938" y="4702"/>
                    <a:pt x="938" y="4702"/>
                  </a:cubicBezTo>
                  <a:cubicBezTo>
                    <a:pt x="938" y="4702"/>
                    <a:pt x="1703" y="6923"/>
                    <a:pt x="2197" y="7343"/>
                  </a:cubicBezTo>
                  <a:cubicBezTo>
                    <a:pt x="2640" y="7719"/>
                    <a:pt x="3519" y="8254"/>
                    <a:pt x="4389" y="8254"/>
                  </a:cubicBezTo>
                  <a:cubicBezTo>
                    <a:pt x="4490" y="8254"/>
                    <a:pt x="4590" y="8247"/>
                    <a:pt x="4690" y="8232"/>
                  </a:cubicBezTo>
                  <a:cubicBezTo>
                    <a:pt x="5652" y="8084"/>
                    <a:pt x="6812" y="7294"/>
                    <a:pt x="6836" y="6109"/>
                  </a:cubicBezTo>
                  <a:cubicBezTo>
                    <a:pt x="6862" y="4924"/>
                    <a:pt x="4985" y="235"/>
                    <a:pt x="4985" y="235"/>
                  </a:cubicBezTo>
                  <a:cubicBezTo>
                    <a:pt x="4985" y="235"/>
                    <a:pt x="4614" y="1"/>
                    <a:pt x="4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7;p70">
              <a:extLst>
                <a:ext uri="{FF2B5EF4-FFF2-40B4-BE49-F238E27FC236}">
                  <a16:creationId xmlns:a16="http://schemas.microsoft.com/office/drawing/2014/main" id="{037E61AE-A9F9-57F0-3A66-EDB53D38CEF4}"/>
                </a:ext>
              </a:extLst>
            </p:cNvPr>
            <p:cNvSpPr/>
            <p:nvPr/>
          </p:nvSpPr>
          <p:spPr>
            <a:xfrm>
              <a:off x="5666706" y="2938846"/>
              <a:ext cx="650355" cy="780913"/>
            </a:xfrm>
            <a:custGeom>
              <a:avLst/>
              <a:gdLst/>
              <a:ahLst/>
              <a:cxnLst/>
              <a:rect l="l" t="t" r="r" b="b"/>
              <a:pathLst>
                <a:path w="6954" h="8350" extrusionOk="0">
                  <a:moveTo>
                    <a:pt x="4109" y="97"/>
                  </a:moveTo>
                  <a:cubicBezTo>
                    <a:pt x="4582" y="97"/>
                    <a:pt x="4923" y="276"/>
                    <a:pt x="4992" y="315"/>
                  </a:cubicBezTo>
                  <a:cubicBezTo>
                    <a:pt x="5109" y="610"/>
                    <a:pt x="6856" y="5028"/>
                    <a:pt x="6833" y="6156"/>
                  </a:cubicBezTo>
                  <a:cubicBezTo>
                    <a:pt x="6810" y="7256"/>
                    <a:pt x="5744" y="8075"/>
                    <a:pt x="4726" y="8231"/>
                  </a:cubicBezTo>
                  <a:cubicBezTo>
                    <a:pt x="4630" y="8246"/>
                    <a:pt x="4533" y="8253"/>
                    <a:pt x="4435" y="8253"/>
                  </a:cubicBezTo>
                  <a:cubicBezTo>
                    <a:pt x="3571" y="8253"/>
                    <a:pt x="2690" y="7709"/>
                    <a:pt x="2272" y="7354"/>
                  </a:cubicBezTo>
                  <a:cubicBezTo>
                    <a:pt x="1794" y="6948"/>
                    <a:pt x="1035" y="4756"/>
                    <a:pt x="1027" y="4734"/>
                  </a:cubicBezTo>
                  <a:lnTo>
                    <a:pt x="1023" y="4725"/>
                  </a:lnTo>
                  <a:cubicBezTo>
                    <a:pt x="1017" y="4714"/>
                    <a:pt x="382" y="3688"/>
                    <a:pt x="237" y="3326"/>
                  </a:cubicBezTo>
                  <a:cubicBezTo>
                    <a:pt x="122" y="3037"/>
                    <a:pt x="501" y="2025"/>
                    <a:pt x="656" y="1659"/>
                  </a:cubicBezTo>
                  <a:lnTo>
                    <a:pt x="661" y="1648"/>
                  </a:lnTo>
                  <a:lnTo>
                    <a:pt x="660" y="1635"/>
                  </a:lnTo>
                  <a:cubicBezTo>
                    <a:pt x="607" y="1050"/>
                    <a:pt x="768" y="652"/>
                    <a:pt x="1184" y="346"/>
                  </a:cubicBezTo>
                  <a:cubicBezTo>
                    <a:pt x="1450" y="149"/>
                    <a:pt x="2132" y="127"/>
                    <a:pt x="2759" y="127"/>
                  </a:cubicBezTo>
                  <a:cubicBezTo>
                    <a:pt x="2852" y="127"/>
                    <a:pt x="2943" y="128"/>
                    <a:pt x="3033" y="128"/>
                  </a:cubicBezTo>
                  <a:cubicBezTo>
                    <a:pt x="3119" y="129"/>
                    <a:pt x="3205" y="129"/>
                    <a:pt x="3288" y="129"/>
                  </a:cubicBezTo>
                  <a:cubicBezTo>
                    <a:pt x="3525" y="129"/>
                    <a:pt x="3740" y="126"/>
                    <a:pt x="3900" y="109"/>
                  </a:cubicBezTo>
                  <a:cubicBezTo>
                    <a:pt x="3972" y="100"/>
                    <a:pt x="4042" y="97"/>
                    <a:pt x="4109" y="97"/>
                  </a:cubicBezTo>
                  <a:close/>
                  <a:moveTo>
                    <a:pt x="4110" y="1"/>
                  </a:moveTo>
                  <a:cubicBezTo>
                    <a:pt x="4039" y="1"/>
                    <a:pt x="3965" y="5"/>
                    <a:pt x="3889" y="13"/>
                  </a:cubicBezTo>
                  <a:cubicBezTo>
                    <a:pt x="3733" y="30"/>
                    <a:pt x="3521" y="34"/>
                    <a:pt x="3286" y="34"/>
                  </a:cubicBezTo>
                  <a:cubicBezTo>
                    <a:pt x="3204" y="34"/>
                    <a:pt x="3119" y="34"/>
                    <a:pt x="3033" y="33"/>
                  </a:cubicBezTo>
                  <a:cubicBezTo>
                    <a:pt x="2937" y="32"/>
                    <a:pt x="2839" y="32"/>
                    <a:pt x="2741" y="32"/>
                  </a:cubicBezTo>
                  <a:cubicBezTo>
                    <a:pt x="2086" y="32"/>
                    <a:pt x="1415" y="56"/>
                    <a:pt x="1127" y="269"/>
                  </a:cubicBezTo>
                  <a:cubicBezTo>
                    <a:pt x="690" y="591"/>
                    <a:pt x="511" y="1025"/>
                    <a:pt x="563" y="1632"/>
                  </a:cubicBezTo>
                  <a:cubicBezTo>
                    <a:pt x="505" y="1772"/>
                    <a:pt x="0" y="2991"/>
                    <a:pt x="148" y="3361"/>
                  </a:cubicBezTo>
                  <a:cubicBezTo>
                    <a:pt x="293" y="3722"/>
                    <a:pt x="887" y="4686"/>
                    <a:pt x="939" y="4771"/>
                  </a:cubicBezTo>
                  <a:cubicBezTo>
                    <a:pt x="990" y="4917"/>
                    <a:pt x="1719" y="7010"/>
                    <a:pt x="2210" y="7428"/>
                  </a:cubicBezTo>
                  <a:cubicBezTo>
                    <a:pt x="2737" y="7875"/>
                    <a:pt x="3600" y="8350"/>
                    <a:pt x="4432" y="8350"/>
                  </a:cubicBezTo>
                  <a:cubicBezTo>
                    <a:pt x="4536" y="8350"/>
                    <a:pt x="4639" y="8343"/>
                    <a:pt x="4741" y="8327"/>
                  </a:cubicBezTo>
                  <a:cubicBezTo>
                    <a:pt x="5798" y="8164"/>
                    <a:pt x="6905" y="7308"/>
                    <a:pt x="6929" y="6158"/>
                  </a:cubicBezTo>
                  <a:cubicBezTo>
                    <a:pt x="6954" y="4977"/>
                    <a:pt x="5151" y="457"/>
                    <a:pt x="5075" y="265"/>
                  </a:cubicBezTo>
                  <a:lnTo>
                    <a:pt x="5068" y="250"/>
                  </a:lnTo>
                  <a:lnTo>
                    <a:pt x="5056" y="243"/>
                  </a:lnTo>
                  <a:cubicBezTo>
                    <a:pt x="5038" y="232"/>
                    <a:pt x="4665" y="1"/>
                    <a:pt x="4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8;p70">
              <a:extLst>
                <a:ext uri="{FF2B5EF4-FFF2-40B4-BE49-F238E27FC236}">
                  <a16:creationId xmlns:a16="http://schemas.microsoft.com/office/drawing/2014/main" id="{29E1EF2F-321D-FBCB-B22F-6758AD2474DF}"/>
                </a:ext>
              </a:extLst>
            </p:cNvPr>
            <p:cNvSpPr/>
            <p:nvPr/>
          </p:nvSpPr>
          <p:spPr>
            <a:xfrm>
              <a:off x="5640894" y="2773405"/>
              <a:ext cx="570113" cy="609673"/>
            </a:xfrm>
            <a:custGeom>
              <a:avLst/>
              <a:gdLst/>
              <a:ahLst/>
              <a:cxnLst/>
              <a:rect l="l" t="t" r="r" b="b"/>
              <a:pathLst>
                <a:path w="6096" h="6519" extrusionOk="0">
                  <a:moveTo>
                    <a:pt x="2994" y="1"/>
                  </a:moveTo>
                  <a:cubicBezTo>
                    <a:pt x="2915" y="1"/>
                    <a:pt x="2823" y="17"/>
                    <a:pt x="2715" y="53"/>
                  </a:cubicBezTo>
                  <a:cubicBezTo>
                    <a:pt x="1974" y="299"/>
                    <a:pt x="395" y="1188"/>
                    <a:pt x="666" y="3039"/>
                  </a:cubicBezTo>
                  <a:cubicBezTo>
                    <a:pt x="666" y="3039"/>
                    <a:pt x="0" y="4076"/>
                    <a:pt x="73" y="4594"/>
                  </a:cubicBezTo>
                  <a:cubicBezTo>
                    <a:pt x="148" y="5113"/>
                    <a:pt x="1258" y="6519"/>
                    <a:pt x="1258" y="6519"/>
                  </a:cubicBezTo>
                  <a:cubicBezTo>
                    <a:pt x="1258" y="6519"/>
                    <a:pt x="716" y="5211"/>
                    <a:pt x="864" y="4717"/>
                  </a:cubicBezTo>
                  <a:cubicBezTo>
                    <a:pt x="1012" y="4224"/>
                    <a:pt x="1258" y="4001"/>
                    <a:pt x="1209" y="3558"/>
                  </a:cubicBezTo>
                  <a:cubicBezTo>
                    <a:pt x="1160" y="3113"/>
                    <a:pt x="962" y="3113"/>
                    <a:pt x="1061" y="2866"/>
                  </a:cubicBezTo>
                  <a:cubicBezTo>
                    <a:pt x="1136" y="2678"/>
                    <a:pt x="1039" y="2446"/>
                    <a:pt x="1385" y="2446"/>
                  </a:cubicBezTo>
                  <a:cubicBezTo>
                    <a:pt x="1492" y="2446"/>
                    <a:pt x="1641" y="2468"/>
                    <a:pt x="1851" y="2521"/>
                  </a:cubicBezTo>
                  <a:cubicBezTo>
                    <a:pt x="2431" y="2666"/>
                    <a:pt x="3022" y="2801"/>
                    <a:pt x="3569" y="2801"/>
                  </a:cubicBezTo>
                  <a:cubicBezTo>
                    <a:pt x="3859" y="2801"/>
                    <a:pt x="4136" y="2763"/>
                    <a:pt x="4393" y="2669"/>
                  </a:cubicBezTo>
                  <a:cubicBezTo>
                    <a:pt x="5133" y="2397"/>
                    <a:pt x="6096" y="1608"/>
                    <a:pt x="5997" y="768"/>
                  </a:cubicBezTo>
                  <a:cubicBezTo>
                    <a:pt x="5942" y="298"/>
                    <a:pt x="5669" y="130"/>
                    <a:pt x="5357" y="130"/>
                  </a:cubicBezTo>
                  <a:cubicBezTo>
                    <a:pt x="5113" y="130"/>
                    <a:pt x="4845" y="233"/>
                    <a:pt x="4639" y="374"/>
                  </a:cubicBezTo>
                  <a:cubicBezTo>
                    <a:pt x="4284" y="617"/>
                    <a:pt x="4255" y="960"/>
                    <a:pt x="4078" y="960"/>
                  </a:cubicBezTo>
                  <a:cubicBezTo>
                    <a:pt x="4022" y="960"/>
                    <a:pt x="3951" y="925"/>
                    <a:pt x="3850" y="842"/>
                  </a:cubicBezTo>
                  <a:cubicBezTo>
                    <a:pt x="3492" y="547"/>
                    <a:pt x="3457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9;p70">
              <a:extLst>
                <a:ext uri="{FF2B5EF4-FFF2-40B4-BE49-F238E27FC236}">
                  <a16:creationId xmlns:a16="http://schemas.microsoft.com/office/drawing/2014/main" id="{BC3FCF52-A512-1B70-D902-FFF355D6D7D9}"/>
                </a:ext>
              </a:extLst>
            </p:cNvPr>
            <p:cNvSpPr/>
            <p:nvPr/>
          </p:nvSpPr>
          <p:spPr>
            <a:xfrm>
              <a:off x="5636592" y="2769010"/>
              <a:ext cx="579372" cy="642219"/>
            </a:xfrm>
            <a:custGeom>
              <a:avLst/>
              <a:gdLst/>
              <a:ahLst/>
              <a:cxnLst/>
              <a:rect l="l" t="t" r="r" b="b"/>
              <a:pathLst>
                <a:path w="6195" h="6867" extrusionOk="0">
                  <a:moveTo>
                    <a:pt x="3039" y="96"/>
                  </a:moveTo>
                  <a:cubicBezTo>
                    <a:pt x="3298" y="96"/>
                    <a:pt x="3408" y="282"/>
                    <a:pt x="3541" y="506"/>
                  </a:cubicBezTo>
                  <a:cubicBezTo>
                    <a:pt x="3630" y="654"/>
                    <a:pt x="3721" y="807"/>
                    <a:pt x="3866" y="927"/>
                  </a:cubicBezTo>
                  <a:cubicBezTo>
                    <a:pt x="3972" y="1014"/>
                    <a:pt x="4053" y="1055"/>
                    <a:pt x="4123" y="1055"/>
                  </a:cubicBezTo>
                  <a:cubicBezTo>
                    <a:pt x="4133" y="1055"/>
                    <a:pt x="4143" y="1054"/>
                    <a:pt x="4152" y="1053"/>
                  </a:cubicBezTo>
                  <a:cubicBezTo>
                    <a:pt x="4247" y="1038"/>
                    <a:pt x="4301" y="952"/>
                    <a:pt x="4370" y="842"/>
                  </a:cubicBezTo>
                  <a:cubicBezTo>
                    <a:pt x="4445" y="725"/>
                    <a:pt x="4537" y="580"/>
                    <a:pt x="4712" y="460"/>
                  </a:cubicBezTo>
                  <a:cubicBezTo>
                    <a:pt x="4906" y="327"/>
                    <a:pt x="5166" y="224"/>
                    <a:pt x="5402" y="224"/>
                  </a:cubicBezTo>
                  <a:cubicBezTo>
                    <a:pt x="5496" y="224"/>
                    <a:pt x="5586" y="240"/>
                    <a:pt x="5666" y="277"/>
                  </a:cubicBezTo>
                  <a:cubicBezTo>
                    <a:pt x="5852" y="361"/>
                    <a:pt x="5963" y="545"/>
                    <a:pt x="5996" y="821"/>
                  </a:cubicBezTo>
                  <a:cubicBezTo>
                    <a:pt x="6093" y="1654"/>
                    <a:pt x="5114" y="2417"/>
                    <a:pt x="4422" y="2671"/>
                  </a:cubicBezTo>
                  <a:cubicBezTo>
                    <a:pt x="4171" y="2763"/>
                    <a:pt x="3901" y="2800"/>
                    <a:pt x="3615" y="2800"/>
                  </a:cubicBezTo>
                  <a:cubicBezTo>
                    <a:pt x="3085" y="2800"/>
                    <a:pt x="2504" y="2670"/>
                    <a:pt x="1909" y="2522"/>
                  </a:cubicBezTo>
                  <a:cubicBezTo>
                    <a:pt x="1706" y="2471"/>
                    <a:pt x="1550" y="2445"/>
                    <a:pt x="1432" y="2445"/>
                  </a:cubicBezTo>
                  <a:cubicBezTo>
                    <a:pt x="1334" y="2445"/>
                    <a:pt x="1262" y="2463"/>
                    <a:pt x="1211" y="2497"/>
                  </a:cubicBezTo>
                  <a:cubicBezTo>
                    <a:pt x="1122" y="2557"/>
                    <a:pt x="1108" y="2654"/>
                    <a:pt x="1095" y="2748"/>
                  </a:cubicBezTo>
                  <a:cubicBezTo>
                    <a:pt x="1088" y="2798"/>
                    <a:pt x="1081" y="2849"/>
                    <a:pt x="1063" y="2895"/>
                  </a:cubicBezTo>
                  <a:cubicBezTo>
                    <a:pt x="1002" y="3046"/>
                    <a:pt x="1041" y="3124"/>
                    <a:pt x="1091" y="3223"/>
                  </a:cubicBezTo>
                  <a:cubicBezTo>
                    <a:pt x="1133" y="3305"/>
                    <a:pt x="1186" y="3409"/>
                    <a:pt x="1208" y="3610"/>
                  </a:cubicBezTo>
                  <a:cubicBezTo>
                    <a:pt x="1237" y="3880"/>
                    <a:pt x="1153" y="4063"/>
                    <a:pt x="1046" y="4293"/>
                  </a:cubicBezTo>
                  <a:cubicBezTo>
                    <a:pt x="986" y="4423"/>
                    <a:pt x="918" y="4570"/>
                    <a:pt x="863" y="4750"/>
                  </a:cubicBezTo>
                  <a:cubicBezTo>
                    <a:pt x="756" y="5107"/>
                    <a:pt x="988" y="5850"/>
                    <a:pt x="1140" y="6273"/>
                  </a:cubicBezTo>
                  <a:cubicBezTo>
                    <a:pt x="819" y="5843"/>
                    <a:pt x="219" y="5000"/>
                    <a:pt x="167" y="4634"/>
                  </a:cubicBezTo>
                  <a:cubicBezTo>
                    <a:pt x="96" y="4140"/>
                    <a:pt x="746" y="3122"/>
                    <a:pt x="752" y="3112"/>
                  </a:cubicBezTo>
                  <a:lnTo>
                    <a:pt x="762" y="3097"/>
                  </a:lnTo>
                  <a:lnTo>
                    <a:pt x="760" y="3079"/>
                  </a:lnTo>
                  <a:cubicBezTo>
                    <a:pt x="452" y="983"/>
                    <a:pt x="2537" y="225"/>
                    <a:pt x="2775" y="145"/>
                  </a:cubicBezTo>
                  <a:cubicBezTo>
                    <a:pt x="2878" y="111"/>
                    <a:pt x="2964" y="96"/>
                    <a:pt x="3039" y="96"/>
                  </a:cubicBezTo>
                  <a:close/>
                  <a:moveTo>
                    <a:pt x="3038" y="0"/>
                  </a:moveTo>
                  <a:cubicBezTo>
                    <a:pt x="2954" y="0"/>
                    <a:pt x="2857" y="17"/>
                    <a:pt x="2745" y="55"/>
                  </a:cubicBezTo>
                  <a:cubicBezTo>
                    <a:pt x="2499" y="136"/>
                    <a:pt x="358" y="915"/>
                    <a:pt x="662" y="3076"/>
                  </a:cubicBezTo>
                  <a:cubicBezTo>
                    <a:pt x="576" y="3211"/>
                    <a:pt x="1" y="4146"/>
                    <a:pt x="72" y="4648"/>
                  </a:cubicBezTo>
                  <a:cubicBezTo>
                    <a:pt x="147" y="5172"/>
                    <a:pt x="1221" y="6537"/>
                    <a:pt x="1266" y="6596"/>
                  </a:cubicBezTo>
                  <a:lnTo>
                    <a:pt x="1482" y="6867"/>
                  </a:lnTo>
                  <a:lnTo>
                    <a:pt x="1348" y="6548"/>
                  </a:lnTo>
                  <a:cubicBezTo>
                    <a:pt x="1343" y="6534"/>
                    <a:pt x="813" y="5250"/>
                    <a:pt x="955" y="4778"/>
                  </a:cubicBezTo>
                  <a:cubicBezTo>
                    <a:pt x="1007" y="4603"/>
                    <a:pt x="1071" y="4466"/>
                    <a:pt x="1132" y="4334"/>
                  </a:cubicBezTo>
                  <a:cubicBezTo>
                    <a:pt x="1241" y="4099"/>
                    <a:pt x="1336" y="3896"/>
                    <a:pt x="1302" y="3599"/>
                  </a:cubicBezTo>
                  <a:cubicBezTo>
                    <a:pt x="1278" y="3382"/>
                    <a:pt x="1219" y="3265"/>
                    <a:pt x="1176" y="3180"/>
                  </a:cubicBezTo>
                  <a:cubicBezTo>
                    <a:pt x="1130" y="3088"/>
                    <a:pt x="1107" y="3042"/>
                    <a:pt x="1151" y="2931"/>
                  </a:cubicBezTo>
                  <a:cubicBezTo>
                    <a:pt x="1174" y="2874"/>
                    <a:pt x="1182" y="2814"/>
                    <a:pt x="1190" y="2761"/>
                  </a:cubicBezTo>
                  <a:cubicBezTo>
                    <a:pt x="1202" y="2669"/>
                    <a:pt x="1213" y="2611"/>
                    <a:pt x="1264" y="2576"/>
                  </a:cubicBezTo>
                  <a:cubicBezTo>
                    <a:pt x="1299" y="2552"/>
                    <a:pt x="1354" y="2541"/>
                    <a:pt x="1430" y="2541"/>
                  </a:cubicBezTo>
                  <a:cubicBezTo>
                    <a:pt x="1538" y="2541"/>
                    <a:pt x="1689" y="2565"/>
                    <a:pt x="1884" y="2614"/>
                  </a:cubicBezTo>
                  <a:cubicBezTo>
                    <a:pt x="2487" y="2765"/>
                    <a:pt x="3075" y="2896"/>
                    <a:pt x="3617" y="2896"/>
                  </a:cubicBezTo>
                  <a:cubicBezTo>
                    <a:pt x="3912" y="2896"/>
                    <a:pt x="4193" y="2857"/>
                    <a:pt x="4455" y="2761"/>
                  </a:cubicBezTo>
                  <a:cubicBezTo>
                    <a:pt x="5176" y="2496"/>
                    <a:pt x="6194" y="1694"/>
                    <a:pt x="6090" y="810"/>
                  </a:cubicBezTo>
                  <a:cubicBezTo>
                    <a:pt x="6045" y="422"/>
                    <a:pt x="5856" y="258"/>
                    <a:pt x="5705" y="190"/>
                  </a:cubicBezTo>
                  <a:cubicBezTo>
                    <a:pt x="5613" y="148"/>
                    <a:pt x="5511" y="130"/>
                    <a:pt x="5405" y="130"/>
                  </a:cubicBezTo>
                  <a:cubicBezTo>
                    <a:pt x="5146" y="130"/>
                    <a:pt x="4865" y="239"/>
                    <a:pt x="4659" y="381"/>
                  </a:cubicBezTo>
                  <a:cubicBezTo>
                    <a:pt x="4467" y="512"/>
                    <a:pt x="4364" y="674"/>
                    <a:pt x="4290" y="791"/>
                  </a:cubicBezTo>
                  <a:cubicBezTo>
                    <a:pt x="4231" y="884"/>
                    <a:pt x="4189" y="950"/>
                    <a:pt x="4136" y="958"/>
                  </a:cubicBezTo>
                  <a:cubicBezTo>
                    <a:pt x="4132" y="959"/>
                    <a:pt x="4128" y="959"/>
                    <a:pt x="4124" y="959"/>
                  </a:cubicBezTo>
                  <a:cubicBezTo>
                    <a:pt x="4078" y="959"/>
                    <a:pt x="4014" y="924"/>
                    <a:pt x="3926" y="852"/>
                  </a:cubicBezTo>
                  <a:cubicBezTo>
                    <a:pt x="3794" y="744"/>
                    <a:pt x="3707" y="598"/>
                    <a:pt x="3623" y="457"/>
                  </a:cubicBezTo>
                  <a:cubicBezTo>
                    <a:pt x="3490" y="232"/>
                    <a:pt x="3352" y="0"/>
                    <a:pt x="3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0;p70">
              <a:extLst>
                <a:ext uri="{FF2B5EF4-FFF2-40B4-BE49-F238E27FC236}">
                  <a16:creationId xmlns:a16="http://schemas.microsoft.com/office/drawing/2014/main" id="{91766EB4-6E80-5829-C6FC-7C3CE24B7955}"/>
                </a:ext>
              </a:extLst>
            </p:cNvPr>
            <p:cNvSpPr/>
            <p:nvPr/>
          </p:nvSpPr>
          <p:spPr>
            <a:xfrm>
              <a:off x="6137032" y="2965219"/>
              <a:ext cx="154780" cy="334811"/>
            </a:xfrm>
            <a:custGeom>
              <a:avLst/>
              <a:gdLst/>
              <a:ahLst/>
              <a:cxnLst/>
              <a:rect l="l" t="t" r="r" b="b"/>
              <a:pathLst>
                <a:path w="1655" h="3580" extrusionOk="0">
                  <a:moveTo>
                    <a:pt x="0" y="1"/>
                  </a:moveTo>
                  <a:cubicBezTo>
                    <a:pt x="1" y="1"/>
                    <a:pt x="865" y="2494"/>
                    <a:pt x="1037" y="2839"/>
                  </a:cubicBezTo>
                  <a:cubicBezTo>
                    <a:pt x="1210" y="3184"/>
                    <a:pt x="1309" y="3580"/>
                    <a:pt x="1309" y="3580"/>
                  </a:cubicBezTo>
                  <a:cubicBezTo>
                    <a:pt x="1309" y="3580"/>
                    <a:pt x="1654" y="2469"/>
                    <a:pt x="1433" y="1729"/>
                  </a:cubicBezTo>
                  <a:cubicBezTo>
                    <a:pt x="1210" y="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1;p70">
              <a:extLst>
                <a:ext uri="{FF2B5EF4-FFF2-40B4-BE49-F238E27FC236}">
                  <a16:creationId xmlns:a16="http://schemas.microsoft.com/office/drawing/2014/main" id="{3EDD7039-2836-0B4E-81E8-9E4B8FFBF7F4}"/>
                </a:ext>
              </a:extLst>
            </p:cNvPr>
            <p:cNvSpPr/>
            <p:nvPr/>
          </p:nvSpPr>
          <p:spPr>
            <a:xfrm>
              <a:off x="6127680" y="2951752"/>
              <a:ext cx="168621" cy="364831"/>
            </a:xfrm>
            <a:custGeom>
              <a:avLst/>
              <a:gdLst/>
              <a:ahLst/>
              <a:cxnLst/>
              <a:rect l="l" t="t" r="r" b="b"/>
              <a:pathLst>
                <a:path w="1803" h="3901" extrusionOk="0">
                  <a:moveTo>
                    <a:pt x="204" y="296"/>
                  </a:moveTo>
                  <a:cubicBezTo>
                    <a:pt x="523" y="576"/>
                    <a:pt x="1315" y="1314"/>
                    <a:pt x="1487" y="1887"/>
                  </a:cubicBezTo>
                  <a:cubicBezTo>
                    <a:pt x="1652" y="2438"/>
                    <a:pt x="1493" y="3212"/>
                    <a:pt x="1408" y="3546"/>
                  </a:cubicBezTo>
                  <a:cubicBezTo>
                    <a:pt x="1363" y="3397"/>
                    <a:pt x="1285" y="3172"/>
                    <a:pt x="1180" y="2962"/>
                  </a:cubicBezTo>
                  <a:cubicBezTo>
                    <a:pt x="1036" y="2675"/>
                    <a:pt x="401" y="860"/>
                    <a:pt x="204" y="296"/>
                  </a:cubicBezTo>
                  <a:close/>
                  <a:moveTo>
                    <a:pt x="1" y="1"/>
                  </a:moveTo>
                  <a:lnTo>
                    <a:pt x="55" y="160"/>
                  </a:lnTo>
                  <a:cubicBezTo>
                    <a:pt x="91" y="262"/>
                    <a:pt x="922" y="2660"/>
                    <a:pt x="1095" y="3004"/>
                  </a:cubicBezTo>
                  <a:cubicBezTo>
                    <a:pt x="1263" y="3341"/>
                    <a:pt x="1362" y="3731"/>
                    <a:pt x="1363" y="3736"/>
                  </a:cubicBezTo>
                  <a:lnTo>
                    <a:pt x="1404" y="3900"/>
                  </a:lnTo>
                  <a:lnTo>
                    <a:pt x="1455" y="3738"/>
                  </a:lnTo>
                  <a:cubicBezTo>
                    <a:pt x="1469" y="3691"/>
                    <a:pt x="1802" y="2604"/>
                    <a:pt x="1578" y="1858"/>
                  </a:cubicBezTo>
                  <a:cubicBezTo>
                    <a:pt x="1354" y="1113"/>
                    <a:pt x="181" y="149"/>
                    <a:pt x="13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2;p70">
              <a:extLst>
                <a:ext uri="{FF2B5EF4-FFF2-40B4-BE49-F238E27FC236}">
                  <a16:creationId xmlns:a16="http://schemas.microsoft.com/office/drawing/2014/main" id="{89E51695-EE60-2137-6253-D145897FBB4D}"/>
                </a:ext>
              </a:extLst>
            </p:cNvPr>
            <p:cNvSpPr/>
            <p:nvPr/>
          </p:nvSpPr>
          <p:spPr>
            <a:xfrm>
              <a:off x="6007597" y="3105221"/>
              <a:ext cx="39186" cy="124853"/>
            </a:xfrm>
            <a:custGeom>
              <a:avLst/>
              <a:gdLst/>
              <a:ahLst/>
              <a:cxnLst/>
              <a:rect l="l" t="t" r="r" b="b"/>
              <a:pathLst>
                <a:path w="419" h="1335" extrusionOk="0">
                  <a:moveTo>
                    <a:pt x="224" y="0"/>
                  </a:moveTo>
                  <a:lnTo>
                    <a:pt x="0" y="502"/>
                  </a:lnTo>
                  <a:lnTo>
                    <a:pt x="329" y="1335"/>
                  </a:lnTo>
                  <a:lnTo>
                    <a:pt x="418" y="1300"/>
                  </a:lnTo>
                  <a:lnTo>
                    <a:pt x="104" y="504"/>
                  </a:lnTo>
                  <a:lnTo>
                    <a:pt x="311" y="39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3;p70">
              <a:extLst>
                <a:ext uri="{FF2B5EF4-FFF2-40B4-BE49-F238E27FC236}">
                  <a16:creationId xmlns:a16="http://schemas.microsoft.com/office/drawing/2014/main" id="{522ABF64-C268-E307-8CEB-C50015A4F8A5}"/>
                </a:ext>
              </a:extLst>
            </p:cNvPr>
            <p:cNvSpPr/>
            <p:nvPr/>
          </p:nvSpPr>
          <p:spPr>
            <a:xfrm>
              <a:off x="6013489" y="3288150"/>
              <a:ext cx="76501" cy="64624"/>
            </a:xfrm>
            <a:custGeom>
              <a:avLst/>
              <a:gdLst/>
              <a:ahLst/>
              <a:cxnLst/>
              <a:rect l="l" t="t" r="r" b="b"/>
              <a:pathLst>
                <a:path w="818" h="691" extrusionOk="0">
                  <a:moveTo>
                    <a:pt x="740" y="0"/>
                  </a:moveTo>
                  <a:cubicBezTo>
                    <a:pt x="737" y="5"/>
                    <a:pt x="399" y="482"/>
                    <a:pt x="0" y="599"/>
                  </a:cubicBezTo>
                  <a:lnTo>
                    <a:pt x="28" y="690"/>
                  </a:lnTo>
                  <a:cubicBezTo>
                    <a:pt x="458" y="565"/>
                    <a:pt x="803" y="76"/>
                    <a:pt x="818" y="56"/>
                  </a:cubicBez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4;p70">
              <a:extLst>
                <a:ext uri="{FF2B5EF4-FFF2-40B4-BE49-F238E27FC236}">
                  <a16:creationId xmlns:a16="http://schemas.microsoft.com/office/drawing/2014/main" id="{2070DF69-0BFB-5F70-BDAD-78C6F7E32408}"/>
                </a:ext>
              </a:extLst>
            </p:cNvPr>
            <p:cNvSpPr/>
            <p:nvPr/>
          </p:nvSpPr>
          <p:spPr>
            <a:xfrm>
              <a:off x="5900700" y="3297409"/>
              <a:ext cx="268597" cy="145802"/>
            </a:xfrm>
            <a:custGeom>
              <a:avLst/>
              <a:gdLst/>
              <a:ahLst/>
              <a:cxnLst/>
              <a:rect l="l" t="t" r="r" b="b"/>
              <a:pathLst>
                <a:path w="2872" h="1559" extrusionOk="0">
                  <a:moveTo>
                    <a:pt x="2776" y="1"/>
                  </a:moveTo>
                  <a:cubicBezTo>
                    <a:pt x="2776" y="6"/>
                    <a:pt x="2749" y="511"/>
                    <a:pt x="2537" y="841"/>
                  </a:cubicBezTo>
                  <a:cubicBezTo>
                    <a:pt x="2328" y="1167"/>
                    <a:pt x="1279" y="1413"/>
                    <a:pt x="942" y="1461"/>
                  </a:cubicBezTo>
                  <a:cubicBezTo>
                    <a:pt x="930" y="1463"/>
                    <a:pt x="918" y="1464"/>
                    <a:pt x="906" y="1464"/>
                  </a:cubicBezTo>
                  <a:cubicBezTo>
                    <a:pt x="639" y="1464"/>
                    <a:pt x="216" y="1085"/>
                    <a:pt x="70" y="933"/>
                  </a:cubicBezTo>
                  <a:lnTo>
                    <a:pt x="1" y="999"/>
                  </a:lnTo>
                  <a:cubicBezTo>
                    <a:pt x="24" y="1023"/>
                    <a:pt x="542" y="1559"/>
                    <a:pt x="907" y="1559"/>
                  </a:cubicBezTo>
                  <a:cubicBezTo>
                    <a:pt x="924" y="1559"/>
                    <a:pt x="940" y="1558"/>
                    <a:pt x="955" y="1556"/>
                  </a:cubicBezTo>
                  <a:cubicBezTo>
                    <a:pt x="1225" y="1517"/>
                    <a:pt x="2370" y="1278"/>
                    <a:pt x="2618" y="893"/>
                  </a:cubicBezTo>
                  <a:cubicBezTo>
                    <a:pt x="2843" y="540"/>
                    <a:pt x="2871" y="27"/>
                    <a:pt x="2872" y="5"/>
                  </a:cubicBezTo>
                  <a:lnTo>
                    <a:pt x="2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5;p70">
              <a:extLst>
                <a:ext uri="{FF2B5EF4-FFF2-40B4-BE49-F238E27FC236}">
                  <a16:creationId xmlns:a16="http://schemas.microsoft.com/office/drawing/2014/main" id="{AB12B8DE-7849-B4F4-662E-FDC06EABC804}"/>
                </a:ext>
              </a:extLst>
            </p:cNvPr>
            <p:cNvSpPr/>
            <p:nvPr/>
          </p:nvSpPr>
          <p:spPr>
            <a:xfrm>
              <a:off x="5989360" y="3403837"/>
              <a:ext cx="129342" cy="92961"/>
            </a:xfrm>
            <a:custGeom>
              <a:avLst/>
              <a:gdLst/>
              <a:ahLst/>
              <a:cxnLst/>
              <a:rect l="l" t="t" r="r" b="b"/>
              <a:pathLst>
                <a:path w="1383" h="994" extrusionOk="0">
                  <a:moveTo>
                    <a:pt x="1382" y="0"/>
                  </a:moveTo>
                  <a:lnTo>
                    <a:pt x="0" y="371"/>
                  </a:lnTo>
                  <a:cubicBezTo>
                    <a:pt x="0" y="371"/>
                    <a:pt x="690" y="993"/>
                    <a:pt x="992" y="993"/>
                  </a:cubicBezTo>
                  <a:cubicBezTo>
                    <a:pt x="1008" y="993"/>
                    <a:pt x="1023" y="991"/>
                    <a:pt x="1037" y="988"/>
                  </a:cubicBezTo>
                  <a:cubicBezTo>
                    <a:pt x="1309" y="913"/>
                    <a:pt x="1382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6;p70">
              <a:extLst>
                <a:ext uri="{FF2B5EF4-FFF2-40B4-BE49-F238E27FC236}">
                  <a16:creationId xmlns:a16="http://schemas.microsoft.com/office/drawing/2014/main" id="{EDC6034E-8BD3-0668-D3EF-757D0AFF4544}"/>
                </a:ext>
              </a:extLst>
            </p:cNvPr>
            <p:cNvSpPr/>
            <p:nvPr/>
          </p:nvSpPr>
          <p:spPr>
            <a:xfrm>
              <a:off x="5980195" y="3397852"/>
              <a:ext cx="143464" cy="103342"/>
            </a:xfrm>
            <a:custGeom>
              <a:avLst/>
              <a:gdLst/>
              <a:ahLst/>
              <a:cxnLst/>
              <a:rect l="l" t="t" r="r" b="b"/>
              <a:pathLst>
                <a:path w="1534" h="1105" extrusionOk="0">
                  <a:moveTo>
                    <a:pt x="1427" y="128"/>
                  </a:moveTo>
                  <a:cubicBezTo>
                    <a:pt x="1391" y="469"/>
                    <a:pt x="1285" y="960"/>
                    <a:pt x="1122" y="1005"/>
                  </a:cubicBezTo>
                  <a:cubicBezTo>
                    <a:pt x="1112" y="1008"/>
                    <a:pt x="1101" y="1010"/>
                    <a:pt x="1089" y="1010"/>
                  </a:cubicBezTo>
                  <a:cubicBezTo>
                    <a:pt x="900" y="1010"/>
                    <a:pt x="475" y="698"/>
                    <a:pt x="197" y="458"/>
                  </a:cubicBezTo>
                  <a:lnTo>
                    <a:pt x="1427" y="128"/>
                  </a:lnTo>
                  <a:close/>
                  <a:moveTo>
                    <a:pt x="1534" y="0"/>
                  </a:moveTo>
                  <a:lnTo>
                    <a:pt x="1" y="410"/>
                  </a:lnTo>
                  <a:lnTo>
                    <a:pt x="67" y="470"/>
                  </a:lnTo>
                  <a:cubicBezTo>
                    <a:pt x="142" y="539"/>
                    <a:pt x="778" y="1104"/>
                    <a:pt x="1093" y="1104"/>
                  </a:cubicBezTo>
                  <a:cubicBezTo>
                    <a:pt x="1113" y="1104"/>
                    <a:pt x="1131" y="1102"/>
                    <a:pt x="1148" y="1098"/>
                  </a:cubicBezTo>
                  <a:cubicBezTo>
                    <a:pt x="1442" y="1017"/>
                    <a:pt x="1520" y="165"/>
                    <a:pt x="1528" y="68"/>
                  </a:cubicBezTo>
                  <a:lnTo>
                    <a:pt x="1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7;p70">
              <a:extLst>
                <a:ext uri="{FF2B5EF4-FFF2-40B4-BE49-F238E27FC236}">
                  <a16:creationId xmlns:a16="http://schemas.microsoft.com/office/drawing/2014/main" id="{0BAF4C26-BAC2-C950-AC50-8A325129BFBF}"/>
                </a:ext>
              </a:extLst>
            </p:cNvPr>
            <p:cNvSpPr/>
            <p:nvPr/>
          </p:nvSpPr>
          <p:spPr>
            <a:xfrm>
              <a:off x="5852442" y="3223059"/>
              <a:ext cx="64250" cy="42553"/>
            </a:xfrm>
            <a:custGeom>
              <a:avLst/>
              <a:gdLst/>
              <a:ahLst/>
              <a:cxnLst/>
              <a:rect l="l" t="t" r="r" b="b"/>
              <a:pathLst>
                <a:path w="687" h="455" extrusionOk="0">
                  <a:moveTo>
                    <a:pt x="445" y="0"/>
                  </a:moveTo>
                  <a:cubicBezTo>
                    <a:pt x="331" y="0"/>
                    <a:pt x="237" y="30"/>
                    <a:pt x="164" y="88"/>
                  </a:cubicBezTo>
                  <a:cubicBezTo>
                    <a:pt x="0" y="220"/>
                    <a:pt x="10" y="445"/>
                    <a:pt x="10" y="455"/>
                  </a:cubicBezTo>
                  <a:lnTo>
                    <a:pt x="105" y="450"/>
                  </a:lnTo>
                  <a:cubicBezTo>
                    <a:pt x="105" y="448"/>
                    <a:pt x="99" y="263"/>
                    <a:pt x="225" y="163"/>
                  </a:cubicBezTo>
                  <a:cubicBezTo>
                    <a:pt x="281" y="118"/>
                    <a:pt x="355" y="96"/>
                    <a:pt x="446" y="96"/>
                  </a:cubicBezTo>
                  <a:cubicBezTo>
                    <a:pt x="510" y="96"/>
                    <a:pt x="582" y="107"/>
                    <a:pt x="663" y="128"/>
                  </a:cubicBezTo>
                  <a:lnTo>
                    <a:pt x="687" y="36"/>
                  </a:lnTo>
                  <a:cubicBezTo>
                    <a:pt x="598" y="12"/>
                    <a:pt x="518" y="0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8;p70">
              <a:extLst>
                <a:ext uri="{FF2B5EF4-FFF2-40B4-BE49-F238E27FC236}">
                  <a16:creationId xmlns:a16="http://schemas.microsoft.com/office/drawing/2014/main" id="{38D6B07F-D69F-F63C-8D98-D4BBEC282F7C}"/>
                </a:ext>
              </a:extLst>
            </p:cNvPr>
            <p:cNvSpPr/>
            <p:nvPr/>
          </p:nvSpPr>
          <p:spPr>
            <a:xfrm>
              <a:off x="6066142" y="3157033"/>
              <a:ext cx="75940" cy="38905"/>
            </a:xfrm>
            <a:custGeom>
              <a:avLst/>
              <a:gdLst/>
              <a:ahLst/>
              <a:cxnLst/>
              <a:rect l="l" t="t" r="r" b="b"/>
              <a:pathLst>
                <a:path w="812" h="416" extrusionOk="0">
                  <a:moveTo>
                    <a:pt x="514" y="0"/>
                  </a:moveTo>
                  <a:cubicBezTo>
                    <a:pt x="482" y="0"/>
                    <a:pt x="450" y="4"/>
                    <a:pt x="417" y="12"/>
                  </a:cubicBezTo>
                  <a:cubicBezTo>
                    <a:pt x="159" y="73"/>
                    <a:pt x="7" y="359"/>
                    <a:pt x="1" y="372"/>
                  </a:cubicBezTo>
                  <a:lnTo>
                    <a:pt x="86" y="416"/>
                  </a:lnTo>
                  <a:cubicBezTo>
                    <a:pt x="87" y="413"/>
                    <a:pt x="224" y="155"/>
                    <a:pt x="439" y="105"/>
                  </a:cubicBezTo>
                  <a:cubicBezTo>
                    <a:pt x="464" y="99"/>
                    <a:pt x="489" y="96"/>
                    <a:pt x="514" y="96"/>
                  </a:cubicBezTo>
                  <a:cubicBezTo>
                    <a:pt x="593" y="96"/>
                    <a:pt x="674" y="126"/>
                    <a:pt x="755" y="185"/>
                  </a:cubicBezTo>
                  <a:lnTo>
                    <a:pt x="812" y="107"/>
                  </a:lnTo>
                  <a:cubicBezTo>
                    <a:pt x="713" y="36"/>
                    <a:pt x="613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9;p70">
              <a:extLst>
                <a:ext uri="{FF2B5EF4-FFF2-40B4-BE49-F238E27FC236}">
                  <a16:creationId xmlns:a16="http://schemas.microsoft.com/office/drawing/2014/main" id="{3986576D-E483-9C4E-D9C6-43E7C9709878}"/>
                </a:ext>
              </a:extLst>
            </p:cNvPr>
            <p:cNvSpPr/>
            <p:nvPr/>
          </p:nvSpPr>
          <p:spPr>
            <a:xfrm>
              <a:off x="5782861" y="3101948"/>
              <a:ext cx="142622" cy="89127"/>
            </a:xfrm>
            <a:custGeom>
              <a:avLst/>
              <a:gdLst/>
              <a:ahLst/>
              <a:cxnLst/>
              <a:rect l="l" t="t" r="r" b="b"/>
              <a:pathLst>
                <a:path w="1525" h="953" extrusionOk="0">
                  <a:moveTo>
                    <a:pt x="1104" y="0"/>
                  </a:moveTo>
                  <a:cubicBezTo>
                    <a:pt x="242" y="0"/>
                    <a:pt x="23" y="763"/>
                    <a:pt x="21" y="772"/>
                  </a:cubicBezTo>
                  <a:cubicBezTo>
                    <a:pt x="0" y="848"/>
                    <a:pt x="46" y="926"/>
                    <a:pt x="121" y="947"/>
                  </a:cubicBezTo>
                  <a:cubicBezTo>
                    <a:pt x="135" y="951"/>
                    <a:pt x="147" y="952"/>
                    <a:pt x="160" y="952"/>
                  </a:cubicBezTo>
                  <a:cubicBezTo>
                    <a:pt x="223" y="952"/>
                    <a:pt x="281" y="911"/>
                    <a:pt x="298" y="848"/>
                  </a:cubicBezTo>
                  <a:cubicBezTo>
                    <a:pt x="305" y="823"/>
                    <a:pt x="465" y="288"/>
                    <a:pt x="1111" y="288"/>
                  </a:cubicBezTo>
                  <a:cubicBezTo>
                    <a:pt x="1182" y="288"/>
                    <a:pt x="1260" y="294"/>
                    <a:pt x="1345" y="309"/>
                  </a:cubicBezTo>
                  <a:cubicBezTo>
                    <a:pt x="1353" y="310"/>
                    <a:pt x="1361" y="311"/>
                    <a:pt x="1369" y="311"/>
                  </a:cubicBezTo>
                  <a:cubicBezTo>
                    <a:pt x="1437" y="311"/>
                    <a:pt x="1498" y="262"/>
                    <a:pt x="1510" y="192"/>
                  </a:cubicBezTo>
                  <a:cubicBezTo>
                    <a:pt x="1524" y="115"/>
                    <a:pt x="1472" y="40"/>
                    <a:pt x="1394" y="27"/>
                  </a:cubicBezTo>
                  <a:cubicBezTo>
                    <a:pt x="1290" y="9"/>
                    <a:pt x="1194" y="0"/>
                    <a:pt x="1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0;p70">
              <a:extLst>
                <a:ext uri="{FF2B5EF4-FFF2-40B4-BE49-F238E27FC236}">
                  <a16:creationId xmlns:a16="http://schemas.microsoft.com/office/drawing/2014/main" id="{7016F52A-75D9-AE9D-75C9-4280F8FD813B}"/>
                </a:ext>
              </a:extLst>
            </p:cNvPr>
            <p:cNvSpPr/>
            <p:nvPr/>
          </p:nvSpPr>
          <p:spPr>
            <a:xfrm>
              <a:off x="6038740" y="3036857"/>
              <a:ext cx="127471" cy="57329"/>
            </a:xfrm>
            <a:custGeom>
              <a:avLst/>
              <a:gdLst/>
              <a:ahLst/>
              <a:cxnLst/>
              <a:rect l="l" t="t" r="r" b="b"/>
              <a:pathLst>
                <a:path w="1363" h="613" extrusionOk="0">
                  <a:moveTo>
                    <a:pt x="668" y="0"/>
                  </a:moveTo>
                  <a:cubicBezTo>
                    <a:pt x="661" y="0"/>
                    <a:pt x="654" y="0"/>
                    <a:pt x="646" y="1"/>
                  </a:cubicBezTo>
                  <a:cubicBezTo>
                    <a:pt x="285" y="14"/>
                    <a:pt x="55" y="349"/>
                    <a:pt x="45" y="364"/>
                  </a:cubicBezTo>
                  <a:cubicBezTo>
                    <a:pt x="0" y="429"/>
                    <a:pt x="17" y="518"/>
                    <a:pt x="83" y="563"/>
                  </a:cubicBezTo>
                  <a:cubicBezTo>
                    <a:pt x="107" y="580"/>
                    <a:pt x="135" y="588"/>
                    <a:pt x="163" y="588"/>
                  </a:cubicBezTo>
                  <a:cubicBezTo>
                    <a:pt x="209" y="588"/>
                    <a:pt x="255" y="566"/>
                    <a:pt x="282" y="524"/>
                  </a:cubicBezTo>
                  <a:cubicBezTo>
                    <a:pt x="283" y="522"/>
                    <a:pt x="443" y="296"/>
                    <a:pt x="657" y="288"/>
                  </a:cubicBezTo>
                  <a:cubicBezTo>
                    <a:pt x="661" y="288"/>
                    <a:pt x="665" y="288"/>
                    <a:pt x="668" y="288"/>
                  </a:cubicBezTo>
                  <a:cubicBezTo>
                    <a:pt x="804" y="288"/>
                    <a:pt x="945" y="378"/>
                    <a:pt x="1087" y="558"/>
                  </a:cubicBezTo>
                  <a:cubicBezTo>
                    <a:pt x="1115" y="594"/>
                    <a:pt x="1157" y="613"/>
                    <a:pt x="1200" y="613"/>
                  </a:cubicBezTo>
                  <a:cubicBezTo>
                    <a:pt x="1231" y="613"/>
                    <a:pt x="1262" y="602"/>
                    <a:pt x="1290" y="581"/>
                  </a:cubicBezTo>
                  <a:cubicBezTo>
                    <a:pt x="1352" y="532"/>
                    <a:pt x="1362" y="441"/>
                    <a:pt x="1313" y="380"/>
                  </a:cubicBezTo>
                  <a:cubicBezTo>
                    <a:pt x="1112" y="127"/>
                    <a:pt x="896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510;p54">
            <a:extLst>
              <a:ext uri="{FF2B5EF4-FFF2-40B4-BE49-F238E27FC236}">
                <a16:creationId xmlns:a16="http://schemas.microsoft.com/office/drawing/2014/main" id="{1CFAE959-D008-C2A4-11C1-671413B4A4D3}"/>
              </a:ext>
            </a:extLst>
          </p:cNvPr>
          <p:cNvSpPr txBox="1">
            <a:spLocks/>
          </p:cNvSpPr>
          <p:nvPr/>
        </p:nvSpPr>
        <p:spPr>
          <a:xfrm>
            <a:off x="1210886" y="568378"/>
            <a:ext cx="999219" cy="795099"/>
          </a:xfrm>
          <a:prstGeom prst="wedgeRectCallout">
            <a:avLst>
              <a:gd name="adj1" fmla="val 63518"/>
              <a:gd name="adj2" fmla="val -23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5000" dirty="0">
                <a:latin typeface="Inconsolata" pitchFamily="1" charset="0"/>
                <a:ea typeface="Inconsolata" pitchFamily="1" charset="0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"/>
          <p:cNvSpPr txBox="1">
            <a:spLocks noGrp="1"/>
          </p:cNvSpPr>
          <p:nvPr>
            <p:ph type="title"/>
          </p:nvPr>
        </p:nvSpPr>
        <p:spPr>
          <a:xfrm>
            <a:off x="246600" y="2358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the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16" name="Google Shape;1016;p45"/>
          <p:cNvSpPr txBox="1">
            <a:spLocks noGrp="1"/>
          </p:cNvSpPr>
          <p:nvPr>
            <p:ph type="subTitle" idx="5"/>
          </p:nvPr>
        </p:nvSpPr>
        <p:spPr>
          <a:xfrm>
            <a:off x="1898100" y="1709950"/>
            <a:ext cx="2200500" cy="4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</a:t>
            </a:r>
            <a:endParaRPr dirty="0"/>
          </a:p>
        </p:txBody>
      </p:sp>
      <p:sp>
        <p:nvSpPr>
          <p:cNvPr id="1017" name="Google Shape;1017;p45"/>
          <p:cNvSpPr txBox="1">
            <a:spLocks noGrp="1"/>
          </p:cNvSpPr>
          <p:nvPr>
            <p:ph type="subTitle" idx="6"/>
          </p:nvPr>
        </p:nvSpPr>
        <p:spPr>
          <a:xfrm>
            <a:off x="1831953" y="3078074"/>
            <a:ext cx="2200500" cy="802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User Interface</a:t>
            </a:r>
            <a:endParaRPr dirty="0"/>
          </a:p>
        </p:txBody>
      </p:sp>
      <p:sp>
        <p:nvSpPr>
          <p:cNvPr id="1018" name="Google Shape;1018;p45"/>
          <p:cNvSpPr txBox="1">
            <a:spLocks noGrp="1"/>
          </p:cNvSpPr>
          <p:nvPr>
            <p:ph type="subTitle" idx="7"/>
          </p:nvPr>
        </p:nvSpPr>
        <p:spPr>
          <a:xfrm>
            <a:off x="5045400" y="1709950"/>
            <a:ext cx="2200500" cy="4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Limited Scope</a:t>
            </a:r>
            <a:endParaRPr dirty="0"/>
          </a:p>
        </p:txBody>
      </p:sp>
      <p:sp>
        <p:nvSpPr>
          <p:cNvPr id="1019" name="Google Shape;1019;p45"/>
          <p:cNvSpPr txBox="1">
            <a:spLocks noGrp="1"/>
          </p:cNvSpPr>
          <p:nvPr>
            <p:ph type="subTitle" idx="8"/>
          </p:nvPr>
        </p:nvSpPr>
        <p:spPr>
          <a:xfrm>
            <a:off x="5111549" y="3254161"/>
            <a:ext cx="2200500" cy="45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</a:t>
            </a:r>
            <a:endParaRPr dirty="0"/>
          </a:p>
        </p:txBody>
      </p:sp>
      <p:sp>
        <p:nvSpPr>
          <p:cNvPr id="2" name="Google Shape;1510;p54">
            <a:extLst>
              <a:ext uri="{FF2B5EF4-FFF2-40B4-BE49-F238E27FC236}">
                <a16:creationId xmlns:a16="http://schemas.microsoft.com/office/drawing/2014/main" id="{3128D58E-B52B-0FCC-35EF-00EF1026A52E}"/>
              </a:ext>
            </a:extLst>
          </p:cNvPr>
          <p:cNvSpPr txBox="1">
            <a:spLocks/>
          </p:cNvSpPr>
          <p:nvPr/>
        </p:nvSpPr>
        <p:spPr>
          <a:xfrm>
            <a:off x="95289" y="124678"/>
            <a:ext cx="999219" cy="795099"/>
          </a:xfrm>
          <a:prstGeom prst="wedgeRectCallout">
            <a:avLst>
              <a:gd name="adj1" fmla="val 63518"/>
              <a:gd name="adj2" fmla="val -23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5000" dirty="0">
                <a:latin typeface="Inconsolata" pitchFamily="1" charset="0"/>
                <a:ea typeface="Inconsolata" pitchFamily="1" charset="0"/>
              </a:rPr>
              <a:t>04</a:t>
            </a:r>
          </a:p>
        </p:txBody>
      </p:sp>
      <p:grpSp>
        <p:nvGrpSpPr>
          <p:cNvPr id="53" name="Google Shape;10746;p84"/>
          <p:cNvGrpSpPr/>
          <p:nvPr/>
        </p:nvGrpSpPr>
        <p:grpSpPr>
          <a:xfrm>
            <a:off x="2681799" y="1333300"/>
            <a:ext cx="391368" cy="376650"/>
            <a:chOff x="-37534750" y="2668075"/>
            <a:chExt cx="332400" cy="319900"/>
          </a:xfrm>
          <a:solidFill>
            <a:srgbClr val="FFC000"/>
          </a:solidFill>
        </p:grpSpPr>
        <p:sp>
          <p:nvSpPr>
            <p:cNvPr id="54" name="Google Shape;10747;p84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48;p84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4" name="Google Shape;11194;p85"/>
          <p:cNvSpPr/>
          <p:nvPr/>
        </p:nvSpPr>
        <p:spPr>
          <a:xfrm>
            <a:off x="5970007" y="1346896"/>
            <a:ext cx="351286" cy="349457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65" name="Google Shape;11765;p87"/>
          <p:cNvGrpSpPr/>
          <p:nvPr/>
        </p:nvGrpSpPr>
        <p:grpSpPr>
          <a:xfrm>
            <a:off x="2713088" y="2671558"/>
            <a:ext cx="360079" cy="357304"/>
            <a:chOff x="-50524250" y="2686150"/>
            <a:chExt cx="301675" cy="299350"/>
          </a:xfrm>
          <a:solidFill>
            <a:srgbClr val="FFC000"/>
          </a:solidFill>
        </p:grpSpPr>
        <p:sp>
          <p:nvSpPr>
            <p:cNvPr id="11766" name="Google Shape;11766;p87"/>
            <p:cNvSpPr/>
            <p:nvPr/>
          </p:nvSpPr>
          <p:spPr>
            <a:xfrm>
              <a:off x="-50488025" y="279250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2"/>
                    <a:pt x="379" y="2112"/>
                  </a:cubicBezTo>
                  <a:cubicBezTo>
                    <a:pt x="568" y="2112"/>
                    <a:pt x="725" y="1954"/>
                    <a:pt x="725" y="1765"/>
                  </a:cubicBezTo>
                  <a:lnTo>
                    <a:pt x="725" y="347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1767" name="Google Shape;11767;p87"/>
            <p:cNvSpPr/>
            <p:nvPr/>
          </p:nvSpPr>
          <p:spPr>
            <a:xfrm>
              <a:off x="-50488025" y="2897250"/>
              <a:ext cx="18150" cy="53600"/>
            </a:xfrm>
            <a:custGeom>
              <a:avLst/>
              <a:gdLst/>
              <a:ahLst/>
              <a:cxnLst/>
              <a:rect l="l" t="t" r="r" b="b"/>
              <a:pathLst>
                <a:path w="726" h="2144" extrusionOk="0">
                  <a:moveTo>
                    <a:pt x="379" y="1"/>
                  </a:moveTo>
                  <a:cubicBezTo>
                    <a:pt x="158" y="1"/>
                    <a:pt x="1" y="159"/>
                    <a:pt x="1" y="379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79" y="2143"/>
                  </a:cubicBezTo>
                  <a:cubicBezTo>
                    <a:pt x="568" y="2143"/>
                    <a:pt x="725" y="1986"/>
                    <a:pt x="725" y="1797"/>
                  </a:cubicBezTo>
                  <a:lnTo>
                    <a:pt x="725" y="379"/>
                  </a:lnTo>
                  <a:cubicBezTo>
                    <a:pt x="725" y="159"/>
                    <a:pt x="568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1768" name="Google Shape;11768;p87"/>
            <p:cNvSpPr/>
            <p:nvPr/>
          </p:nvSpPr>
          <p:spPr>
            <a:xfrm>
              <a:off x="-50488025" y="2861825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1769" name="Google Shape;11769;p87"/>
            <p:cNvSpPr/>
            <p:nvPr/>
          </p:nvSpPr>
          <p:spPr>
            <a:xfrm>
              <a:off x="-50524250" y="2686150"/>
              <a:ext cx="301675" cy="52825"/>
            </a:xfrm>
            <a:custGeom>
              <a:avLst/>
              <a:gdLst/>
              <a:ahLst/>
              <a:cxnLst/>
              <a:rect l="l" t="t" r="r" b="b"/>
              <a:pathLst>
                <a:path w="12067" h="2113" extrusionOk="0">
                  <a:moveTo>
                    <a:pt x="2143" y="695"/>
                  </a:moveTo>
                  <a:lnTo>
                    <a:pt x="2143" y="1419"/>
                  </a:lnTo>
                  <a:lnTo>
                    <a:pt x="1891" y="1419"/>
                  </a:lnTo>
                  <a:lnTo>
                    <a:pt x="1166" y="1041"/>
                  </a:lnTo>
                  <a:lnTo>
                    <a:pt x="1891" y="695"/>
                  </a:lnTo>
                  <a:close/>
                  <a:moveTo>
                    <a:pt x="9924" y="695"/>
                  </a:moveTo>
                  <a:lnTo>
                    <a:pt x="9924" y="1419"/>
                  </a:lnTo>
                  <a:lnTo>
                    <a:pt x="2836" y="1419"/>
                  </a:lnTo>
                  <a:lnTo>
                    <a:pt x="2836" y="695"/>
                  </a:lnTo>
                  <a:close/>
                  <a:moveTo>
                    <a:pt x="10996" y="695"/>
                  </a:moveTo>
                  <a:cubicBezTo>
                    <a:pt x="11185" y="695"/>
                    <a:pt x="11342" y="852"/>
                    <a:pt x="11342" y="1041"/>
                  </a:cubicBezTo>
                  <a:cubicBezTo>
                    <a:pt x="11342" y="1262"/>
                    <a:pt x="11185" y="1419"/>
                    <a:pt x="10996" y="1419"/>
                  </a:cubicBezTo>
                  <a:lnTo>
                    <a:pt x="10649" y="1419"/>
                  </a:lnTo>
                  <a:lnTo>
                    <a:pt x="10649" y="695"/>
                  </a:lnTo>
                  <a:close/>
                  <a:moveTo>
                    <a:pt x="1782" y="1"/>
                  </a:moveTo>
                  <a:cubicBezTo>
                    <a:pt x="1689" y="1"/>
                    <a:pt x="1556" y="47"/>
                    <a:pt x="252" y="726"/>
                  </a:cubicBezTo>
                  <a:cubicBezTo>
                    <a:pt x="0" y="852"/>
                    <a:pt x="0" y="1199"/>
                    <a:pt x="252" y="1356"/>
                  </a:cubicBezTo>
                  <a:cubicBezTo>
                    <a:pt x="1765" y="2113"/>
                    <a:pt x="1702" y="2113"/>
                    <a:pt x="1828" y="2113"/>
                  </a:cubicBezTo>
                  <a:lnTo>
                    <a:pt x="10996" y="2113"/>
                  </a:lnTo>
                  <a:cubicBezTo>
                    <a:pt x="11594" y="2113"/>
                    <a:pt x="12067" y="1640"/>
                    <a:pt x="12067" y="1041"/>
                  </a:cubicBezTo>
                  <a:cubicBezTo>
                    <a:pt x="12067" y="474"/>
                    <a:pt x="11594" y="2"/>
                    <a:pt x="10996" y="2"/>
                  </a:cubicBezTo>
                  <a:lnTo>
                    <a:pt x="1828" y="2"/>
                  </a:lnTo>
                  <a:cubicBezTo>
                    <a:pt x="1810" y="2"/>
                    <a:pt x="1796" y="1"/>
                    <a:pt x="1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1770" name="Google Shape;11770;p87"/>
            <p:cNvSpPr/>
            <p:nvPr/>
          </p:nvSpPr>
          <p:spPr>
            <a:xfrm>
              <a:off x="-50523475" y="2757075"/>
              <a:ext cx="300900" cy="228425"/>
            </a:xfrm>
            <a:custGeom>
              <a:avLst/>
              <a:gdLst/>
              <a:ahLst/>
              <a:cxnLst/>
              <a:rect l="l" t="t" r="r" b="b"/>
              <a:pathLst>
                <a:path w="12036" h="9137" extrusionOk="0">
                  <a:moveTo>
                    <a:pt x="10965" y="725"/>
                  </a:moveTo>
                  <a:cubicBezTo>
                    <a:pt x="11154" y="725"/>
                    <a:pt x="11311" y="882"/>
                    <a:pt x="11311" y="1103"/>
                  </a:cubicBezTo>
                  <a:lnTo>
                    <a:pt x="11311" y="8097"/>
                  </a:lnTo>
                  <a:cubicBezTo>
                    <a:pt x="11311" y="8286"/>
                    <a:pt x="11154" y="8443"/>
                    <a:pt x="10965" y="8443"/>
                  </a:cubicBezTo>
                  <a:lnTo>
                    <a:pt x="1072" y="8443"/>
                  </a:lnTo>
                  <a:cubicBezTo>
                    <a:pt x="883" y="8443"/>
                    <a:pt x="725" y="8286"/>
                    <a:pt x="725" y="8097"/>
                  </a:cubicBezTo>
                  <a:lnTo>
                    <a:pt x="725" y="1103"/>
                  </a:lnTo>
                  <a:cubicBezTo>
                    <a:pt x="725" y="882"/>
                    <a:pt x="883" y="725"/>
                    <a:pt x="1072" y="725"/>
                  </a:cubicBezTo>
                  <a:close/>
                  <a:moveTo>
                    <a:pt x="1072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065"/>
                  </a:lnTo>
                  <a:cubicBezTo>
                    <a:pt x="1" y="8664"/>
                    <a:pt x="473" y="9137"/>
                    <a:pt x="1072" y="9137"/>
                  </a:cubicBezTo>
                  <a:lnTo>
                    <a:pt x="10965" y="9137"/>
                  </a:lnTo>
                  <a:cubicBezTo>
                    <a:pt x="11532" y="9137"/>
                    <a:pt x="12004" y="8664"/>
                    <a:pt x="12004" y="8065"/>
                  </a:cubicBezTo>
                  <a:lnTo>
                    <a:pt x="12004" y="1040"/>
                  </a:lnTo>
                  <a:cubicBezTo>
                    <a:pt x="12036" y="473"/>
                    <a:pt x="11532" y="0"/>
                    <a:pt x="10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11771" name="Google Shape;11771;p87"/>
            <p:cNvSpPr/>
            <p:nvPr/>
          </p:nvSpPr>
          <p:spPr>
            <a:xfrm>
              <a:off x="-50453375" y="2792500"/>
              <a:ext cx="194575" cy="158350"/>
            </a:xfrm>
            <a:custGeom>
              <a:avLst/>
              <a:gdLst/>
              <a:ahLst/>
              <a:cxnLst/>
              <a:rect l="l" t="t" r="r" b="b"/>
              <a:pathLst>
                <a:path w="7783" h="6334" extrusionOk="0">
                  <a:moveTo>
                    <a:pt x="7089" y="694"/>
                  </a:moveTo>
                  <a:lnTo>
                    <a:pt x="7089" y="5609"/>
                  </a:lnTo>
                  <a:lnTo>
                    <a:pt x="694" y="5609"/>
                  </a:lnTo>
                  <a:lnTo>
                    <a:pt x="694" y="694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5987"/>
                  </a:lnTo>
                  <a:cubicBezTo>
                    <a:pt x="1" y="6176"/>
                    <a:pt x="158" y="6333"/>
                    <a:pt x="347" y="6333"/>
                  </a:cubicBezTo>
                  <a:lnTo>
                    <a:pt x="7436" y="6333"/>
                  </a:lnTo>
                  <a:cubicBezTo>
                    <a:pt x="7656" y="6333"/>
                    <a:pt x="7782" y="6176"/>
                    <a:pt x="7782" y="5987"/>
                  </a:cubicBezTo>
                  <a:lnTo>
                    <a:pt x="7782" y="347"/>
                  </a:lnTo>
                  <a:cubicBezTo>
                    <a:pt x="7782" y="158"/>
                    <a:pt x="7656" y="1"/>
                    <a:pt x="7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  <p:sp>
        <p:nvSpPr>
          <p:cNvPr id="12286" name="Google Shape;12286;p89"/>
          <p:cNvSpPr/>
          <p:nvPr/>
        </p:nvSpPr>
        <p:spPr>
          <a:xfrm>
            <a:off x="6070835" y="2798497"/>
            <a:ext cx="433284" cy="422781"/>
          </a:xfrm>
          <a:custGeom>
            <a:avLst/>
            <a:gdLst/>
            <a:ahLst/>
            <a:cxnLst/>
            <a:rect l="l" t="t" r="r" b="b"/>
            <a:pathLst>
              <a:path w="12004" h="11713" extrusionOk="0">
                <a:moveTo>
                  <a:pt x="8633" y="2088"/>
                </a:moveTo>
                <a:cubicBezTo>
                  <a:pt x="8900" y="2088"/>
                  <a:pt x="9168" y="2182"/>
                  <a:pt x="9357" y="2371"/>
                </a:cubicBezTo>
                <a:cubicBezTo>
                  <a:pt x="9767" y="2781"/>
                  <a:pt x="9767" y="3442"/>
                  <a:pt x="9357" y="3820"/>
                </a:cubicBezTo>
                <a:lnTo>
                  <a:pt x="8128" y="5018"/>
                </a:lnTo>
                <a:cubicBezTo>
                  <a:pt x="7939" y="4702"/>
                  <a:pt x="7750" y="4419"/>
                  <a:pt x="7498" y="4135"/>
                </a:cubicBezTo>
                <a:cubicBezTo>
                  <a:pt x="7278" y="3915"/>
                  <a:pt x="6994" y="3726"/>
                  <a:pt x="6679" y="3568"/>
                </a:cubicBezTo>
                <a:lnTo>
                  <a:pt x="7908" y="2371"/>
                </a:lnTo>
                <a:cubicBezTo>
                  <a:pt x="8097" y="2182"/>
                  <a:pt x="8365" y="2088"/>
                  <a:pt x="8633" y="2088"/>
                </a:cubicBezTo>
                <a:close/>
                <a:moveTo>
                  <a:pt x="5230" y="5333"/>
                </a:moveTo>
                <a:cubicBezTo>
                  <a:pt x="5514" y="5333"/>
                  <a:pt x="5829" y="5396"/>
                  <a:pt x="6018" y="5648"/>
                </a:cubicBezTo>
                <a:cubicBezTo>
                  <a:pt x="6207" y="5837"/>
                  <a:pt x="6333" y="6120"/>
                  <a:pt x="6333" y="6435"/>
                </a:cubicBezTo>
                <a:cubicBezTo>
                  <a:pt x="6049" y="6435"/>
                  <a:pt x="5766" y="6309"/>
                  <a:pt x="5545" y="6120"/>
                </a:cubicBezTo>
                <a:cubicBezTo>
                  <a:pt x="5356" y="5931"/>
                  <a:pt x="5230" y="5648"/>
                  <a:pt x="5230" y="5333"/>
                </a:cubicBezTo>
                <a:close/>
                <a:moveTo>
                  <a:pt x="8617" y="717"/>
                </a:moveTo>
                <a:cubicBezTo>
                  <a:pt x="9223" y="717"/>
                  <a:pt x="9830" y="953"/>
                  <a:pt x="10302" y="1426"/>
                </a:cubicBezTo>
                <a:cubicBezTo>
                  <a:pt x="11247" y="2340"/>
                  <a:pt x="11247" y="3883"/>
                  <a:pt x="10302" y="4828"/>
                </a:cubicBezTo>
                <a:lnTo>
                  <a:pt x="8381" y="6719"/>
                </a:lnTo>
                <a:cubicBezTo>
                  <a:pt x="8412" y="6404"/>
                  <a:pt x="8412" y="6089"/>
                  <a:pt x="8349" y="5774"/>
                </a:cubicBezTo>
                <a:lnTo>
                  <a:pt x="9798" y="4356"/>
                </a:lnTo>
                <a:cubicBezTo>
                  <a:pt x="10460" y="3663"/>
                  <a:pt x="10460" y="2560"/>
                  <a:pt x="9798" y="1930"/>
                </a:cubicBezTo>
                <a:cubicBezTo>
                  <a:pt x="9467" y="1599"/>
                  <a:pt x="9034" y="1434"/>
                  <a:pt x="8601" y="1434"/>
                </a:cubicBezTo>
                <a:cubicBezTo>
                  <a:pt x="8168" y="1434"/>
                  <a:pt x="7735" y="1599"/>
                  <a:pt x="7404" y="1930"/>
                </a:cubicBezTo>
                <a:cubicBezTo>
                  <a:pt x="7309" y="2025"/>
                  <a:pt x="5356" y="3946"/>
                  <a:pt x="5073" y="4230"/>
                </a:cubicBezTo>
                <a:cubicBezTo>
                  <a:pt x="4411" y="4892"/>
                  <a:pt x="4411" y="5963"/>
                  <a:pt x="5073" y="6624"/>
                </a:cubicBezTo>
                <a:cubicBezTo>
                  <a:pt x="5356" y="6908"/>
                  <a:pt x="5671" y="7065"/>
                  <a:pt x="6049" y="7097"/>
                </a:cubicBezTo>
                <a:lnTo>
                  <a:pt x="5514" y="7664"/>
                </a:lnTo>
                <a:cubicBezTo>
                  <a:pt x="5167" y="7538"/>
                  <a:pt x="4883" y="7349"/>
                  <a:pt x="4600" y="7097"/>
                </a:cubicBezTo>
                <a:cubicBezTo>
                  <a:pt x="3655" y="6152"/>
                  <a:pt x="3655" y="4671"/>
                  <a:pt x="4600" y="3726"/>
                </a:cubicBezTo>
                <a:lnTo>
                  <a:pt x="6931" y="1426"/>
                </a:lnTo>
                <a:cubicBezTo>
                  <a:pt x="7404" y="953"/>
                  <a:pt x="8010" y="717"/>
                  <a:pt x="8617" y="717"/>
                </a:cubicBezTo>
                <a:close/>
                <a:moveTo>
                  <a:pt x="3497" y="6719"/>
                </a:moveTo>
                <a:cubicBezTo>
                  <a:pt x="3655" y="7034"/>
                  <a:pt x="3844" y="7286"/>
                  <a:pt x="4127" y="7569"/>
                </a:cubicBezTo>
                <a:cubicBezTo>
                  <a:pt x="4348" y="7821"/>
                  <a:pt x="4663" y="8042"/>
                  <a:pt x="4978" y="8168"/>
                </a:cubicBezTo>
                <a:lnTo>
                  <a:pt x="3812" y="9334"/>
                </a:lnTo>
                <a:cubicBezTo>
                  <a:pt x="3608" y="9538"/>
                  <a:pt x="3340" y="9641"/>
                  <a:pt x="3076" y="9641"/>
                </a:cubicBezTo>
                <a:cubicBezTo>
                  <a:pt x="2812" y="9641"/>
                  <a:pt x="2552" y="9538"/>
                  <a:pt x="2363" y="9334"/>
                </a:cubicBezTo>
                <a:cubicBezTo>
                  <a:pt x="1954" y="8956"/>
                  <a:pt x="1954" y="8294"/>
                  <a:pt x="2363" y="7884"/>
                </a:cubicBezTo>
                <a:lnTo>
                  <a:pt x="3497" y="6719"/>
                </a:lnTo>
                <a:close/>
                <a:moveTo>
                  <a:pt x="6112" y="4135"/>
                </a:moveTo>
                <a:cubicBezTo>
                  <a:pt x="6396" y="4261"/>
                  <a:pt x="6742" y="4450"/>
                  <a:pt x="6963" y="4702"/>
                </a:cubicBezTo>
                <a:cubicBezTo>
                  <a:pt x="7908" y="5648"/>
                  <a:pt x="7908" y="7128"/>
                  <a:pt x="6963" y="8073"/>
                </a:cubicBezTo>
                <a:lnTo>
                  <a:pt x="4757" y="10342"/>
                </a:lnTo>
                <a:cubicBezTo>
                  <a:pt x="4285" y="10814"/>
                  <a:pt x="3671" y="11051"/>
                  <a:pt x="3056" y="11051"/>
                </a:cubicBezTo>
                <a:cubicBezTo>
                  <a:pt x="2442" y="11051"/>
                  <a:pt x="1828" y="10814"/>
                  <a:pt x="1355" y="10342"/>
                </a:cubicBezTo>
                <a:cubicBezTo>
                  <a:pt x="945" y="9901"/>
                  <a:pt x="662" y="9271"/>
                  <a:pt x="662" y="8641"/>
                </a:cubicBezTo>
                <a:cubicBezTo>
                  <a:pt x="662" y="8010"/>
                  <a:pt x="882" y="7380"/>
                  <a:pt x="1355" y="6939"/>
                </a:cubicBezTo>
                <a:lnTo>
                  <a:pt x="3214" y="5081"/>
                </a:lnTo>
                <a:lnTo>
                  <a:pt x="3214" y="5081"/>
                </a:lnTo>
                <a:cubicBezTo>
                  <a:pt x="3182" y="5396"/>
                  <a:pt x="3214" y="5679"/>
                  <a:pt x="3245" y="5994"/>
                </a:cubicBezTo>
                <a:lnTo>
                  <a:pt x="1828" y="7443"/>
                </a:lnTo>
                <a:cubicBezTo>
                  <a:pt x="1166" y="8105"/>
                  <a:pt x="1166" y="9176"/>
                  <a:pt x="1828" y="9838"/>
                </a:cubicBezTo>
                <a:cubicBezTo>
                  <a:pt x="2174" y="10184"/>
                  <a:pt x="2623" y="10358"/>
                  <a:pt x="3064" y="10358"/>
                </a:cubicBezTo>
                <a:cubicBezTo>
                  <a:pt x="3505" y="10358"/>
                  <a:pt x="3938" y="10184"/>
                  <a:pt x="4253" y="9838"/>
                </a:cubicBezTo>
                <a:lnTo>
                  <a:pt x="6490" y="7569"/>
                </a:lnTo>
                <a:cubicBezTo>
                  <a:pt x="7152" y="6908"/>
                  <a:pt x="7152" y="5837"/>
                  <a:pt x="6490" y="5175"/>
                </a:cubicBezTo>
                <a:cubicBezTo>
                  <a:pt x="6207" y="4892"/>
                  <a:pt x="5892" y="4734"/>
                  <a:pt x="5514" y="4702"/>
                </a:cubicBezTo>
                <a:lnTo>
                  <a:pt x="6112" y="4135"/>
                </a:lnTo>
                <a:close/>
                <a:moveTo>
                  <a:pt x="8585" y="0"/>
                </a:moveTo>
                <a:cubicBezTo>
                  <a:pt x="7798" y="0"/>
                  <a:pt x="7010" y="308"/>
                  <a:pt x="6396" y="922"/>
                </a:cubicBezTo>
                <a:lnTo>
                  <a:pt x="4096" y="3190"/>
                </a:lnTo>
                <a:lnTo>
                  <a:pt x="882" y="6467"/>
                </a:lnTo>
                <a:cubicBezTo>
                  <a:pt x="315" y="7065"/>
                  <a:pt x="0" y="7821"/>
                  <a:pt x="0" y="8641"/>
                </a:cubicBezTo>
                <a:cubicBezTo>
                  <a:pt x="0" y="9460"/>
                  <a:pt x="315" y="10247"/>
                  <a:pt x="882" y="10814"/>
                </a:cubicBezTo>
                <a:cubicBezTo>
                  <a:pt x="1497" y="11413"/>
                  <a:pt x="2284" y="11712"/>
                  <a:pt x="3072" y="11712"/>
                </a:cubicBezTo>
                <a:cubicBezTo>
                  <a:pt x="3860" y="11712"/>
                  <a:pt x="4647" y="11413"/>
                  <a:pt x="5262" y="10814"/>
                </a:cubicBezTo>
                <a:cubicBezTo>
                  <a:pt x="8034" y="8010"/>
                  <a:pt x="6837" y="9145"/>
                  <a:pt x="10775" y="5301"/>
                </a:cubicBezTo>
                <a:cubicBezTo>
                  <a:pt x="12004" y="4072"/>
                  <a:pt x="12004" y="2151"/>
                  <a:pt x="10775" y="922"/>
                </a:cubicBezTo>
                <a:cubicBezTo>
                  <a:pt x="10161" y="308"/>
                  <a:pt x="9373" y="0"/>
                  <a:pt x="8585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 txBox="1">
            <a:spLocks noGrp="1"/>
          </p:cNvSpPr>
          <p:nvPr>
            <p:ph type="title"/>
          </p:nvPr>
        </p:nvSpPr>
        <p:spPr>
          <a:xfrm>
            <a:off x="-1098968" y="1511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73" name="Google Shape;1073;p47"/>
          <p:cNvSpPr txBox="1">
            <a:spLocks noGrp="1"/>
          </p:cNvSpPr>
          <p:nvPr>
            <p:ph type="subTitle" idx="8"/>
          </p:nvPr>
        </p:nvSpPr>
        <p:spPr>
          <a:xfrm>
            <a:off x="921795" y="1959150"/>
            <a:ext cx="2365800" cy="528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Global Connectivity</a:t>
            </a:r>
            <a:endParaRPr sz="1700" dirty="0"/>
          </a:p>
        </p:txBody>
      </p:sp>
      <p:sp>
        <p:nvSpPr>
          <p:cNvPr id="1074" name="Google Shape;1074;p47"/>
          <p:cNvSpPr txBox="1">
            <a:spLocks noGrp="1"/>
          </p:cNvSpPr>
          <p:nvPr>
            <p:ph type="subTitle" idx="9"/>
          </p:nvPr>
        </p:nvSpPr>
        <p:spPr>
          <a:xfrm>
            <a:off x="4773088" y="1959149"/>
            <a:ext cx="2369400" cy="684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Application</a:t>
            </a:r>
            <a:endParaRPr dirty="0"/>
          </a:p>
        </p:txBody>
      </p:sp>
      <p:sp>
        <p:nvSpPr>
          <p:cNvPr id="1076" name="Google Shape;1076;p47"/>
          <p:cNvSpPr txBox="1">
            <a:spLocks noGrp="1"/>
          </p:cNvSpPr>
          <p:nvPr>
            <p:ph type="subTitle" idx="14"/>
          </p:nvPr>
        </p:nvSpPr>
        <p:spPr>
          <a:xfrm>
            <a:off x="891707" y="3623107"/>
            <a:ext cx="2365800" cy="62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Enhanced Security</a:t>
            </a:r>
            <a:endParaRPr dirty="0"/>
          </a:p>
        </p:txBody>
      </p:sp>
      <p:sp>
        <p:nvSpPr>
          <p:cNvPr id="1077" name="Google Shape;1077;p47"/>
          <p:cNvSpPr txBox="1">
            <a:spLocks noGrp="1"/>
          </p:cNvSpPr>
          <p:nvPr>
            <p:ph type="subTitle" idx="15"/>
          </p:nvPr>
        </p:nvSpPr>
        <p:spPr>
          <a:xfrm>
            <a:off x="4962681" y="3525084"/>
            <a:ext cx="2369400" cy="6244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Features</a:t>
            </a:r>
            <a:endParaRPr dirty="0"/>
          </a:p>
        </p:txBody>
      </p:sp>
      <p:sp>
        <p:nvSpPr>
          <p:cNvPr id="1080" name="Google Shape;1080;p47"/>
          <p:cNvSpPr/>
          <p:nvPr/>
        </p:nvSpPr>
        <p:spPr>
          <a:xfrm>
            <a:off x="1773257" y="1294327"/>
            <a:ext cx="602700" cy="507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1773257" y="2976577"/>
            <a:ext cx="602700" cy="507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5753100" y="1243556"/>
            <a:ext cx="602700" cy="507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7"/>
          <p:cNvSpPr/>
          <p:nvPr/>
        </p:nvSpPr>
        <p:spPr>
          <a:xfrm>
            <a:off x="5791197" y="2858412"/>
            <a:ext cx="602700" cy="507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7"/>
          <p:cNvGrpSpPr/>
          <p:nvPr/>
        </p:nvGrpSpPr>
        <p:grpSpPr>
          <a:xfrm>
            <a:off x="1898949" y="1373378"/>
            <a:ext cx="351315" cy="349486"/>
            <a:chOff x="685475" y="2318350"/>
            <a:chExt cx="297750" cy="296200"/>
          </a:xfrm>
        </p:grpSpPr>
        <p:sp>
          <p:nvSpPr>
            <p:cNvPr id="1090" name="Google Shape;1090;p47"/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5879249" y="1330670"/>
            <a:ext cx="350401" cy="349457"/>
            <a:chOff x="2141000" y="1954475"/>
            <a:chExt cx="296975" cy="296175"/>
          </a:xfrm>
        </p:grpSpPr>
        <p:sp>
          <p:nvSpPr>
            <p:cNvPr id="1094" name="Google Shape;1094;p47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47"/>
          <p:cNvGrpSpPr/>
          <p:nvPr/>
        </p:nvGrpSpPr>
        <p:grpSpPr>
          <a:xfrm>
            <a:off x="1898299" y="3053790"/>
            <a:ext cx="352617" cy="353193"/>
            <a:chOff x="-30805300" y="2298675"/>
            <a:chExt cx="290650" cy="291125"/>
          </a:xfrm>
        </p:grpSpPr>
        <p:sp>
          <p:nvSpPr>
            <p:cNvPr id="1104" name="Google Shape;1104;p47"/>
            <p:cNvSpPr/>
            <p:nvPr/>
          </p:nvSpPr>
          <p:spPr>
            <a:xfrm>
              <a:off x="-30720225" y="24191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-30635175" y="2453250"/>
              <a:ext cx="87450" cy="69125"/>
            </a:xfrm>
            <a:custGeom>
              <a:avLst/>
              <a:gdLst/>
              <a:ahLst/>
              <a:cxnLst/>
              <a:rect l="l" t="t" r="r" b="b"/>
              <a:pathLst>
                <a:path w="3498" h="2765" extrusionOk="0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-30805300" y="2298675"/>
              <a:ext cx="290650" cy="291125"/>
            </a:xfrm>
            <a:custGeom>
              <a:avLst/>
              <a:gdLst/>
              <a:ahLst/>
              <a:cxnLst/>
              <a:rect l="l" t="t" r="r" b="b"/>
              <a:pathLst>
                <a:path w="11626" h="11645" extrusionOk="0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-30737575" y="2332550"/>
              <a:ext cx="53600" cy="69325"/>
            </a:xfrm>
            <a:custGeom>
              <a:avLst/>
              <a:gdLst/>
              <a:ahLst/>
              <a:cxnLst/>
              <a:rect l="l" t="t" r="r" b="b"/>
              <a:pathLst>
                <a:path w="2144" h="2773" extrusionOk="0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47"/>
          <p:cNvGrpSpPr/>
          <p:nvPr/>
        </p:nvGrpSpPr>
        <p:grpSpPr>
          <a:xfrm>
            <a:off x="5934458" y="2938272"/>
            <a:ext cx="348855" cy="347879"/>
            <a:chOff x="2821450" y="2957850"/>
            <a:chExt cx="259275" cy="258550"/>
          </a:xfrm>
        </p:grpSpPr>
        <p:sp>
          <p:nvSpPr>
            <p:cNvPr id="1109" name="Google Shape;1109;p47"/>
            <p:cNvSpPr/>
            <p:nvPr/>
          </p:nvSpPr>
          <p:spPr>
            <a:xfrm>
              <a:off x="2821450" y="3080500"/>
              <a:ext cx="259275" cy="135900"/>
            </a:xfrm>
            <a:custGeom>
              <a:avLst/>
              <a:gdLst/>
              <a:ahLst/>
              <a:cxnLst/>
              <a:rect l="l" t="t" r="r" b="b"/>
              <a:pathLst>
                <a:path w="10371" h="5436" extrusionOk="0">
                  <a:moveTo>
                    <a:pt x="2677" y="585"/>
                  </a:moveTo>
                  <a:cubicBezTo>
                    <a:pt x="3151" y="585"/>
                    <a:pt x="3569" y="1004"/>
                    <a:pt x="3569" y="1505"/>
                  </a:cubicBezTo>
                  <a:cubicBezTo>
                    <a:pt x="3569" y="1979"/>
                    <a:pt x="3151" y="2397"/>
                    <a:pt x="2677" y="2397"/>
                  </a:cubicBezTo>
                  <a:cubicBezTo>
                    <a:pt x="2147" y="2397"/>
                    <a:pt x="1757" y="1979"/>
                    <a:pt x="1757" y="1505"/>
                  </a:cubicBezTo>
                  <a:cubicBezTo>
                    <a:pt x="1757" y="1004"/>
                    <a:pt x="2175" y="585"/>
                    <a:pt x="2677" y="585"/>
                  </a:cubicBezTo>
                  <a:close/>
                  <a:moveTo>
                    <a:pt x="7555" y="585"/>
                  </a:moveTo>
                  <a:cubicBezTo>
                    <a:pt x="8029" y="585"/>
                    <a:pt x="8447" y="1004"/>
                    <a:pt x="8447" y="1505"/>
                  </a:cubicBezTo>
                  <a:cubicBezTo>
                    <a:pt x="8447" y="1979"/>
                    <a:pt x="8029" y="2397"/>
                    <a:pt x="7555" y="2397"/>
                  </a:cubicBezTo>
                  <a:cubicBezTo>
                    <a:pt x="7025" y="2397"/>
                    <a:pt x="6635" y="1979"/>
                    <a:pt x="6635" y="1505"/>
                  </a:cubicBezTo>
                  <a:cubicBezTo>
                    <a:pt x="6635" y="1004"/>
                    <a:pt x="7053" y="585"/>
                    <a:pt x="7555" y="585"/>
                  </a:cubicBezTo>
                  <a:close/>
                  <a:moveTo>
                    <a:pt x="2677" y="2983"/>
                  </a:moveTo>
                  <a:cubicBezTo>
                    <a:pt x="3736" y="2983"/>
                    <a:pt x="4628" y="3791"/>
                    <a:pt x="4795" y="4795"/>
                  </a:cubicBezTo>
                  <a:lnTo>
                    <a:pt x="586" y="4795"/>
                  </a:lnTo>
                  <a:cubicBezTo>
                    <a:pt x="698" y="3791"/>
                    <a:pt x="1618" y="2983"/>
                    <a:pt x="2677" y="2983"/>
                  </a:cubicBezTo>
                  <a:close/>
                  <a:moveTo>
                    <a:pt x="7555" y="2983"/>
                  </a:moveTo>
                  <a:cubicBezTo>
                    <a:pt x="8614" y="2983"/>
                    <a:pt x="9506" y="3791"/>
                    <a:pt x="9646" y="4795"/>
                  </a:cubicBezTo>
                  <a:lnTo>
                    <a:pt x="5409" y="4795"/>
                  </a:lnTo>
                  <a:cubicBezTo>
                    <a:pt x="5548" y="3791"/>
                    <a:pt x="6468" y="2983"/>
                    <a:pt x="7555" y="2983"/>
                  </a:cubicBezTo>
                  <a:close/>
                  <a:moveTo>
                    <a:pt x="2733" y="0"/>
                  </a:moveTo>
                  <a:cubicBezTo>
                    <a:pt x="1896" y="0"/>
                    <a:pt x="1227" y="669"/>
                    <a:pt x="1227" y="1505"/>
                  </a:cubicBezTo>
                  <a:cubicBezTo>
                    <a:pt x="1227" y="1951"/>
                    <a:pt x="1395" y="2342"/>
                    <a:pt x="1729" y="2620"/>
                  </a:cubicBezTo>
                  <a:cubicBezTo>
                    <a:pt x="698" y="3039"/>
                    <a:pt x="1" y="4014"/>
                    <a:pt x="1" y="5129"/>
                  </a:cubicBezTo>
                  <a:cubicBezTo>
                    <a:pt x="1" y="5296"/>
                    <a:pt x="140" y="5436"/>
                    <a:pt x="335" y="5436"/>
                  </a:cubicBezTo>
                  <a:lnTo>
                    <a:pt x="10036" y="5436"/>
                  </a:lnTo>
                  <a:cubicBezTo>
                    <a:pt x="10231" y="5436"/>
                    <a:pt x="10370" y="5296"/>
                    <a:pt x="10370" y="5129"/>
                  </a:cubicBezTo>
                  <a:cubicBezTo>
                    <a:pt x="10259" y="3958"/>
                    <a:pt x="9562" y="2983"/>
                    <a:pt x="8559" y="2620"/>
                  </a:cubicBezTo>
                  <a:cubicBezTo>
                    <a:pt x="8865" y="2342"/>
                    <a:pt x="9032" y="1951"/>
                    <a:pt x="9032" y="1505"/>
                  </a:cubicBezTo>
                  <a:cubicBezTo>
                    <a:pt x="9032" y="669"/>
                    <a:pt x="8391" y="0"/>
                    <a:pt x="7555" y="0"/>
                  </a:cubicBezTo>
                  <a:cubicBezTo>
                    <a:pt x="6719" y="0"/>
                    <a:pt x="6050" y="669"/>
                    <a:pt x="6050" y="1505"/>
                  </a:cubicBezTo>
                  <a:cubicBezTo>
                    <a:pt x="6050" y="1951"/>
                    <a:pt x="6217" y="2342"/>
                    <a:pt x="6524" y="2620"/>
                  </a:cubicBezTo>
                  <a:cubicBezTo>
                    <a:pt x="5910" y="2843"/>
                    <a:pt x="5409" y="3317"/>
                    <a:pt x="5130" y="3903"/>
                  </a:cubicBezTo>
                  <a:cubicBezTo>
                    <a:pt x="4823" y="3317"/>
                    <a:pt x="4322" y="2843"/>
                    <a:pt x="3736" y="2620"/>
                  </a:cubicBezTo>
                  <a:cubicBezTo>
                    <a:pt x="4043" y="2342"/>
                    <a:pt x="4238" y="1951"/>
                    <a:pt x="4238" y="1505"/>
                  </a:cubicBezTo>
                  <a:cubicBezTo>
                    <a:pt x="4238" y="669"/>
                    <a:pt x="3569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2831900" y="2957850"/>
              <a:ext cx="228625" cy="106350"/>
            </a:xfrm>
            <a:custGeom>
              <a:avLst/>
              <a:gdLst/>
              <a:ahLst/>
              <a:cxnLst/>
              <a:rect l="l" t="t" r="r" b="b"/>
              <a:pathLst>
                <a:path w="9145" h="4254" extrusionOk="0">
                  <a:moveTo>
                    <a:pt x="8336" y="585"/>
                  </a:moveTo>
                  <a:cubicBezTo>
                    <a:pt x="8531" y="585"/>
                    <a:pt x="8642" y="725"/>
                    <a:pt x="8642" y="892"/>
                  </a:cubicBezTo>
                  <a:lnTo>
                    <a:pt x="8642" y="2119"/>
                  </a:lnTo>
                  <a:cubicBezTo>
                    <a:pt x="8642" y="2286"/>
                    <a:pt x="8531" y="2425"/>
                    <a:pt x="8336" y="2425"/>
                  </a:cubicBezTo>
                  <a:lnTo>
                    <a:pt x="7137" y="2425"/>
                  </a:lnTo>
                  <a:cubicBezTo>
                    <a:pt x="6942" y="2425"/>
                    <a:pt x="6803" y="2565"/>
                    <a:pt x="6803" y="2732"/>
                  </a:cubicBezTo>
                  <a:lnTo>
                    <a:pt x="6803" y="3234"/>
                  </a:lnTo>
                  <a:lnTo>
                    <a:pt x="6106" y="2537"/>
                  </a:lnTo>
                  <a:cubicBezTo>
                    <a:pt x="6050" y="2453"/>
                    <a:pt x="5966" y="2425"/>
                    <a:pt x="5911" y="2425"/>
                  </a:cubicBezTo>
                  <a:lnTo>
                    <a:pt x="3430" y="2425"/>
                  </a:lnTo>
                  <a:cubicBezTo>
                    <a:pt x="3346" y="2425"/>
                    <a:pt x="3262" y="2453"/>
                    <a:pt x="3207" y="2537"/>
                  </a:cubicBezTo>
                  <a:lnTo>
                    <a:pt x="2510" y="3234"/>
                  </a:lnTo>
                  <a:lnTo>
                    <a:pt x="2510" y="2732"/>
                  </a:lnTo>
                  <a:cubicBezTo>
                    <a:pt x="2510" y="2565"/>
                    <a:pt x="2370" y="2425"/>
                    <a:pt x="2203" y="2425"/>
                  </a:cubicBezTo>
                  <a:lnTo>
                    <a:pt x="1032" y="2425"/>
                  </a:lnTo>
                  <a:cubicBezTo>
                    <a:pt x="865" y="2425"/>
                    <a:pt x="726" y="2286"/>
                    <a:pt x="726" y="2119"/>
                  </a:cubicBezTo>
                  <a:lnTo>
                    <a:pt x="726" y="892"/>
                  </a:lnTo>
                  <a:cubicBezTo>
                    <a:pt x="726" y="725"/>
                    <a:pt x="865" y="585"/>
                    <a:pt x="1032" y="585"/>
                  </a:cubicBezTo>
                  <a:close/>
                  <a:moveTo>
                    <a:pt x="921" y="0"/>
                  </a:moveTo>
                  <a:cubicBezTo>
                    <a:pt x="447" y="0"/>
                    <a:pt x="1" y="418"/>
                    <a:pt x="1" y="892"/>
                  </a:cubicBezTo>
                  <a:lnTo>
                    <a:pt x="1" y="2119"/>
                  </a:lnTo>
                  <a:cubicBezTo>
                    <a:pt x="1" y="2592"/>
                    <a:pt x="419" y="3011"/>
                    <a:pt x="921" y="3011"/>
                  </a:cubicBezTo>
                  <a:lnTo>
                    <a:pt x="1841" y="3011"/>
                  </a:lnTo>
                  <a:lnTo>
                    <a:pt x="1841" y="3958"/>
                  </a:lnTo>
                  <a:cubicBezTo>
                    <a:pt x="1924" y="4098"/>
                    <a:pt x="2008" y="4209"/>
                    <a:pt x="2120" y="4237"/>
                  </a:cubicBezTo>
                  <a:cubicBezTo>
                    <a:pt x="2150" y="4247"/>
                    <a:pt x="2188" y="4254"/>
                    <a:pt x="2228" y="4254"/>
                  </a:cubicBezTo>
                  <a:cubicBezTo>
                    <a:pt x="2298" y="4254"/>
                    <a:pt x="2373" y="4234"/>
                    <a:pt x="2426" y="4181"/>
                  </a:cubicBezTo>
                  <a:lnTo>
                    <a:pt x="3541" y="3011"/>
                  </a:lnTo>
                  <a:lnTo>
                    <a:pt x="5743" y="3011"/>
                  </a:lnTo>
                  <a:lnTo>
                    <a:pt x="6830" y="4181"/>
                  </a:lnTo>
                  <a:cubicBezTo>
                    <a:pt x="6883" y="4234"/>
                    <a:pt x="6959" y="4254"/>
                    <a:pt x="7035" y="4254"/>
                  </a:cubicBezTo>
                  <a:cubicBezTo>
                    <a:pt x="7080" y="4254"/>
                    <a:pt x="7124" y="4247"/>
                    <a:pt x="7165" y="4237"/>
                  </a:cubicBezTo>
                  <a:cubicBezTo>
                    <a:pt x="7249" y="4209"/>
                    <a:pt x="7332" y="4070"/>
                    <a:pt x="7332" y="3958"/>
                  </a:cubicBezTo>
                  <a:lnTo>
                    <a:pt x="7332" y="3011"/>
                  </a:lnTo>
                  <a:lnTo>
                    <a:pt x="8224" y="3011"/>
                  </a:lnTo>
                  <a:cubicBezTo>
                    <a:pt x="8726" y="3011"/>
                    <a:pt x="9144" y="2592"/>
                    <a:pt x="9144" y="2119"/>
                  </a:cubicBezTo>
                  <a:lnTo>
                    <a:pt x="9144" y="892"/>
                  </a:lnTo>
                  <a:cubicBezTo>
                    <a:pt x="9144" y="418"/>
                    <a:pt x="8726" y="0"/>
                    <a:pt x="8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3024600" y="2966925"/>
              <a:ext cx="29875" cy="58497"/>
            </a:xfrm>
            <a:custGeom>
              <a:avLst/>
              <a:gdLst/>
              <a:ahLst/>
              <a:cxnLst/>
              <a:rect l="l" t="t" r="r" b="b"/>
              <a:pathLst>
                <a:path w="1195" h="2376" extrusionOk="0">
                  <a:moveTo>
                    <a:pt x="159" y="2269"/>
                  </a:moveTo>
                  <a:cubicBezTo>
                    <a:pt x="131" y="2225"/>
                    <a:pt x="349" y="2178"/>
                    <a:pt x="444" y="2102"/>
                  </a:cubicBezTo>
                  <a:cubicBezTo>
                    <a:pt x="539" y="2027"/>
                    <a:pt x="682" y="2090"/>
                    <a:pt x="730" y="1816"/>
                  </a:cubicBezTo>
                  <a:cubicBezTo>
                    <a:pt x="778" y="1542"/>
                    <a:pt x="774" y="725"/>
                    <a:pt x="730" y="459"/>
                  </a:cubicBezTo>
                  <a:cubicBezTo>
                    <a:pt x="686" y="193"/>
                    <a:pt x="587" y="273"/>
                    <a:pt x="468" y="221"/>
                  </a:cubicBezTo>
                  <a:cubicBezTo>
                    <a:pt x="349" y="169"/>
                    <a:pt x="-16" y="185"/>
                    <a:pt x="16" y="149"/>
                  </a:cubicBezTo>
                  <a:cubicBezTo>
                    <a:pt x="48" y="113"/>
                    <a:pt x="473" y="-21"/>
                    <a:pt x="659" y="7"/>
                  </a:cubicBezTo>
                  <a:cubicBezTo>
                    <a:pt x="846" y="35"/>
                    <a:pt x="1048" y="54"/>
                    <a:pt x="1135" y="316"/>
                  </a:cubicBezTo>
                  <a:cubicBezTo>
                    <a:pt x="1222" y="578"/>
                    <a:pt x="1183" y="1276"/>
                    <a:pt x="1183" y="1578"/>
                  </a:cubicBezTo>
                  <a:cubicBezTo>
                    <a:pt x="1183" y="1880"/>
                    <a:pt x="1230" y="1995"/>
                    <a:pt x="1135" y="2126"/>
                  </a:cubicBezTo>
                  <a:cubicBezTo>
                    <a:pt x="1040" y="2257"/>
                    <a:pt x="774" y="2340"/>
                    <a:pt x="611" y="2364"/>
                  </a:cubicBezTo>
                  <a:cubicBezTo>
                    <a:pt x="448" y="2388"/>
                    <a:pt x="187" y="2313"/>
                    <a:pt x="159" y="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8" name="Google Shape;1510;p54">
            <a:extLst>
              <a:ext uri="{FF2B5EF4-FFF2-40B4-BE49-F238E27FC236}">
                <a16:creationId xmlns:a16="http://schemas.microsoft.com/office/drawing/2014/main" id="{BB96BF8C-A27F-3CF7-5B55-63914D5CD3BE}"/>
              </a:ext>
            </a:extLst>
          </p:cNvPr>
          <p:cNvSpPr txBox="1">
            <a:spLocks/>
          </p:cNvSpPr>
          <p:nvPr/>
        </p:nvSpPr>
        <p:spPr>
          <a:xfrm>
            <a:off x="95289" y="124678"/>
            <a:ext cx="999219" cy="795099"/>
          </a:xfrm>
          <a:prstGeom prst="wedgeRectCallout">
            <a:avLst>
              <a:gd name="adj1" fmla="val 63518"/>
              <a:gd name="adj2" fmla="val -23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5000" dirty="0">
                <a:latin typeface="Inconsolata" pitchFamily="1" charset="0"/>
                <a:ea typeface="Inconsolata" pitchFamily="1" charset="0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5" name="Google Shape;1635;p56"/>
          <p:cNvGrpSpPr/>
          <p:nvPr/>
        </p:nvGrpSpPr>
        <p:grpSpPr>
          <a:xfrm>
            <a:off x="5209891" y="1941793"/>
            <a:ext cx="3601424" cy="2618776"/>
            <a:chOff x="331763" y="414153"/>
            <a:chExt cx="6903246" cy="5019697"/>
          </a:xfrm>
        </p:grpSpPr>
        <p:sp>
          <p:nvSpPr>
            <p:cNvPr id="1636" name="Google Shape;1636;p5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11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11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11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6"/>
          <p:cNvGrpSpPr/>
          <p:nvPr/>
        </p:nvGrpSpPr>
        <p:grpSpPr>
          <a:xfrm>
            <a:off x="7902537" y="433208"/>
            <a:ext cx="913399" cy="726705"/>
            <a:chOff x="7902537" y="433208"/>
            <a:chExt cx="913399" cy="726705"/>
          </a:xfrm>
        </p:grpSpPr>
        <p:grpSp>
          <p:nvGrpSpPr>
            <p:cNvPr id="1643" name="Google Shape;1643;p56"/>
            <p:cNvGrpSpPr/>
            <p:nvPr/>
          </p:nvGrpSpPr>
          <p:grpSpPr>
            <a:xfrm flipH="1">
              <a:off x="8227724" y="696609"/>
              <a:ext cx="588212" cy="463304"/>
              <a:chOff x="7162662" y="1366775"/>
              <a:chExt cx="519897" cy="409496"/>
            </a:xfrm>
          </p:grpSpPr>
          <p:sp>
            <p:nvSpPr>
              <p:cNvPr id="1644" name="Google Shape;1644;p56"/>
              <p:cNvSpPr/>
              <p:nvPr/>
            </p:nvSpPr>
            <p:spPr>
              <a:xfrm>
                <a:off x="7183210" y="1392789"/>
                <a:ext cx="495203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038" extrusionOk="0">
                    <a:moveTo>
                      <a:pt x="759" y="1"/>
                    </a:moveTo>
                    <a:cubicBezTo>
                      <a:pt x="339" y="1"/>
                      <a:pt x="0" y="341"/>
                      <a:pt x="0" y="760"/>
                    </a:cubicBezTo>
                    <a:lnTo>
                      <a:pt x="0" y="3994"/>
                    </a:lnTo>
                    <a:cubicBezTo>
                      <a:pt x="0" y="4395"/>
                      <a:pt x="314" y="4724"/>
                      <a:pt x="709" y="4749"/>
                    </a:cubicBezTo>
                    <a:lnTo>
                      <a:pt x="336" y="6038"/>
                    </a:lnTo>
                    <a:lnTo>
                      <a:pt x="2006" y="4751"/>
                    </a:lnTo>
                    <a:lnTo>
                      <a:pt x="7123" y="4751"/>
                    </a:lnTo>
                    <a:cubicBezTo>
                      <a:pt x="7542" y="4751"/>
                      <a:pt x="7881" y="4412"/>
                      <a:pt x="7881" y="3994"/>
                    </a:cubicBezTo>
                    <a:lnTo>
                      <a:pt x="7881" y="760"/>
                    </a:lnTo>
                    <a:cubicBezTo>
                      <a:pt x="7881" y="340"/>
                      <a:pt x="7542" y="1"/>
                      <a:pt x="7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6"/>
              <p:cNvSpPr/>
              <p:nvPr/>
            </p:nvSpPr>
            <p:spPr>
              <a:xfrm>
                <a:off x="7179062" y="1388642"/>
                <a:ext cx="503497" cy="38762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169" extrusionOk="0">
                    <a:moveTo>
                      <a:pt x="7189" y="132"/>
                    </a:moveTo>
                    <a:cubicBezTo>
                      <a:pt x="7571" y="132"/>
                      <a:pt x="7881" y="444"/>
                      <a:pt x="7881" y="826"/>
                    </a:cubicBezTo>
                    <a:lnTo>
                      <a:pt x="7881" y="4060"/>
                    </a:lnTo>
                    <a:cubicBezTo>
                      <a:pt x="7881" y="4442"/>
                      <a:pt x="7571" y="4752"/>
                      <a:pt x="7189" y="4752"/>
                    </a:cubicBezTo>
                    <a:lnTo>
                      <a:pt x="2072" y="4752"/>
                    </a:lnTo>
                    <a:cubicBezTo>
                      <a:pt x="2058" y="4752"/>
                      <a:pt x="2044" y="4757"/>
                      <a:pt x="2033" y="4766"/>
                    </a:cubicBezTo>
                    <a:lnTo>
                      <a:pt x="520" y="5930"/>
                    </a:lnTo>
                    <a:lnTo>
                      <a:pt x="520" y="5930"/>
                    </a:lnTo>
                    <a:lnTo>
                      <a:pt x="838" y="4834"/>
                    </a:lnTo>
                    <a:cubicBezTo>
                      <a:pt x="844" y="4814"/>
                      <a:pt x="840" y="4794"/>
                      <a:pt x="829" y="4777"/>
                    </a:cubicBezTo>
                    <a:cubicBezTo>
                      <a:pt x="817" y="4762"/>
                      <a:pt x="800" y="4751"/>
                      <a:pt x="780" y="4750"/>
                    </a:cubicBezTo>
                    <a:cubicBezTo>
                      <a:pt x="417" y="4726"/>
                      <a:pt x="131" y="4423"/>
                      <a:pt x="131" y="4060"/>
                    </a:cubicBezTo>
                    <a:lnTo>
                      <a:pt x="131" y="826"/>
                    </a:lnTo>
                    <a:cubicBezTo>
                      <a:pt x="131" y="444"/>
                      <a:pt x="443" y="132"/>
                      <a:pt x="825" y="132"/>
                    </a:cubicBezTo>
                    <a:close/>
                    <a:moveTo>
                      <a:pt x="825" y="1"/>
                    </a:moveTo>
                    <a:cubicBezTo>
                      <a:pt x="370" y="1"/>
                      <a:pt x="1" y="371"/>
                      <a:pt x="1" y="826"/>
                    </a:cubicBezTo>
                    <a:lnTo>
                      <a:pt x="1" y="4060"/>
                    </a:lnTo>
                    <a:cubicBezTo>
                      <a:pt x="1" y="4465"/>
                      <a:pt x="298" y="4807"/>
                      <a:pt x="690" y="4872"/>
                    </a:cubicBezTo>
                    <a:lnTo>
                      <a:pt x="339" y="6085"/>
                    </a:lnTo>
                    <a:cubicBezTo>
                      <a:pt x="330" y="6112"/>
                      <a:pt x="341" y="6141"/>
                      <a:pt x="364" y="6157"/>
                    </a:cubicBezTo>
                    <a:cubicBezTo>
                      <a:pt x="376" y="6165"/>
                      <a:pt x="388" y="6169"/>
                      <a:pt x="402" y="6169"/>
                    </a:cubicBezTo>
                    <a:cubicBezTo>
                      <a:pt x="415" y="6169"/>
                      <a:pt x="430" y="6165"/>
                      <a:pt x="442" y="6155"/>
                    </a:cubicBez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3" y="4514"/>
                      <a:pt x="8013" y="4060"/>
                    </a:cubicBezTo>
                    <a:lnTo>
                      <a:pt x="8013" y="826"/>
                    </a:lnTo>
                    <a:cubicBezTo>
                      <a:pt x="8013" y="371"/>
                      <a:pt x="7643" y="1"/>
                      <a:pt x="7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6"/>
              <p:cNvSpPr/>
              <p:nvPr/>
            </p:nvSpPr>
            <p:spPr>
              <a:xfrm>
                <a:off x="7166746" y="1370922"/>
                <a:ext cx="495265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6038" extrusionOk="0">
                    <a:moveTo>
                      <a:pt x="759" y="1"/>
                    </a:moveTo>
                    <a:cubicBezTo>
                      <a:pt x="340" y="1"/>
                      <a:pt x="1" y="339"/>
                      <a:pt x="1" y="759"/>
                    </a:cubicBezTo>
                    <a:lnTo>
                      <a:pt x="1" y="3993"/>
                    </a:lnTo>
                    <a:cubicBezTo>
                      <a:pt x="1" y="4395"/>
                      <a:pt x="315" y="4724"/>
                      <a:pt x="710" y="4749"/>
                    </a:cubicBezTo>
                    <a:lnTo>
                      <a:pt x="336" y="6037"/>
                    </a:lnTo>
                    <a:lnTo>
                      <a:pt x="336" y="6037"/>
                    </a:lnTo>
                    <a:lnTo>
                      <a:pt x="2007" y="4751"/>
                    </a:lnTo>
                    <a:lnTo>
                      <a:pt x="7124" y="4751"/>
                    </a:lnTo>
                    <a:cubicBezTo>
                      <a:pt x="7542" y="4751"/>
                      <a:pt x="7881" y="4412"/>
                      <a:pt x="7881" y="3993"/>
                    </a:cubicBezTo>
                    <a:lnTo>
                      <a:pt x="7881" y="759"/>
                    </a:lnTo>
                    <a:cubicBezTo>
                      <a:pt x="7881" y="339"/>
                      <a:pt x="7542" y="1"/>
                      <a:pt x="71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6"/>
              <p:cNvSpPr/>
              <p:nvPr/>
            </p:nvSpPr>
            <p:spPr>
              <a:xfrm>
                <a:off x="7162662" y="1366775"/>
                <a:ext cx="503497" cy="39441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277" extrusionOk="0">
                    <a:moveTo>
                      <a:pt x="7189" y="132"/>
                    </a:moveTo>
                    <a:cubicBezTo>
                      <a:pt x="7571" y="132"/>
                      <a:pt x="7881" y="443"/>
                      <a:pt x="7881" y="825"/>
                    </a:cubicBezTo>
                    <a:lnTo>
                      <a:pt x="7881" y="4059"/>
                    </a:lnTo>
                    <a:cubicBezTo>
                      <a:pt x="7881" y="4441"/>
                      <a:pt x="7571" y="4752"/>
                      <a:pt x="7189" y="4752"/>
                    </a:cubicBezTo>
                    <a:lnTo>
                      <a:pt x="2050" y="4752"/>
                    </a:lnTo>
                    <a:lnTo>
                      <a:pt x="520" y="5929"/>
                    </a:lnTo>
                    <a:lnTo>
                      <a:pt x="520" y="5929"/>
                    </a:lnTo>
                    <a:lnTo>
                      <a:pt x="861" y="4755"/>
                    </a:lnTo>
                    <a:lnTo>
                      <a:pt x="779" y="4750"/>
                    </a:lnTo>
                    <a:cubicBezTo>
                      <a:pt x="416" y="4726"/>
                      <a:pt x="131" y="4422"/>
                      <a:pt x="131" y="4059"/>
                    </a:cubicBezTo>
                    <a:lnTo>
                      <a:pt x="131" y="825"/>
                    </a:lnTo>
                    <a:cubicBezTo>
                      <a:pt x="131" y="442"/>
                      <a:pt x="442" y="132"/>
                      <a:pt x="824" y="132"/>
                    </a:cubicBezTo>
                    <a:close/>
                    <a:moveTo>
                      <a:pt x="824" y="0"/>
                    </a:moveTo>
                    <a:cubicBezTo>
                      <a:pt x="370" y="0"/>
                      <a:pt x="1" y="371"/>
                      <a:pt x="1" y="825"/>
                    </a:cubicBezTo>
                    <a:lnTo>
                      <a:pt x="1" y="4059"/>
                    </a:lnTo>
                    <a:cubicBezTo>
                      <a:pt x="1" y="4464"/>
                      <a:pt x="298" y="4806"/>
                      <a:pt x="690" y="4871"/>
                    </a:cubicBezTo>
                    <a:lnTo>
                      <a:pt x="282" y="6276"/>
                    </a:ln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2" y="4514"/>
                      <a:pt x="8012" y="4059"/>
                    </a:cubicBezTo>
                    <a:lnTo>
                      <a:pt x="8012" y="825"/>
                    </a:lnTo>
                    <a:cubicBezTo>
                      <a:pt x="8012" y="371"/>
                      <a:pt x="7643" y="0"/>
                      <a:pt x="7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6"/>
              <p:cNvSpPr/>
              <p:nvPr/>
            </p:nvSpPr>
            <p:spPr>
              <a:xfrm>
                <a:off x="7300212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2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6"/>
              <p:cNvSpPr/>
              <p:nvPr/>
            </p:nvSpPr>
            <p:spPr>
              <a:xfrm>
                <a:off x="7398551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4" y="0"/>
                      <a:pt x="0" y="113"/>
                      <a:pt x="0" y="252"/>
                    </a:cubicBezTo>
                    <a:cubicBezTo>
                      <a:pt x="0" y="391"/>
                      <a:pt x="114" y="503"/>
                      <a:pt x="252" y="503"/>
                    </a:cubicBezTo>
                    <a:cubicBezTo>
                      <a:pt x="391" y="503"/>
                      <a:pt x="504" y="391"/>
                      <a:pt x="504" y="252"/>
                    </a:cubicBezTo>
                    <a:cubicBezTo>
                      <a:pt x="504" y="113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6"/>
              <p:cNvSpPr/>
              <p:nvPr/>
            </p:nvSpPr>
            <p:spPr>
              <a:xfrm>
                <a:off x="7496890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3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3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56"/>
            <p:cNvGrpSpPr/>
            <p:nvPr/>
          </p:nvGrpSpPr>
          <p:grpSpPr>
            <a:xfrm>
              <a:off x="7902537" y="433208"/>
              <a:ext cx="588212" cy="463304"/>
              <a:chOff x="7162662" y="1366775"/>
              <a:chExt cx="519897" cy="409496"/>
            </a:xfrm>
          </p:grpSpPr>
          <p:sp>
            <p:nvSpPr>
              <p:cNvPr id="1652" name="Google Shape;1652;p56"/>
              <p:cNvSpPr/>
              <p:nvPr/>
            </p:nvSpPr>
            <p:spPr>
              <a:xfrm>
                <a:off x="7183210" y="1392789"/>
                <a:ext cx="495203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6038" extrusionOk="0">
                    <a:moveTo>
                      <a:pt x="759" y="1"/>
                    </a:moveTo>
                    <a:cubicBezTo>
                      <a:pt x="339" y="1"/>
                      <a:pt x="0" y="341"/>
                      <a:pt x="0" y="760"/>
                    </a:cubicBezTo>
                    <a:lnTo>
                      <a:pt x="0" y="3994"/>
                    </a:lnTo>
                    <a:cubicBezTo>
                      <a:pt x="0" y="4395"/>
                      <a:pt x="314" y="4724"/>
                      <a:pt x="709" y="4749"/>
                    </a:cubicBezTo>
                    <a:lnTo>
                      <a:pt x="336" y="6038"/>
                    </a:lnTo>
                    <a:lnTo>
                      <a:pt x="2006" y="4751"/>
                    </a:lnTo>
                    <a:lnTo>
                      <a:pt x="7123" y="4751"/>
                    </a:lnTo>
                    <a:cubicBezTo>
                      <a:pt x="7542" y="4751"/>
                      <a:pt x="7881" y="4412"/>
                      <a:pt x="7881" y="3994"/>
                    </a:cubicBezTo>
                    <a:lnTo>
                      <a:pt x="7881" y="760"/>
                    </a:lnTo>
                    <a:cubicBezTo>
                      <a:pt x="7881" y="340"/>
                      <a:pt x="7542" y="1"/>
                      <a:pt x="7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6"/>
              <p:cNvSpPr/>
              <p:nvPr/>
            </p:nvSpPr>
            <p:spPr>
              <a:xfrm>
                <a:off x="7179062" y="1388642"/>
                <a:ext cx="503497" cy="387629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169" extrusionOk="0">
                    <a:moveTo>
                      <a:pt x="7189" y="132"/>
                    </a:moveTo>
                    <a:cubicBezTo>
                      <a:pt x="7571" y="132"/>
                      <a:pt x="7881" y="444"/>
                      <a:pt x="7881" y="826"/>
                    </a:cubicBezTo>
                    <a:lnTo>
                      <a:pt x="7881" y="4060"/>
                    </a:lnTo>
                    <a:cubicBezTo>
                      <a:pt x="7881" y="4442"/>
                      <a:pt x="7571" y="4752"/>
                      <a:pt x="7189" y="4752"/>
                    </a:cubicBezTo>
                    <a:lnTo>
                      <a:pt x="2072" y="4752"/>
                    </a:lnTo>
                    <a:cubicBezTo>
                      <a:pt x="2058" y="4752"/>
                      <a:pt x="2044" y="4757"/>
                      <a:pt x="2033" y="4766"/>
                    </a:cubicBezTo>
                    <a:lnTo>
                      <a:pt x="520" y="5930"/>
                    </a:lnTo>
                    <a:lnTo>
                      <a:pt x="520" y="5930"/>
                    </a:lnTo>
                    <a:lnTo>
                      <a:pt x="838" y="4834"/>
                    </a:lnTo>
                    <a:cubicBezTo>
                      <a:pt x="844" y="4814"/>
                      <a:pt x="840" y="4794"/>
                      <a:pt x="829" y="4777"/>
                    </a:cubicBezTo>
                    <a:cubicBezTo>
                      <a:pt x="817" y="4762"/>
                      <a:pt x="800" y="4751"/>
                      <a:pt x="780" y="4750"/>
                    </a:cubicBezTo>
                    <a:cubicBezTo>
                      <a:pt x="417" y="4726"/>
                      <a:pt x="131" y="4423"/>
                      <a:pt x="131" y="4060"/>
                    </a:cubicBezTo>
                    <a:lnTo>
                      <a:pt x="131" y="826"/>
                    </a:lnTo>
                    <a:cubicBezTo>
                      <a:pt x="131" y="444"/>
                      <a:pt x="443" y="132"/>
                      <a:pt x="825" y="132"/>
                    </a:cubicBezTo>
                    <a:close/>
                    <a:moveTo>
                      <a:pt x="825" y="1"/>
                    </a:moveTo>
                    <a:cubicBezTo>
                      <a:pt x="370" y="1"/>
                      <a:pt x="1" y="371"/>
                      <a:pt x="1" y="826"/>
                    </a:cubicBezTo>
                    <a:lnTo>
                      <a:pt x="1" y="4060"/>
                    </a:lnTo>
                    <a:cubicBezTo>
                      <a:pt x="1" y="4465"/>
                      <a:pt x="298" y="4807"/>
                      <a:pt x="690" y="4872"/>
                    </a:cubicBezTo>
                    <a:lnTo>
                      <a:pt x="339" y="6085"/>
                    </a:lnTo>
                    <a:cubicBezTo>
                      <a:pt x="330" y="6112"/>
                      <a:pt x="341" y="6141"/>
                      <a:pt x="364" y="6157"/>
                    </a:cubicBezTo>
                    <a:cubicBezTo>
                      <a:pt x="376" y="6165"/>
                      <a:pt x="388" y="6169"/>
                      <a:pt x="402" y="6169"/>
                    </a:cubicBezTo>
                    <a:cubicBezTo>
                      <a:pt x="415" y="6169"/>
                      <a:pt x="430" y="6165"/>
                      <a:pt x="442" y="6155"/>
                    </a:cubicBez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3" y="4514"/>
                      <a:pt x="8013" y="4060"/>
                    </a:cubicBezTo>
                    <a:lnTo>
                      <a:pt x="8013" y="826"/>
                    </a:lnTo>
                    <a:cubicBezTo>
                      <a:pt x="8013" y="371"/>
                      <a:pt x="7643" y="1"/>
                      <a:pt x="7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6"/>
              <p:cNvSpPr/>
              <p:nvPr/>
            </p:nvSpPr>
            <p:spPr>
              <a:xfrm>
                <a:off x="7166746" y="1370922"/>
                <a:ext cx="495265" cy="379398"/>
              </a:xfrm>
              <a:custGeom>
                <a:avLst/>
                <a:gdLst/>
                <a:ahLst/>
                <a:cxnLst/>
                <a:rect l="l" t="t" r="r" b="b"/>
                <a:pathLst>
                  <a:path w="7882" h="6038" extrusionOk="0">
                    <a:moveTo>
                      <a:pt x="759" y="1"/>
                    </a:moveTo>
                    <a:cubicBezTo>
                      <a:pt x="340" y="1"/>
                      <a:pt x="1" y="339"/>
                      <a:pt x="1" y="759"/>
                    </a:cubicBezTo>
                    <a:lnTo>
                      <a:pt x="1" y="3993"/>
                    </a:lnTo>
                    <a:cubicBezTo>
                      <a:pt x="1" y="4395"/>
                      <a:pt x="315" y="4724"/>
                      <a:pt x="710" y="4749"/>
                    </a:cubicBezTo>
                    <a:lnTo>
                      <a:pt x="336" y="6037"/>
                    </a:lnTo>
                    <a:lnTo>
                      <a:pt x="336" y="6037"/>
                    </a:lnTo>
                    <a:lnTo>
                      <a:pt x="2007" y="4751"/>
                    </a:lnTo>
                    <a:lnTo>
                      <a:pt x="7124" y="4751"/>
                    </a:lnTo>
                    <a:cubicBezTo>
                      <a:pt x="7542" y="4751"/>
                      <a:pt x="7881" y="4412"/>
                      <a:pt x="7881" y="3993"/>
                    </a:cubicBezTo>
                    <a:lnTo>
                      <a:pt x="7881" y="759"/>
                    </a:lnTo>
                    <a:cubicBezTo>
                      <a:pt x="7881" y="339"/>
                      <a:pt x="7542" y="1"/>
                      <a:pt x="71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6"/>
              <p:cNvSpPr/>
              <p:nvPr/>
            </p:nvSpPr>
            <p:spPr>
              <a:xfrm>
                <a:off x="7162662" y="1366775"/>
                <a:ext cx="503497" cy="394415"/>
              </a:xfrm>
              <a:custGeom>
                <a:avLst/>
                <a:gdLst/>
                <a:ahLst/>
                <a:cxnLst/>
                <a:rect l="l" t="t" r="r" b="b"/>
                <a:pathLst>
                  <a:path w="8013" h="6277" extrusionOk="0">
                    <a:moveTo>
                      <a:pt x="7189" y="132"/>
                    </a:moveTo>
                    <a:cubicBezTo>
                      <a:pt x="7571" y="132"/>
                      <a:pt x="7881" y="443"/>
                      <a:pt x="7881" y="825"/>
                    </a:cubicBezTo>
                    <a:lnTo>
                      <a:pt x="7881" y="4059"/>
                    </a:lnTo>
                    <a:cubicBezTo>
                      <a:pt x="7881" y="4441"/>
                      <a:pt x="7571" y="4752"/>
                      <a:pt x="7189" y="4752"/>
                    </a:cubicBezTo>
                    <a:lnTo>
                      <a:pt x="2050" y="4752"/>
                    </a:lnTo>
                    <a:lnTo>
                      <a:pt x="520" y="5929"/>
                    </a:lnTo>
                    <a:lnTo>
                      <a:pt x="520" y="5929"/>
                    </a:lnTo>
                    <a:lnTo>
                      <a:pt x="861" y="4755"/>
                    </a:lnTo>
                    <a:lnTo>
                      <a:pt x="779" y="4750"/>
                    </a:lnTo>
                    <a:cubicBezTo>
                      <a:pt x="416" y="4726"/>
                      <a:pt x="131" y="4422"/>
                      <a:pt x="131" y="4059"/>
                    </a:cubicBezTo>
                    <a:lnTo>
                      <a:pt x="131" y="825"/>
                    </a:lnTo>
                    <a:cubicBezTo>
                      <a:pt x="131" y="442"/>
                      <a:pt x="442" y="132"/>
                      <a:pt x="824" y="132"/>
                    </a:cubicBezTo>
                    <a:close/>
                    <a:moveTo>
                      <a:pt x="824" y="0"/>
                    </a:moveTo>
                    <a:cubicBezTo>
                      <a:pt x="370" y="0"/>
                      <a:pt x="1" y="371"/>
                      <a:pt x="1" y="825"/>
                    </a:cubicBezTo>
                    <a:lnTo>
                      <a:pt x="1" y="4059"/>
                    </a:lnTo>
                    <a:cubicBezTo>
                      <a:pt x="1" y="4464"/>
                      <a:pt x="298" y="4806"/>
                      <a:pt x="690" y="4871"/>
                    </a:cubicBezTo>
                    <a:lnTo>
                      <a:pt x="282" y="6276"/>
                    </a:lnTo>
                    <a:lnTo>
                      <a:pt x="2094" y="4883"/>
                    </a:lnTo>
                    <a:lnTo>
                      <a:pt x="7189" y="4883"/>
                    </a:lnTo>
                    <a:cubicBezTo>
                      <a:pt x="7643" y="4883"/>
                      <a:pt x="8012" y="4514"/>
                      <a:pt x="8012" y="4059"/>
                    </a:cubicBezTo>
                    <a:lnTo>
                      <a:pt x="8012" y="825"/>
                    </a:lnTo>
                    <a:cubicBezTo>
                      <a:pt x="8012" y="371"/>
                      <a:pt x="7643" y="0"/>
                      <a:pt x="7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6"/>
              <p:cNvSpPr/>
              <p:nvPr/>
            </p:nvSpPr>
            <p:spPr>
              <a:xfrm>
                <a:off x="7300212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2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6"/>
              <p:cNvSpPr/>
              <p:nvPr/>
            </p:nvSpPr>
            <p:spPr>
              <a:xfrm>
                <a:off x="7398551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2" y="0"/>
                    </a:moveTo>
                    <a:cubicBezTo>
                      <a:pt x="114" y="0"/>
                      <a:pt x="0" y="113"/>
                      <a:pt x="0" y="252"/>
                    </a:cubicBezTo>
                    <a:cubicBezTo>
                      <a:pt x="0" y="391"/>
                      <a:pt x="114" y="503"/>
                      <a:pt x="252" y="503"/>
                    </a:cubicBezTo>
                    <a:cubicBezTo>
                      <a:pt x="391" y="503"/>
                      <a:pt x="504" y="391"/>
                      <a:pt x="504" y="252"/>
                    </a:cubicBezTo>
                    <a:cubicBezTo>
                      <a:pt x="504" y="113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6"/>
              <p:cNvSpPr/>
              <p:nvPr/>
            </p:nvSpPr>
            <p:spPr>
              <a:xfrm>
                <a:off x="7496890" y="1499109"/>
                <a:ext cx="31669" cy="3166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253" y="0"/>
                    </a:moveTo>
                    <a:cubicBezTo>
                      <a:pt x="113" y="0"/>
                      <a:pt x="1" y="113"/>
                      <a:pt x="1" y="252"/>
                    </a:cubicBezTo>
                    <a:cubicBezTo>
                      <a:pt x="1" y="391"/>
                      <a:pt x="113" y="503"/>
                      <a:pt x="253" y="503"/>
                    </a:cubicBezTo>
                    <a:cubicBezTo>
                      <a:pt x="391" y="503"/>
                      <a:pt x="503" y="391"/>
                      <a:pt x="503" y="252"/>
                    </a:cubicBezTo>
                    <a:cubicBezTo>
                      <a:pt x="503" y="113"/>
                      <a:pt x="391" y="0"/>
                      <a:pt x="2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4" name="Google Shape;2184;p70"/>
          <p:cNvSpPr/>
          <p:nvPr/>
        </p:nvSpPr>
        <p:spPr>
          <a:xfrm>
            <a:off x="287532" y="80458"/>
            <a:ext cx="5321277" cy="1236709"/>
          </a:xfrm>
          <a:prstGeom prst="wedgeRectCallout">
            <a:avLst>
              <a:gd name="adj1" fmla="val 57223"/>
              <a:gd name="adj2" fmla="val 4791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85" name="Google Shape;2185;p70"/>
          <p:cNvSpPr txBox="1">
            <a:spLocks/>
          </p:cNvSpPr>
          <p:nvPr/>
        </p:nvSpPr>
        <p:spPr>
          <a:xfrm>
            <a:off x="-9199" y="103088"/>
            <a:ext cx="5450850" cy="14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2186" name="Google Shape;2186;p70"/>
          <p:cNvSpPr txBox="1">
            <a:spLocks noGrp="1"/>
          </p:cNvSpPr>
          <p:nvPr>
            <p:ph type="subTitle" idx="1"/>
          </p:nvPr>
        </p:nvSpPr>
        <p:spPr>
          <a:xfrm>
            <a:off x="715173" y="1164145"/>
            <a:ext cx="3735000" cy="1058700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Poppins"/>
                <a:ea typeface="Poppins"/>
                <a:cs typeface="Poppins"/>
                <a:sym typeface="Poppins"/>
              </a:rPr>
              <a:t>Do you have any questions?</a:t>
            </a:r>
            <a:endParaRPr sz="16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221902164@student.green.edu.bd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+34 654 321 432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yourwebsite.com</a:t>
            </a:r>
            <a:endParaRPr dirty="0"/>
          </a:p>
        </p:txBody>
      </p:sp>
      <p:sp>
        <p:nvSpPr>
          <p:cNvPr id="2188" name="Google Shape;2188;p70"/>
          <p:cNvSpPr/>
          <p:nvPr/>
        </p:nvSpPr>
        <p:spPr>
          <a:xfrm>
            <a:off x="1206959" y="2457156"/>
            <a:ext cx="554400" cy="463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2189" name="Google Shape;2189;p70"/>
          <p:cNvSpPr/>
          <p:nvPr/>
        </p:nvSpPr>
        <p:spPr>
          <a:xfrm>
            <a:off x="2196484" y="2457156"/>
            <a:ext cx="554400" cy="463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sp>
        <p:nvSpPr>
          <p:cNvPr id="2190" name="Google Shape;2190;p70"/>
          <p:cNvSpPr/>
          <p:nvPr/>
        </p:nvSpPr>
        <p:spPr>
          <a:xfrm>
            <a:off x="3186009" y="2457156"/>
            <a:ext cx="554400" cy="4635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8575" dir="1020000" algn="bl" rotWithShape="0">
              <a:srgbClr val="0000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Inconsolata Medium"/>
              <a:ea typeface="Inconsolata Medium"/>
              <a:cs typeface="Inconsolata Medium"/>
              <a:sym typeface="Inconsolata Medium"/>
            </a:endParaRPr>
          </a:p>
        </p:txBody>
      </p:sp>
      <p:grpSp>
        <p:nvGrpSpPr>
          <p:cNvPr id="2191" name="Google Shape;2191;p70"/>
          <p:cNvGrpSpPr/>
          <p:nvPr/>
        </p:nvGrpSpPr>
        <p:grpSpPr>
          <a:xfrm>
            <a:off x="1328195" y="2532948"/>
            <a:ext cx="311935" cy="311915"/>
            <a:chOff x="860977" y="2620616"/>
            <a:chExt cx="319311" cy="319290"/>
          </a:xfrm>
        </p:grpSpPr>
        <p:sp>
          <p:nvSpPr>
            <p:cNvPr id="2192" name="Google Shape;2192;p7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70"/>
          <p:cNvGrpSpPr/>
          <p:nvPr/>
        </p:nvGrpSpPr>
        <p:grpSpPr>
          <a:xfrm>
            <a:off x="2330434" y="2533756"/>
            <a:ext cx="286488" cy="310321"/>
            <a:chOff x="1385007" y="2621430"/>
            <a:chExt cx="293262" cy="317659"/>
          </a:xfrm>
        </p:grpSpPr>
        <p:sp>
          <p:nvSpPr>
            <p:cNvPr id="2196" name="Google Shape;2196;p7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9" name="Google Shape;2199;p70"/>
          <p:cNvSpPr/>
          <p:nvPr/>
        </p:nvSpPr>
        <p:spPr>
          <a:xfrm>
            <a:off x="3258508" y="2521959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D6563-8B40-9129-F894-2112297E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131" y="2077663"/>
            <a:ext cx="3332854" cy="1977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versation and Communication by Slidesgo">
  <a:themeElements>
    <a:clrScheme name="Simple Light">
      <a:dk1>
        <a:srgbClr val="191919"/>
      </a:dk1>
      <a:lt1>
        <a:srgbClr val="F7F0EA"/>
      </a:lt1>
      <a:dk2>
        <a:srgbClr val="FFCF00"/>
      </a:dk2>
      <a:lt2>
        <a:srgbClr val="FF5069"/>
      </a:lt2>
      <a:accent1>
        <a:srgbClr val="F3324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183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Poppins</vt:lpstr>
      <vt:lpstr>Anaheim</vt:lpstr>
      <vt:lpstr>Inconsolata Medium</vt:lpstr>
      <vt:lpstr>Inconsolata</vt:lpstr>
      <vt:lpstr>Conversation and Communication by Slidesgo</vt:lpstr>
      <vt:lpstr>UnityChat a  Collaborative Group Messaging Hub</vt:lpstr>
      <vt:lpstr>Table of contents</vt:lpstr>
      <vt:lpstr>Introduction</vt:lpstr>
      <vt:lpstr>02</vt:lpstr>
      <vt:lpstr>Demonstration</vt:lpstr>
      <vt:lpstr>Limitations of the Project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UnityChat a  Collaborative Group Messaging Hub</dc:title>
  <dc:creator>Masum</dc:creator>
  <cp:lastModifiedBy>Masum Hossain</cp:lastModifiedBy>
  <cp:revision>7</cp:revision>
  <dcterms:modified xsi:type="dcterms:W3CDTF">2024-12-24T11:43:06Z</dcterms:modified>
</cp:coreProperties>
</file>