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69" r:id="rId4"/>
    <p:sldId id="287" r:id="rId5"/>
    <p:sldId id="277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B2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6432C-D86A-4784-963D-19D10CEDA353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8C19F-D3C1-44BA-8BB1-0E9A57E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81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5612-FD57-44FE-A813-3B693E766254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Dinic's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67F9-31BD-4F35-9DE7-AB5CBF9C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8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A61E-9D88-4DDE-B8AD-935B438C72DF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Dinic's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67F9-31BD-4F35-9DE7-AB5CBF9C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1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2902-DA3E-4D0C-8A10-DE9E97066B30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Dinic's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67F9-31BD-4F35-9DE7-AB5CBF9C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8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F45C-7869-4CC4-B8AA-92F51EAFAE31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Dinic's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67F9-31BD-4F35-9DE7-AB5CBF9C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0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989D-420B-4523-9873-3C1A25E70712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Dinic's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67F9-31BD-4F35-9DE7-AB5CBF9C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4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60BB-ED86-472C-8266-ECD8179E9407}" type="datetime1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Dinic's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67F9-31BD-4F35-9DE7-AB5CBF9C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9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D8A9-2678-490C-AE3D-3417243E77B1}" type="datetime1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Dinic's Algorithm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67F9-31BD-4F35-9DE7-AB5CBF9C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4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ACCE-21C0-47F1-A2CE-DB5BCEE85791}" type="datetime1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Dinic's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67F9-31BD-4F35-9DE7-AB5CBF9C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9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0DA4A-894A-47F6-9F95-2DC9985215EC}" type="datetime1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Dinic's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67F9-31BD-4F35-9DE7-AB5CBF9C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9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A202-9949-42F2-911A-871A79481724}" type="datetime1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Dinic's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67F9-31BD-4F35-9DE7-AB5CBF9C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4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4C88-8A81-425E-BF5A-43DA00AC3C66}" type="datetime1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Dinic's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67F9-31BD-4F35-9DE7-AB5CBF9C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0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E440D-2609-450E-BF16-4D60E746F585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Dinic's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467F9-31BD-4F35-9DE7-AB5CBF9C2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5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ile:Green University of Bangladesh logo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864" y="149339"/>
            <a:ext cx="1878272" cy="182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86637" y="1925334"/>
            <a:ext cx="754405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>
                <a:solidFill>
                  <a:srgbClr val="22B24C"/>
                </a:solidFill>
                <a:latin typeface="+mj-lt"/>
                <a:cs typeface="Times New Roman" panose="02020603050405020304" pitchFamily="18" charset="0"/>
              </a:rPr>
              <a:t>Green University of Bangladesh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3012" y="3539847"/>
            <a:ext cx="3171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  <a:cs typeface="Times New Roman" panose="02020603050405020304" pitchFamily="18" charset="0"/>
              </a:rPr>
              <a:t>Topic: Task Assistant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39493" y="3033809"/>
            <a:ext cx="21643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+mj-lt"/>
                <a:cs typeface="Times New Roman" panose="02020603050405020304" pitchFamily="18" charset="0"/>
              </a:rPr>
              <a:t>Presentation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1113" y="4378437"/>
            <a:ext cx="32832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22B24C"/>
                </a:solidFill>
                <a:latin typeface="+mj-lt"/>
                <a:cs typeface="Times New Roman" panose="02020603050405020304" pitchFamily="18" charset="0"/>
              </a:rPr>
              <a:t>Submitted by</a:t>
            </a:r>
          </a:p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Md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Sabbir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Hasan</a:t>
            </a:r>
            <a:br>
              <a:rPr lang="en-US" sz="2400" dirty="0">
                <a:latin typeface="+mj-lt"/>
                <a:cs typeface="Times New Roman" panose="02020603050405020304" pitchFamily="18" charset="0"/>
              </a:rPr>
            </a:br>
            <a:r>
              <a:rPr lang="en-US" sz="2400" dirty="0">
                <a:latin typeface="+mj-lt"/>
                <a:cs typeface="Times New Roman" panose="02020603050405020304" pitchFamily="18" charset="0"/>
              </a:rPr>
              <a:t>Md Mofazzal Hossain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4384" y="5117100"/>
            <a:ext cx="1713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213902112</a:t>
            </a:r>
            <a:br>
              <a:rPr lang="en-US" sz="2400" dirty="0">
                <a:latin typeface="+mj-lt"/>
                <a:cs typeface="Times New Roman" panose="02020603050405020304" pitchFamily="18" charset="0"/>
              </a:rPr>
            </a:br>
            <a:r>
              <a:rPr lang="en-US" sz="2400" dirty="0">
                <a:latin typeface="+mj-lt"/>
                <a:cs typeface="Times New Roman" panose="02020603050405020304" pitchFamily="18" charset="0"/>
              </a:rPr>
              <a:t>213902114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22578" y="4378437"/>
            <a:ext cx="34179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sz="2400" b="1" dirty="0">
                <a:solidFill>
                  <a:srgbClr val="22B24C"/>
                </a:solidFill>
                <a:latin typeface="+mj-lt"/>
                <a:cs typeface="Times New Roman" panose="02020603050405020304" pitchFamily="18" charset="0"/>
              </a:rPr>
              <a:t>Submitted to</a:t>
            </a:r>
          </a:p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Sudip Ghoshal</a:t>
            </a:r>
          </a:p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Lecturer</a:t>
            </a:r>
          </a:p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Department of CSE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21226" y="2494721"/>
            <a:ext cx="898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+mj-lt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177681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Input/Output</a:t>
            </a:r>
          </a:p>
          <a:p>
            <a:r>
              <a:rPr lang="en-US" dirty="0"/>
              <a:t>Code Implementation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DA4-E13A-47EF-AF7F-D880863CC0AF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Dinic's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67F9-31BD-4F35-9DE7-AB5CBF9C2A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5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Task Assistant is a streamlined project management tool implemented in Emu8086.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enables users to efficiently add, update, delete, and view tasks sorted by date for organized and effective task management.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F45C-7869-4CC4-B8AA-92F51EAFAE31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Dinic's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67F9-31BD-4F35-9DE7-AB5CBF9C2A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8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B0C6A-B81B-680C-CFF9-6F0980E67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0299-950A-9521-13BD-A4D1AC9F0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FD479-4381-4259-7418-49B23694B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can add, update, and delete tasks.</a:t>
            </a:r>
          </a:p>
          <a:p>
            <a:r>
              <a:rPr lang="en-US" dirty="0"/>
              <a:t>Tasks are sorted based on their dates.</a:t>
            </a:r>
          </a:p>
          <a:p>
            <a:r>
              <a:rPr lang="en-US" dirty="0"/>
              <a:t>Simple and intuitive interface for easy navigation.</a:t>
            </a:r>
          </a:p>
          <a:p>
            <a:r>
              <a:rPr lang="en-US" dirty="0"/>
              <a:t>Allows instant modification of task details.</a:t>
            </a:r>
          </a:p>
          <a:p>
            <a:r>
              <a:rPr lang="en-US" dirty="0"/>
              <a:t>Shows all tasks with relevant details at a glance.</a:t>
            </a:r>
          </a:p>
          <a:p>
            <a:r>
              <a:rPr lang="en-US" dirty="0"/>
              <a:t>Aims to improve user productivity through efficient task handling.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152E6-72C6-D388-271A-FC7E2741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DA4-E13A-47EF-AF7F-D880863CC0AF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52E75-04D3-D702-7788-25B96D20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Dinic's Algorithm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12E83-6DE5-EAED-1F15-25F270D5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67F9-31BD-4F35-9DE7-AB5CBF9C2A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42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268825"/>
            <a:ext cx="12192000" cy="58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1621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F45C-7869-4CC4-B8AA-92F51EAFAE31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Dinic's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67F9-31BD-4F35-9DE7-AB5CBF9C2AA8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17C04E-E4A6-9CA2-3CC0-0C109E1DB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1188"/>
            <a:ext cx="10515600" cy="5891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Will be demonstrated using </a:t>
            </a:r>
            <a:r>
              <a:rPr lang="en-US" b="1" dirty="0"/>
              <a:t>emu8086</a:t>
            </a:r>
          </a:p>
        </p:txBody>
      </p:sp>
    </p:spTree>
    <p:extLst>
      <p:ext uri="{BB962C8B-B14F-4D97-AF65-F5344CB8AC3E}">
        <p14:creationId xmlns:p14="http://schemas.microsoft.com/office/powerpoint/2010/main" val="156378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Assistant in Emu8086 provides a user-friendly solution for effective task management. </a:t>
            </a:r>
          </a:p>
          <a:p>
            <a:r>
              <a:rPr lang="en-US" dirty="0"/>
              <a:t>With features like task addition, updating, and deletion, coupled with date sorting, our program simplifies organization and enhances productivity.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F45C-7869-4CC4-B8AA-92F51EAFAE31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Dinic's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67F9-31BD-4F35-9DE7-AB5CBF9C2A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201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Office Theme</vt:lpstr>
      <vt:lpstr>PowerPoint Presentation</vt:lpstr>
      <vt:lpstr>Outline</vt:lpstr>
      <vt:lpstr>Introduction</vt:lpstr>
      <vt:lpstr>Features</vt:lpstr>
      <vt:lpstr>Input and Output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Md Mofazzal Hossain</cp:lastModifiedBy>
  <cp:revision>210</cp:revision>
  <dcterms:created xsi:type="dcterms:W3CDTF">2023-06-18T04:49:04Z</dcterms:created>
  <dcterms:modified xsi:type="dcterms:W3CDTF">2023-12-28T05:17:55Z</dcterms:modified>
</cp:coreProperties>
</file>