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2"/>
  </p:notesMasterIdLst>
  <p:handoutMasterIdLst>
    <p:handoutMasterId r:id="rId43"/>
  </p:handoutMasterIdLst>
  <p:sldIdLst>
    <p:sldId id="331" r:id="rId2"/>
    <p:sldId id="332" r:id="rId3"/>
    <p:sldId id="420" r:id="rId4"/>
    <p:sldId id="424" r:id="rId5"/>
    <p:sldId id="338" r:id="rId6"/>
    <p:sldId id="339" r:id="rId7"/>
    <p:sldId id="480" r:id="rId8"/>
    <p:sldId id="446" r:id="rId9"/>
    <p:sldId id="453" r:id="rId10"/>
    <p:sldId id="459" r:id="rId11"/>
    <p:sldId id="460" r:id="rId12"/>
    <p:sldId id="458" r:id="rId13"/>
    <p:sldId id="457" r:id="rId14"/>
    <p:sldId id="407" r:id="rId15"/>
    <p:sldId id="427" r:id="rId16"/>
    <p:sldId id="456" r:id="rId17"/>
    <p:sldId id="462" r:id="rId18"/>
    <p:sldId id="463" r:id="rId19"/>
    <p:sldId id="343" r:id="rId20"/>
    <p:sldId id="433" r:id="rId21"/>
    <p:sldId id="448" r:id="rId22"/>
    <p:sldId id="449" r:id="rId23"/>
    <p:sldId id="434" r:id="rId24"/>
    <p:sldId id="435" r:id="rId25"/>
    <p:sldId id="450" r:id="rId26"/>
    <p:sldId id="432" r:id="rId27"/>
    <p:sldId id="352" r:id="rId28"/>
    <p:sldId id="451" r:id="rId29"/>
    <p:sldId id="354" r:id="rId30"/>
    <p:sldId id="355" r:id="rId31"/>
    <p:sldId id="369" r:id="rId32"/>
    <p:sldId id="370" r:id="rId33"/>
    <p:sldId id="476" r:id="rId34"/>
    <p:sldId id="371" r:id="rId35"/>
    <p:sldId id="372" r:id="rId36"/>
    <p:sldId id="380" r:id="rId37"/>
    <p:sldId id="438" r:id="rId38"/>
    <p:sldId id="437" r:id="rId39"/>
    <p:sldId id="439" r:id="rId40"/>
    <p:sldId id="404" r:id="rId41"/>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82" d="100"/>
          <a:sy n="82" d="100"/>
        </p:scale>
        <p:origin x="1397" y="5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p:txBody>
      </p:sp>
    </p:spTree>
    <p:extLst>
      <p:ext uri="{BB962C8B-B14F-4D97-AF65-F5344CB8AC3E}">
        <p14:creationId xmlns:p14="http://schemas.microsoft.com/office/powerpoint/2010/main" val="403554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br>
              <a:rPr lang="en-US" altLang="en-US" dirty="0"/>
            </a:br>
            <a:br>
              <a:rPr lang="en-US" altLang="en-US" dirty="0"/>
            </a:b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two forms of hardware support:</a:t>
            </a:r>
            <a:br>
              <a:rPr lang="en-US" altLang="en-US" dirty="0"/>
            </a:br>
            <a:br>
              <a:rPr lang="en-US" altLang="en-US" dirty="0"/>
            </a:br>
            <a:r>
              <a:rPr lang="en-US" altLang="en-US" dirty="0">
                <a:solidFill>
                  <a:srgbClr val="CC6600"/>
                </a:solidFill>
              </a:rPr>
              <a:t>1.  </a:t>
            </a:r>
            <a:r>
              <a:rPr lang="en-US" altLang="en-US" dirty="0"/>
              <a:t>Hardware instructions</a:t>
            </a:r>
            <a:br>
              <a:rPr lang="en-US" altLang="en-US" dirty="0"/>
            </a:br>
            <a:br>
              <a:rPr lang="en-US" altLang="en-US" dirty="0"/>
            </a:br>
            <a:r>
              <a:rPr lang="en-US" altLang="en-US" dirty="0">
                <a:solidFill>
                  <a:srgbClr val="CC6600"/>
                </a:solidFill>
              </a:rPr>
              <a:t>2.  </a:t>
            </a:r>
            <a:r>
              <a:rPr lang="en-US" altLang="en-US" dirty="0"/>
              <a:t>Atomic variables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16847</TotalTime>
  <Words>2028</Words>
  <Application>Microsoft Office PowerPoint</Application>
  <PresentationFormat>On-screen Show (4:3)</PresentationFormat>
  <Paragraphs>330</Paragraphs>
  <Slides>40</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Courier New</vt:lpstr>
      <vt:lpstr>Helvetica</vt:lpstr>
      <vt:lpstr>Monotype Sorts</vt:lpstr>
      <vt:lpstr>Times New Roman</vt:lpstr>
      <vt:lpstr>Verdana</vt:lpstr>
      <vt:lpstr>Webdings</vt:lpstr>
      <vt:lpstr>Wingdings</vt:lpstr>
      <vt:lpstr>os-8</vt:lpstr>
      <vt:lpstr>Chapter 6:  Synchronization Tools</vt:lpstr>
      <vt:lpstr>Outline</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Peterson’s Solution Revisited</vt:lpstr>
      <vt:lpstr>Memory Barrier</vt:lpstr>
      <vt:lpstr>Memory Barrier Instructions</vt:lpstr>
      <vt:lpstr>Synchronization Hardware</vt:lpstr>
      <vt:lpstr>Hardware Instructions</vt:lpstr>
      <vt:lpstr>The test_and_set  Instruction </vt:lpstr>
      <vt:lpstr>The compare_and_swap  Instruction </vt:lpstr>
      <vt:lpstr>Atomic Variables</vt:lpstr>
      <vt:lpstr>Atomic Variables</vt:lpstr>
      <vt:lpstr>Mutex Locks</vt:lpstr>
      <vt:lpstr>Solution to CS Problem Using Mutex Locks</vt:lpstr>
      <vt:lpstr>Semaphore</vt:lpstr>
      <vt:lpstr>Semaphore (Cont.)</vt:lpstr>
      <vt:lpstr>Semaphore Implementation</vt:lpstr>
      <vt:lpstr>Semaphore Implementation with no Busy waiting </vt:lpstr>
      <vt:lpstr>Monitors</vt:lpstr>
      <vt:lpstr>Schematic view of a Monitor</vt:lpstr>
      <vt:lpstr>Monitor Implementation Using Semaphores</vt:lpstr>
      <vt:lpstr>Condition Variables</vt:lpstr>
      <vt:lpstr> Monitor with Condition Variables</vt:lpstr>
      <vt:lpstr>Resuming Processes within a Monitor</vt:lpstr>
      <vt:lpstr>Liveness</vt:lpstr>
      <vt:lpstr>Liveness</vt:lpstr>
      <vt:lpstr>Liveness</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Acer</cp:lastModifiedBy>
  <cp:revision>371</cp:revision>
  <cp:lastPrinted>2020-11-04T14:30:39Z</cp:lastPrinted>
  <dcterms:created xsi:type="dcterms:W3CDTF">2011-01-13T23:43:38Z</dcterms:created>
  <dcterms:modified xsi:type="dcterms:W3CDTF">2021-08-08T10:01:25Z</dcterms:modified>
</cp:coreProperties>
</file>