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Lst>
  <p:sldSz cx="12192000" cy="6858000"/>
  <p:notesSz cx="6858000" cy="9144000"/>
  <p:defaultTextStyle>
    <a:defPPr>
      <a:defRPr lang="en-B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74"/>
  </p:normalViewPr>
  <p:slideViewPr>
    <p:cSldViewPr snapToGrid="0" snapToObjects="1">
      <p:cViewPr varScale="1">
        <p:scale>
          <a:sx n="94" d="100"/>
          <a:sy n="94" d="100"/>
        </p:scale>
        <p:origin x="7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7F5E-A08D-8543-8120-DA6E3D80A80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D"/>
          </a:p>
        </p:txBody>
      </p:sp>
      <p:sp>
        <p:nvSpPr>
          <p:cNvPr id="3" name="Subtitle 2">
            <a:extLst>
              <a:ext uri="{FF2B5EF4-FFF2-40B4-BE49-F238E27FC236}">
                <a16:creationId xmlns:a16="http://schemas.microsoft.com/office/drawing/2014/main" id="{8C5171B3-FA77-864F-B018-E764BA7681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D"/>
          </a:p>
        </p:txBody>
      </p:sp>
      <p:sp>
        <p:nvSpPr>
          <p:cNvPr id="4" name="Date Placeholder 3">
            <a:extLst>
              <a:ext uri="{FF2B5EF4-FFF2-40B4-BE49-F238E27FC236}">
                <a16:creationId xmlns:a16="http://schemas.microsoft.com/office/drawing/2014/main" id="{D37E153D-1CD6-BC4D-9D3C-BA50FC7FD908}"/>
              </a:ext>
            </a:extLst>
          </p:cNvPr>
          <p:cNvSpPr>
            <a:spLocks noGrp="1"/>
          </p:cNvSpPr>
          <p:nvPr>
            <p:ph type="dt" sz="half" idx="10"/>
          </p:nvPr>
        </p:nvSpPr>
        <p:spPr/>
        <p:txBody>
          <a:bodyPr/>
          <a:lstStyle/>
          <a:p>
            <a:fld id="{A5D16F35-B55F-DB46-99C4-EED9418945AC}" type="datetimeFigureOut">
              <a:rPr lang="en-BD" smtClean="0"/>
              <a:t>22/1/20</a:t>
            </a:fld>
            <a:endParaRPr lang="en-BD"/>
          </a:p>
        </p:txBody>
      </p:sp>
      <p:sp>
        <p:nvSpPr>
          <p:cNvPr id="5" name="Footer Placeholder 4">
            <a:extLst>
              <a:ext uri="{FF2B5EF4-FFF2-40B4-BE49-F238E27FC236}">
                <a16:creationId xmlns:a16="http://schemas.microsoft.com/office/drawing/2014/main" id="{88B07F06-8D9A-F14D-81E0-10F2C0642DEC}"/>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80390C53-49E4-9843-8187-E720814DD792}"/>
              </a:ext>
            </a:extLst>
          </p:cNvPr>
          <p:cNvSpPr>
            <a:spLocks noGrp="1"/>
          </p:cNvSpPr>
          <p:nvPr>
            <p:ph type="sldNum" sz="quarter" idx="12"/>
          </p:nvPr>
        </p:nvSpPr>
        <p:spPr/>
        <p:txBody>
          <a:bodyPr/>
          <a:lstStyle/>
          <a:p>
            <a:fld id="{D910641B-6C67-DE4B-BB6F-3FFB3A4F819A}" type="slidenum">
              <a:rPr lang="en-BD" smtClean="0"/>
              <a:t>‹#›</a:t>
            </a:fld>
            <a:endParaRPr lang="en-BD"/>
          </a:p>
        </p:txBody>
      </p:sp>
    </p:spTree>
    <p:extLst>
      <p:ext uri="{BB962C8B-B14F-4D97-AF65-F5344CB8AC3E}">
        <p14:creationId xmlns:p14="http://schemas.microsoft.com/office/powerpoint/2010/main" val="275197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B666-1C10-4F45-B857-AF2689E4C576}"/>
              </a:ext>
            </a:extLst>
          </p:cNvPr>
          <p:cNvSpPr>
            <a:spLocks noGrp="1"/>
          </p:cNvSpPr>
          <p:nvPr>
            <p:ph type="title"/>
          </p:nvPr>
        </p:nvSpPr>
        <p:spPr/>
        <p:txBody>
          <a:bodyPr/>
          <a:lstStyle/>
          <a:p>
            <a:r>
              <a:rPr lang="en-GB"/>
              <a:t>Click to edit Master title style</a:t>
            </a:r>
            <a:endParaRPr lang="en-BD"/>
          </a:p>
        </p:txBody>
      </p:sp>
      <p:sp>
        <p:nvSpPr>
          <p:cNvPr id="3" name="Vertical Text Placeholder 2">
            <a:extLst>
              <a:ext uri="{FF2B5EF4-FFF2-40B4-BE49-F238E27FC236}">
                <a16:creationId xmlns:a16="http://schemas.microsoft.com/office/drawing/2014/main" id="{4F48F132-96A4-DA46-8A82-DFAC5307037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Date Placeholder 3">
            <a:extLst>
              <a:ext uri="{FF2B5EF4-FFF2-40B4-BE49-F238E27FC236}">
                <a16:creationId xmlns:a16="http://schemas.microsoft.com/office/drawing/2014/main" id="{50D7310E-5CBC-9241-B8AF-724679A269F2}"/>
              </a:ext>
            </a:extLst>
          </p:cNvPr>
          <p:cNvSpPr>
            <a:spLocks noGrp="1"/>
          </p:cNvSpPr>
          <p:nvPr>
            <p:ph type="dt" sz="half" idx="10"/>
          </p:nvPr>
        </p:nvSpPr>
        <p:spPr/>
        <p:txBody>
          <a:bodyPr/>
          <a:lstStyle/>
          <a:p>
            <a:fld id="{A5D16F35-B55F-DB46-99C4-EED9418945AC}" type="datetimeFigureOut">
              <a:rPr lang="en-BD" smtClean="0"/>
              <a:t>22/1/20</a:t>
            </a:fld>
            <a:endParaRPr lang="en-BD"/>
          </a:p>
        </p:txBody>
      </p:sp>
      <p:sp>
        <p:nvSpPr>
          <p:cNvPr id="5" name="Footer Placeholder 4">
            <a:extLst>
              <a:ext uri="{FF2B5EF4-FFF2-40B4-BE49-F238E27FC236}">
                <a16:creationId xmlns:a16="http://schemas.microsoft.com/office/drawing/2014/main" id="{A9E56079-BACC-244D-B2D4-B18213F74728}"/>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F82CCA4A-597C-C546-AD72-B1EE37A5370A}"/>
              </a:ext>
            </a:extLst>
          </p:cNvPr>
          <p:cNvSpPr>
            <a:spLocks noGrp="1"/>
          </p:cNvSpPr>
          <p:nvPr>
            <p:ph type="sldNum" sz="quarter" idx="12"/>
          </p:nvPr>
        </p:nvSpPr>
        <p:spPr/>
        <p:txBody>
          <a:bodyPr/>
          <a:lstStyle/>
          <a:p>
            <a:fld id="{D910641B-6C67-DE4B-BB6F-3FFB3A4F819A}" type="slidenum">
              <a:rPr lang="en-BD" smtClean="0"/>
              <a:t>‹#›</a:t>
            </a:fld>
            <a:endParaRPr lang="en-BD"/>
          </a:p>
        </p:txBody>
      </p:sp>
    </p:spTree>
    <p:extLst>
      <p:ext uri="{BB962C8B-B14F-4D97-AF65-F5344CB8AC3E}">
        <p14:creationId xmlns:p14="http://schemas.microsoft.com/office/powerpoint/2010/main" val="180662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BA9367-E271-6E41-9D19-CADEBCF215F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D"/>
          </a:p>
        </p:txBody>
      </p:sp>
      <p:sp>
        <p:nvSpPr>
          <p:cNvPr id="3" name="Vertical Text Placeholder 2">
            <a:extLst>
              <a:ext uri="{FF2B5EF4-FFF2-40B4-BE49-F238E27FC236}">
                <a16:creationId xmlns:a16="http://schemas.microsoft.com/office/drawing/2014/main" id="{051AFCB0-B270-AF47-ADDF-568DF9092A2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Date Placeholder 3">
            <a:extLst>
              <a:ext uri="{FF2B5EF4-FFF2-40B4-BE49-F238E27FC236}">
                <a16:creationId xmlns:a16="http://schemas.microsoft.com/office/drawing/2014/main" id="{C1BBAD1F-33B9-EF4B-ADE8-A4C5CCC2D4D0}"/>
              </a:ext>
            </a:extLst>
          </p:cNvPr>
          <p:cNvSpPr>
            <a:spLocks noGrp="1"/>
          </p:cNvSpPr>
          <p:nvPr>
            <p:ph type="dt" sz="half" idx="10"/>
          </p:nvPr>
        </p:nvSpPr>
        <p:spPr/>
        <p:txBody>
          <a:bodyPr/>
          <a:lstStyle/>
          <a:p>
            <a:fld id="{A5D16F35-B55F-DB46-99C4-EED9418945AC}" type="datetimeFigureOut">
              <a:rPr lang="en-BD" smtClean="0"/>
              <a:t>22/1/20</a:t>
            </a:fld>
            <a:endParaRPr lang="en-BD"/>
          </a:p>
        </p:txBody>
      </p:sp>
      <p:sp>
        <p:nvSpPr>
          <p:cNvPr id="5" name="Footer Placeholder 4">
            <a:extLst>
              <a:ext uri="{FF2B5EF4-FFF2-40B4-BE49-F238E27FC236}">
                <a16:creationId xmlns:a16="http://schemas.microsoft.com/office/drawing/2014/main" id="{0D1B79C6-27BB-8A42-B6F8-232AC67A2D59}"/>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AC7DC7E5-9299-9B48-8101-074159D7BABB}"/>
              </a:ext>
            </a:extLst>
          </p:cNvPr>
          <p:cNvSpPr>
            <a:spLocks noGrp="1"/>
          </p:cNvSpPr>
          <p:nvPr>
            <p:ph type="sldNum" sz="quarter" idx="12"/>
          </p:nvPr>
        </p:nvSpPr>
        <p:spPr/>
        <p:txBody>
          <a:bodyPr/>
          <a:lstStyle/>
          <a:p>
            <a:fld id="{D910641B-6C67-DE4B-BB6F-3FFB3A4F819A}" type="slidenum">
              <a:rPr lang="en-BD" smtClean="0"/>
              <a:t>‹#›</a:t>
            </a:fld>
            <a:endParaRPr lang="en-BD"/>
          </a:p>
        </p:txBody>
      </p:sp>
    </p:spTree>
    <p:extLst>
      <p:ext uri="{BB962C8B-B14F-4D97-AF65-F5344CB8AC3E}">
        <p14:creationId xmlns:p14="http://schemas.microsoft.com/office/powerpoint/2010/main" val="895229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5613F-BC86-EE4E-B9E0-5ECD6A6299B9}"/>
              </a:ext>
            </a:extLst>
          </p:cNvPr>
          <p:cNvSpPr>
            <a:spLocks noGrp="1"/>
          </p:cNvSpPr>
          <p:nvPr>
            <p:ph type="title"/>
          </p:nvPr>
        </p:nvSpPr>
        <p:spPr/>
        <p:txBody>
          <a:bodyPr/>
          <a:lstStyle/>
          <a:p>
            <a:r>
              <a:rPr lang="en-GB"/>
              <a:t>Click to edit Master title style</a:t>
            </a:r>
            <a:endParaRPr lang="en-BD"/>
          </a:p>
        </p:txBody>
      </p:sp>
      <p:sp>
        <p:nvSpPr>
          <p:cNvPr id="3" name="Content Placeholder 2">
            <a:extLst>
              <a:ext uri="{FF2B5EF4-FFF2-40B4-BE49-F238E27FC236}">
                <a16:creationId xmlns:a16="http://schemas.microsoft.com/office/drawing/2014/main" id="{1A5A2AB3-B1AD-0E4E-B068-C3C13D7E3B9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Date Placeholder 3">
            <a:extLst>
              <a:ext uri="{FF2B5EF4-FFF2-40B4-BE49-F238E27FC236}">
                <a16:creationId xmlns:a16="http://schemas.microsoft.com/office/drawing/2014/main" id="{588F6D7F-7CC6-4147-81A1-21B38EE26DBA}"/>
              </a:ext>
            </a:extLst>
          </p:cNvPr>
          <p:cNvSpPr>
            <a:spLocks noGrp="1"/>
          </p:cNvSpPr>
          <p:nvPr>
            <p:ph type="dt" sz="half" idx="10"/>
          </p:nvPr>
        </p:nvSpPr>
        <p:spPr/>
        <p:txBody>
          <a:bodyPr/>
          <a:lstStyle/>
          <a:p>
            <a:fld id="{A5D16F35-B55F-DB46-99C4-EED9418945AC}" type="datetimeFigureOut">
              <a:rPr lang="en-BD" smtClean="0"/>
              <a:t>22/1/20</a:t>
            </a:fld>
            <a:endParaRPr lang="en-BD"/>
          </a:p>
        </p:txBody>
      </p:sp>
      <p:sp>
        <p:nvSpPr>
          <p:cNvPr id="5" name="Footer Placeholder 4">
            <a:extLst>
              <a:ext uri="{FF2B5EF4-FFF2-40B4-BE49-F238E27FC236}">
                <a16:creationId xmlns:a16="http://schemas.microsoft.com/office/drawing/2014/main" id="{6D70D0F2-FBAA-DD49-AF7B-2E4D58852B3D}"/>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BF14B0A3-D8F2-C64D-9ABF-F88BCBB06ABE}"/>
              </a:ext>
            </a:extLst>
          </p:cNvPr>
          <p:cNvSpPr>
            <a:spLocks noGrp="1"/>
          </p:cNvSpPr>
          <p:nvPr>
            <p:ph type="sldNum" sz="quarter" idx="12"/>
          </p:nvPr>
        </p:nvSpPr>
        <p:spPr/>
        <p:txBody>
          <a:bodyPr/>
          <a:lstStyle/>
          <a:p>
            <a:fld id="{D910641B-6C67-DE4B-BB6F-3FFB3A4F819A}" type="slidenum">
              <a:rPr lang="en-BD" smtClean="0"/>
              <a:t>‹#›</a:t>
            </a:fld>
            <a:endParaRPr lang="en-BD"/>
          </a:p>
        </p:txBody>
      </p:sp>
    </p:spTree>
    <p:extLst>
      <p:ext uri="{BB962C8B-B14F-4D97-AF65-F5344CB8AC3E}">
        <p14:creationId xmlns:p14="http://schemas.microsoft.com/office/powerpoint/2010/main" val="3473472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B30B1-2D25-C84D-A3CE-21460A63990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D"/>
          </a:p>
        </p:txBody>
      </p:sp>
      <p:sp>
        <p:nvSpPr>
          <p:cNvPr id="3" name="Text Placeholder 2">
            <a:extLst>
              <a:ext uri="{FF2B5EF4-FFF2-40B4-BE49-F238E27FC236}">
                <a16:creationId xmlns:a16="http://schemas.microsoft.com/office/drawing/2014/main" id="{315EFC76-15A6-EA47-9D1F-0CE2862E46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23DA00F-178E-6B4B-9382-5F2C35542A7B}"/>
              </a:ext>
            </a:extLst>
          </p:cNvPr>
          <p:cNvSpPr>
            <a:spLocks noGrp="1"/>
          </p:cNvSpPr>
          <p:nvPr>
            <p:ph type="dt" sz="half" idx="10"/>
          </p:nvPr>
        </p:nvSpPr>
        <p:spPr/>
        <p:txBody>
          <a:bodyPr/>
          <a:lstStyle/>
          <a:p>
            <a:fld id="{A5D16F35-B55F-DB46-99C4-EED9418945AC}" type="datetimeFigureOut">
              <a:rPr lang="en-BD" smtClean="0"/>
              <a:t>22/1/20</a:t>
            </a:fld>
            <a:endParaRPr lang="en-BD"/>
          </a:p>
        </p:txBody>
      </p:sp>
      <p:sp>
        <p:nvSpPr>
          <p:cNvPr id="5" name="Footer Placeholder 4">
            <a:extLst>
              <a:ext uri="{FF2B5EF4-FFF2-40B4-BE49-F238E27FC236}">
                <a16:creationId xmlns:a16="http://schemas.microsoft.com/office/drawing/2014/main" id="{2FAE9CA6-8683-014E-9531-D10CC3DDA6FF}"/>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0447B711-6CF0-C54A-9C95-C6BD63E94B61}"/>
              </a:ext>
            </a:extLst>
          </p:cNvPr>
          <p:cNvSpPr>
            <a:spLocks noGrp="1"/>
          </p:cNvSpPr>
          <p:nvPr>
            <p:ph type="sldNum" sz="quarter" idx="12"/>
          </p:nvPr>
        </p:nvSpPr>
        <p:spPr/>
        <p:txBody>
          <a:bodyPr/>
          <a:lstStyle/>
          <a:p>
            <a:fld id="{D910641B-6C67-DE4B-BB6F-3FFB3A4F819A}" type="slidenum">
              <a:rPr lang="en-BD" smtClean="0"/>
              <a:t>‹#›</a:t>
            </a:fld>
            <a:endParaRPr lang="en-BD"/>
          </a:p>
        </p:txBody>
      </p:sp>
    </p:spTree>
    <p:extLst>
      <p:ext uri="{BB962C8B-B14F-4D97-AF65-F5344CB8AC3E}">
        <p14:creationId xmlns:p14="http://schemas.microsoft.com/office/powerpoint/2010/main" val="1595611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84C92-14E5-4B48-A06B-74A2D3889A87}"/>
              </a:ext>
            </a:extLst>
          </p:cNvPr>
          <p:cNvSpPr>
            <a:spLocks noGrp="1"/>
          </p:cNvSpPr>
          <p:nvPr>
            <p:ph type="title"/>
          </p:nvPr>
        </p:nvSpPr>
        <p:spPr/>
        <p:txBody>
          <a:bodyPr/>
          <a:lstStyle/>
          <a:p>
            <a:r>
              <a:rPr lang="en-GB"/>
              <a:t>Click to edit Master title style</a:t>
            </a:r>
            <a:endParaRPr lang="en-BD"/>
          </a:p>
        </p:txBody>
      </p:sp>
      <p:sp>
        <p:nvSpPr>
          <p:cNvPr id="3" name="Content Placeholder 2">
            <a:extLst>
              <a:ext uri="{FF2B5EF4-FFF2-40B4-BE49-F238E27FC236}">
                <a16:creationId xmlns:a16="http://schemas.microsoft.com/office/drawing/2014/main" id="{3402DEDE-EFA4-2B41-A157-85CF516EFA0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Content Placeholder 3">
            <a:extLst>
              <a:ext uri="{FF2B5EF4-FFF2-40B4-BE49-F238E27FC236}">
                <a16:creationId xmlns:a16="http://schemas.microsoft.com/office/drawing/2014/main" id="{AD1FFD9F-4F9D-9A40-BE00-EE94819E74F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5" name="Date Placeholder 4">
            <a:extLst>
              <a:ext uri="{FF2B5EF4-FFF2-40B4-BE49-F238E27FC236}">
                <a16:creationId xmlns:a16="http://schemas.microsoft.com/office/drawing/2014/main" id="{48A00B1C-F91A-B64B-A188-9E4810C9432B}"/>
              </a:ext>
            </a:extLst>
          </p:cNvPr>
          <p:cNvSpPr>
            <a:spLocks noGrp="1"/>
          </p:cNvSpPr>
          <p:nvPr>
            <p:ph type="dt" sz="half" idx="10"/>
          </p:nvPr>
        </p:nvSpPr>
        <p:spPr/>
        <p:txBody>
          <a:bodyPr/>
          <a:lstStyle/>
          <a:p>
            <a:fld id="{A5D16F35-B55F-DB46-99C4-EED9418945AC}" type="datetimeFigureOut">
              <a:rPr lang="en-BD" smtClean="0"/>
              <a:t>22/1/20</a:t>
            </a:fld>
            <a:endParaRPr lang="en-BD"/>
          </a:p>
        </p:txBody>
      </p:sp>
      <p:sp>
        <p:nvSpPr>
          <p:cNvPr id="6" name="Footer Placeholder 5">
            <a:extLst>
              <a:ext uri="{FF2B5EF4-FFF2-40B4-BE49-F238E27FC236}">
                <a16:creationId xmlns:a16="http://schemas.microsoft.com/office/drawing/2014/main" id="{4F6355BB-9BEC-A043-A14A-8516CBCC6272}"/>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CE38E704-E5BD-8F42-95EA-374CB00AF53C}"/>
              </a:ext>
            </a:extLst>
          </p:cNvPr>
          <p:cNvSpPr>
            <a:spLocks noGrp="1"/>
          </p:cNvSpPr>
          <p:nvPr>
            <p:ph type="sldNum" sz="quarter" idx="12"/>
          </p:nvPr>
        </p:nvSpPr>
        <p:spPr/>
        <p:txBody>
          <a:bodyPr/>
          <a:lstStyle/>
          <a:p>
            <a:fld id="{D910641B-6C67-DE4B-BB6F-3FFB3A4F819A}" type="slidenum">
              <a:rPr lang="en-BD" smtClean="0"/>
              <a:t>‹#›</a:t>
            </a:fld>
            <a:endParaRPr lang="en-BD"/>
          </a:p>
        </p:txBody>
      </p:sp>
    </p:spTree>
    <p:extLst>
      <p:ext uri="{BB962C8B-B14F-4D97-AF65-F5344CB8AC3E}">
        <p14:creationId xmlns:p14="http://schemas.microsoft.com/office/powerpoint/2010/main" val="4213214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62D7B-8BAA-084E-BAA3-EFBF6B177AF5}"/>
              </a:ext>
            </a:extLst>
          </p:cNvPr>
          <p:cNvSpPr>
            <a:spLocks noGrp="1"/>
          </p:cNvSpPr>
          <p:nvPr>
            <p:ph type="title"/>
          </p:nvPr>
        </p:nvSpPr>
        <p:spPr>
          <a:xfrm>
            <a:off x="839788" y="365125"/>
            <a:ext cx="10515600" cy="1325563"/>
          </a:xfrm>
        </p:spPr>
        <p:txBody>
          <a:bodyPr/>
          <a:lstStyle/>
          <a:p>
            <a:r>
              <a:rPr lang="en-GB"/>
              <a:t>Click to edit Master title style</a:t>
            </a:r>
            <a:endParaRPr lang="en-BD"/>
          </a:p>
        </p:txBody>
      </p:sp>
      <p:sp>
        <p:nvSpPr>
          <p:cNvPr id="3" name="Text Placeholder 2">
            <a:extLst>
              <a:ext uri="{FF2B5EF4-FFF2-40B4-BE49-F238E27FC236}">
                <a16:creationId xmlns:a16="http://schemas.microsoft.com/office/drawing/2014/main" id="{141D7562-A832-7443-B309-C10FC8DB8F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13A43D3-396E-6842-936B-D57ED3A05DA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5" name="Text Placeholder 4">
            <a:extLst>
              <a:ext uri="{FF2B5EF4-FFF2-40B4-BE49-F238E27FC236}">
                <a16:creationId xmlns:a16="http://schemas.microsoft.com/office/drawing/2014/main" id="{B1B7AB05-E9FB-BB4A-B3D4-75771F410F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BF61468-BE44-024F-AFCE-FFBAD755641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7" name="Date Placeholder 6">
            <a:extLst>
              <a:ext uri="{FF2B5EF4-FFF2-40B4-BE49-F238E27FC236}">
                <a16:creationId xmlns:a16="http://schemas.microsoft.com/office/drawing/2014/main" id="{39F3FF6C-4073-4043-B9B7-13F6E63E54CB}"/>
              </a:ext>
            </a:extLst>
          </p:cNvPr>
          <p:cNvSpPr>
            <a:spLocks noGrp="1"/>
          </p:cNvSpPr>
          <p:nvPr>
            <p:ph type="dt" sz="half" idx="10"/>
          </p:nvPr>
        </p:nvSpPr>
        <p:spPr/>
        <p:txBody>
          <a:bodyPr/>
          <a:lstStyle/>
          <a:p>
            <a:fld id="{A5D16F35-B55F-DB46-99C4-EED9418945AC}" type="datetimeFigureOut">
              <a:rPr lang="en-BD" smtClean="0"/>
              <a:t>22/1/20</a:t>
            </a:fld>
            <a:endParaRPr lang="en-BD"/>
          </a:p>
        </p:txBody>
      </p:sp>
      <p:sp>
        <p:nvSpPr>
          <p:cNvPr id="8" name="Footer Placeholder 7">
            <a:extLst>
              <a:ext uri="{FF2B5EF4-FFF2-40B4-BE49-F238E27FC236}">
                <a16:creationId xmlns:a16="http://schemas.microsoft.com/office/drawing/2014/main" id="{DF970992-BCCE-8B44-8EAF-332DAF74ADCC}"/>
              </a:ext>
            </a:extLst>
          </p:cNvPr>
          <p:cNvSpPr>
            <a:spLocks noGrp="1"/>
          </p:cNvSpPr>
          <p:nvPr>
            <p:ph type="ftr" sz="quarter" idx="11"/>
          </p:nvPr>
        </p:nvSpPr>
        <p:spPr/>
        <p:txBody>
          <a:bodyPr/>
          <a:lstStyle/>
          <a:p>
            <a:endParaRPr lang="en-BD"/>
          </a:p>
        </p:txBody>
      </p:sp>
      <p:sp>
        <p:nvSpPr>
          <p:cNvPr id="9" name="Slide Number Placeholder 8">
            <a:extLst>
              <a:ext uri="{FF2B5EF4-FFF2-40B4-BE49-F238E27FC236}">
                <a16:creationId xmlns:a16="http://schemas.microsoft.com/office/drawing/2014/main" id="{F3E28008-9365-3A4C-A8B5-1EC7A0CF2C81}"/>
              </a:ext>
            </a:extLst>
          </p:cNvPr>
          <p:cNvSpPr>
            <a:spLocks noGrp="1"/>
          </p:cNvSpPr>
          <p:nvPr>
            <p:ph type="sldNum" sz="quarter" idx="12"/>
          </p:nvPr>
        </p:nvSpPr>
        <p:spPr/>
        <p:txBody>
          <a:bodyPr/>
          <a:lstStyle/>
          <a:p>
            <a:fld id="{D910641B-6C67-DE4B-BB6F-3FFB3A4F819A}" type="slidenum">
              <a:rPr lang="en-BD" smtClean="0"/>
              <a:t>‹#›</a:t>
            </a:fld>
            <a:endParaRPr lang="en-BD"/>
          </a:p>
        </p:txBody>
      </p:sp>
    </p:spTree>
    <p:extLst>
      <p:ext uri="{BB962C8B-B14F-4D97-AF65-F5344CB8AC3E}">
        <p14:creationId xmlns:p14="http://schemas.microsoft.com/office/powerpoint/2010/main" val="1478317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362C5-B44F-7E4C-884A-83D2EAC8C2C7}"/>
              </a:ext>
            </a:extLst>
          </p:cNvPr>
          <p:cNvSpPr>
            <a:spLocks noGrp="1"/>
          </p:cNvSpPr>
          <p:nvPr>
            <p:ph type="title"/>
          </p:nvPr>
        </p:nvSpPr>
        <p:spPr/>
        <p:txBody>
          <a:bodyPr/>
          <a:lstStyle/>
          <a:p>
            <a:r>
              <a:rPr lang="en-GB"/>
              <a:t>Click to edit Master title style</a:t>
            </a:r>
            <a:endParaRPr lang="en-BD"/>
          </a:p>
        </p:txBody>
      </p:sp>
      <p:sp>
        <p:nvSpPr>
          <p:cNvPr id="3" name="Date Placeholder 2">
            <a:extLst>
              <a:ext uri="{FF2B5EF4-FFF2-40B4-BE49-F238E27FC236}">
                <a16:creationId xmlns:a16="http://schemas.microsoft.com/office/drawing/2014/main" id="{AF353970-0079-CB45-B75F-06D35E63955C}"/>
              </a:ext>
            </a:extLst>
          </p:cNvPr>
          <p:cNvSpPr>
            <a:spLocks noGrp="1"/>
          </p:cNvSpPr>
          <p:nvPr>
            <p:ph type="dt" sz="half" idx="10"/>
          </p:nvPr>
        </p:nvSpPr>
        <p:spPr/>
        <p:txBody>
          <a:bodyPr/>
          <a:lstStyle/>
          <a:p>
            <a:fld id="{A5D16F35-B55F-DB46-99C4-EED9418945AC}" type="datetimeFigureOut">
              <a:rPr lang="en-BD" smtClean="0"/>
              <a:t>22/1/20</a:t>
            </a:fld>
            <a:endParaRPr lang="en-BD"/>
          </a:p>
        </p:txBody>
      </p:sp>
      <p:sp>
        <p:nvSpPr>
          <p:cNvPr id="4" name="Footer Placeholder 3">
            <a:extLst>
              <a:ext uri="{FF2B5EF4-FFF2-40B4-BE49-F238E27FC236}">
                <a16:creationId xmlns:a16="http://schemas.microsoft.com/office/drawing/2014/main" id="{31256D35-CCAF-4D4A-ACEF-B615A4D60EE7}"/>
              </a:ext>
            </a:extLst>
          </p:cNvPr>
          <p:cNvSpPr>
            <a:spLocks noGrp="1"/>
          </p:cNvSpPr>
          <p:nvPr>
            <p:ph type="ftr" sz="quarter" idx="11"/>
          </p:nvPr>
        </p:nvSpPr>
        <p:spPr/>
        <p:txBody>
          <a:bodyPr/>
          <a:lstStyle/>
          <a:p>
            <a:endParaRPr lang="en-BD"/>
          </a:p>
        </p:txBody>
      </p:sp>
      <p:sp>
        <p:nvSpPr>
          <p:cNvPr id="5" name="Slide Number Placeholder 4">
            <a:extLst>
              <a:ext uri="{FF2B5EF4-FFF2-40B4-BE49-F238E27FC236}">
                <a16:creationId xmlns:a16="http://schemas.microsoft.com/office/drawing/2014/main" id="{C6D1A665-FB9D-1C4B-9DE0-78466675524E}"/>
              </a:ext>
            </a:extLst>
          </p:cNvPr>
          <p:cNvSpPr>
            <a:spLocks noGrp="1"/>
          </p:cNvSpPr>
          <p:nvPr>
            <p:ph type="sldNum" sz="quarter" idx="12"/>
          </p:nvPr>
        </p:nvSpPr>
        <p:spPr/>
        <p:txBody>
          <a:bodyPr/>
          <a:lstStyle/>
          <a:p>
            <a:fld id="{D910641B-6C67-DE4B-BB6F-3FFB3A4F819A}" type="slidenum">
              <a:rPr lang="en-BD" smtClean="0"/>
              <a:t>‹#›</a:t>
            </a:fld>
            <a:endParaRPr lang="en-BD"/>
          </a:p>
        </p:txBody>
      </p:sp>
    </p:spTree>
    <p:extLst>
      <p:ext uri="{BB962C8B-B14F-4D97-AF65-F5344CB8AC3E}">
        <p14:creationId xmlns:p14="http://schemas.microsoft.com/office/powerpoint/2010/main" val="2945563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07A3FE-C503-7E44-9C57-B21958D9293F}"/>
              </a:ext>
            </a:extLst>
          </p:cNvPr>
          <p:cNvSpPr>
            <a:spLocks noGrp="1"/>
          </p:cNvSpPr>
          <p:nvPr>
            <p:ph type="dt" sz="half" idx="10"/>
          </p:nvPr>
        </p:nvSpPr>
        <p:spPr/>
        <p:txBody>
          <a:bodyPr/>
          <a:lstStyle/>
          <a:p>
            <a:fld id="{A5D16F35-B55F-DB46-99C4-EED9418945AC}" type="datetimeFigureOut">
              <a:rPr lang="en-BD" smtClean="0"/>
              <a:t>22/1/20</a:t>
            </a:fld>
            <a:endParaRPr lang="en-BD"/>
          </a:p>
        </p:txBody>
      </p:sp>
      <p:sp>
        <p:nvSpPr>
          <p:cNvPr id="3" name="Footer Placeholder 2">
            <a:extLst>
              <a:ext uri="{FF2B5EF4-FFF2-40B4-BE49-F238E27FC236}">
                <a16:creationId xmlns:a16="http://schemas.microsoft.com/office/drawing/2014/main" id="{260B582A-D89B-8546-94F2-7BAE72796C78}"/>
              </a:ext>
            </a:extLst>
          </p:cNvPr>
          <p:cNvSpPr>
            <a:spLocks noGrp="1"/>
          </p:cNvSpPr>
          <p:nvPr>
            <p:ph type="ftr" sz="quarter" idx="11"/>
          </p:nvPr>
        </p:nvSpPr>
        <p:spPr/>
        <p:txBody>
          <a:bodyPr/>
          <a:lstStyle/>
          <a:p>
            <a:endParaRPr lang="en-BD"/>
          </a:p>
        </p:txBody>
      </p:sp>
      <p:sp>
        <p:nvSpPr>
          <p:cNvPr id="4" name="Slide Number Placeholder 3">
            <a:extLst>
              <a:ext uri="{FF2B5EF4-FFF2-40B4-BE49-F238E27FC236}">
                <a16:creationId xmlns:a16="http://schemas.microsoft.com/office/drawing/2014/main" id="{89913BB3-42D5-044C-8198-D7FE0B5E43AE}"/>
              </a:ext>
            </a:extLst>
          </p:cNvPr>
          <p:cNvSpPr>
            <a:spLocks noGrp="1"/>
          </p:cNvSpPr>
          <p:nvPr>
            <p:ph type="sldNum" sz="quarter" idx="12"/>
          </p:nvPr>
        </p:nvSpPr>
        <p:spPr/>
        <p:txBody>
          <a:bodyPr/>
          <a:lstStyle/>
          <a:p>
            <a:fld id="{D910641B-6C67-DE4B-BB6F-3FFB3A4F819A}" type="slidenum">
              <a:rPr lang="en-BD" smtClean="0"/>
              <a:t>‹#›</a:t>
            </a:fld>
            <a:endParaRPr lang="en-BD"/>
          </a:p>
        </p:txBody>
      </p:sp>
    </p:spTree>
    <p:extLst>
      <p:ext uri="{BB962C8B-B14F-4D97-AF65-F5344CB8AC3E}">
        <p14:creationId xmlns:p14="http://schemas.microsoft.com/office/powerpoint/2010/main" val="708312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0BB3B-2F11-444A-92A0-4DD6BFD0471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D"/>
          </a:p>
        </p:txBody>
      </p:sp>
      <p:sp>
        <p:nvSpPr>
          <p:cNvPr id="3" name="Content Placeholder 2">
            <a:extLst>
              <a:ext uri="{FF2B5EF4-FFF2-40B4-BE49-F238E27FC236}">
                <a16:creationId xmlns:a16="http://schemas.microsoft.com/office/drawing/2014/main" id="{0386842F-EC95-6946-BE96-40AA042384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Text Placeholder 3">
            <a:extLst>
              <a:ext uri="{FF2B5EF4-FFF2-40B4-BE49-F238E27FC236}">
                <a16:creationId xmlns:a16="http://schemas.microsoft.com/office/drawing/2014/main" id="{038237CB-352F-5C49-A351-B5EBED32E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D95784C-FECE-604D-8DC7-97B7DC644629}"/>
              </a:ext>
            </a:extLst>
          </p:cNvPr>
          <p:cNvSpPr>
            <a:spLocks noGrp="1"/>
          </p:cNvSpPr>
          <p:nvPr>
            <p:ph type="dt" sz="half" idx="10"/>
          </p:nvPr>
        </p:nvSpPr>
        <p:spPr/>
        <p:txBody>
          <a:bodyPr/>
          <a:lstStyle/>
          <a:p>
            <a:fld id="{A5D16F35-B55F-DB46-99C4-EED9418945AC}" type="datetimeFigureOut">
              <a:rPr lang="en-BD" smtClean="0"/>
              <a:t>22/1/20</a:t>
            </a:fld>
            <a:endParaRPr lang="en-BD"/>
          </a:p>
        </p:txBody>
      </p:sp>
      <p:sp>
        <p:nvSpPr>
          <p:cNvPr id="6" name="Footer Placeholder 5">
            <a:extLst>
              <a:ext uri="{FF2B5EF4-FFF2-40B4-BE49-F238E27FC236}">
                <a16:creationId xmlns:a16="http://schemas.microsoft.com/office/drawing/2014/main" id="{A10F7DA0-C4F4-304A-92A6-093F79B69440}"/>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78B01D5F-041B-7847-8A28-8473AD26DF96}"/>
              </a:ext>
            </a:extLst>
          </p:cNvPr>
          <p:cNvSpPr>
            <a:spLocks noGrp="1"/>
          </p:cNvSpPr>
          <p:nvPr>
            <p:ph type="sldNum" sz="quarter" idx="12"/>
          </p:nvPr>
        </p:nvSpPr>
        <p:spPr/>
        <p:txBody>
          <a:bodyPr/>
          <a:lstStyle/>
          <a:p>
            <a:fld id="{D910641B-6C67-DE4B-BB6F-3FFB3A4F819A}" type="slidenum">
              <a:rPr lang="en-BD" smtClean="0"/>
              <a:t>‹#›</a:t>
            </a:fld>
            <a:endParaRPr lang="en-BD"/>
          </a:p>
        </p:txBody>
      </p:sp>
    </p:spTree>
    <p:extLst>
      <p:ext uri="{BB962C8B-B14F-4D97-AF65-F5344CB8AC3E}">
        <p14:creationId xmlns:p14="http://schemas.microsoft.com/office/powerpoint/2010/main" val="3516862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C7546-C83F-6246-B708-B4205A0259E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D"/>
          </a:p>
        </p:txBody>
      </p:sp>
      <p:sp>
        <p:nvSpPr>
          <p:cNvPr id="3" name="Picture Placeholder 2">
            <a:extLst>
              <a:ext uri="{FF2B5EF4-FFF2-40B4-BE49-F238E27FC236}">
                <a16:creationId xmlns:a16="http://schemas.microsoft.com/office/drawing/2014/main" id="{ABD2CD3F-C50F-DB48-BBF1-598CC860E9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D"/>
          </a:p>
        </p:txBody>
      </p:sp>
      <p:sp>
        <p:nvSpPr>
          <p:cNvPr id="4" name="Text Placeholder 3">
            <a:extLst>
              <a:ext uri="{FF2B5EF4-FFF2-40B4-BE49-F238E27FC236}">
                <a16:creationId xmlns:a16="http://schemas.microsoft.com/office/drawing/2014/main" id="{87ADA96B-9799-8242-A6B8-246258FA88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79A0110-BF71-A84C-A104-C2C9BAED9B3E}"/>
              </a:ext>
            </a:extLst>
          </p:cNvPr>
          <p:cNvSpPr>
            <a:spLocks noGrp="1"/>
          </p:cNvSpPr>
          <p:nvPr>
            <p:ph type="dt" sz="half" idx="10"/>
          </p:nvPr>
        </p:nvSpPr>
        <p:spPr/>
        <p:txBody>
          <a:bodyPr/>
          <a:lstStyle/>
          <a:p>
            <a:fld id="{A5D16F35-B55F-DB46-99C4-EED9418945AC}" type="datetimeFigureOut">
              <a:rPr lang="en-BD" smtClean="0"/>
              <a:t>22/1/20</a:t>
            </a:fld>
            <a:endParaRPr lang="en-BD"/>
          </a:p>
        </p:txBody>
      </p:sp>
      <p:sp>
        <p:nvSpPr>
          <p:cNvPr id="6" name="Footer Placeholder 5">
            <a:extLst>
              <a:ext uri="{FF2B5EF4-FFF2-40B4-BE49-F238E27FC236}">
                <a16:creationId xmlns:a16="http://schemas.microsoft.com/office/drawing/2014/main" id="{3EE0ABC0-B8A5-674C-BD05-24631709F6A1}"/>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4DAA1EF1-5C24-D544-B669-056D1D8BAA48}"/>
              </a:ext>
            </a:extLst>
          </p:cNvPr>
          <p:cNvSpPr>
            <a:spLocks noGrp="1"/>
          </p:cNvSpPr>
          <p:nvPr>
            <p:ph type="sldNum" sz="quarter" idx="12"/>
          </p:nvPr>
        </p:nvSpPr>
        <p:spPr/>
        <p:txBody>
          <a:bodyPr/>
          <a:lstStyle/>
          <a:p>
            <a:fld id="{D910641B-6C67-DE4B-BB6F-3FFB3A4F819A}" type="slidenum">
              <a:rPr lang="en-BD" smtClean="0"/>
              <a:t>‹#›</a:t>
            </a:fld>
            <a:endParaRPr lang="en-BD"/>
          </a:p>
        </p:txBody>
      </p:sp>
    </p:spTree>
    <p:extLst>
      <p:ext uri="{BB962C8B-B14F-4D97-AF65-F5344CB8AC3E}">
        <p14:creationId xmlns:p14="http://schemas.microsoft.com/office/powerpoint/2010/main" val="4190993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4D32E4-EBB0-544D-9B54-AA90688440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D"/>
          </a:p>
        </p:txBody>
      </p:sp>
      <p:sp>
        <p:nvSpPr>
          <p:cNvPr id="3" name="Text Placeholder 2">
            <a:extLst>
              <a:ext uri="{FF2B5EF4-FFF2-40B4-BE49-F238E27FC236}">
                <a16:creationId xmlns:a16="http://schemas.microsoft.com/office/drawing/2014/main" id="{1E843F33-2990-A042-AB80-C99B0A6320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Date Placeholder 3">
            <a:extLst>
              <a:ext uri="{FF2B5EF4-FFF2-40B4-BE49-F238E27FC236}">
                <a16:creationId xmlns:a16="http://schemas.microsoft.com/office/drawing/2014/main" id="{42F5B5E3-F5A3-2646-84BF-20F0262442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D16F35-B55F-DB46-99C4-EED9418945AC}" type="datetimeFigureOut">
              <a:rPr lang="en-BD" smtClean="0"/>
              <a:t>22/1/20</a:t>
            </a:fld>
            <a:endParaRPr lang="en-BD"/>
          </a:p>
        </p:txBody>
      </p:sp>
      <p:sp>
        <p:nvSpPr>
          <p:cNvPr id="5" name="Footer Placeholder 4">
            <a:extLst>
              <a:ext uri="{FF2B5EF4-FFF2-40B4-BE49-F238E27FC236}">
                <a16:creationId xmlns:a16="http://schemas.microsoft.com/office/drawing/2014/main" id="{E068664D-5EE8-F74C-9153-64AC9F0449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D"/>
          </a:p>
        </p:txBody>
      </p:sp>
      <p:sp>
        <p:nvSpPr>
          <p:cNvPr id="6" name="Slide Number Placeholder 5">
            <a:extLst>
              <a:ext uri="{FF2B5EF4-FFF2-40B4-BE49-F238E27FC236}">
                <a16:creationId xmlns:a16="http://schemas.microsoft.com/office/drawing/2014/main" id="{449A31CE-242E-B14B-96F0-045C8CC948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10641B-6C67-DE4B-BB6F-3FFB3A4F819A}" type="slidenum">
              <a:rPr lang="en-BD" smtClean="0"/>
              <a:t>‹#›</a:t>
            </a:fld>
            <a:endParaRPr lang="en-BD"/>
          </a:p>
        </p:txBody>
      </p:sp>
    </p:spTree>
    <p:extLst>
      <p:ext uri="{BB962C8B-B14F-4D97-AF65-F5344CB8AC3E}">
        <p14:creationId xmlns:p14="http://schemas.microsoft.com/office/powerpoint/2010/main" val="2375942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05905-AE83-B94E-9DF5-4AD99F51B656}"/>
              </a:ext>
            </a:extLst>
          </p:cNvPr>
          <p:cNvSpPr>
            <a:spLocks noGrp="1"/>
          </p:cNvSpPr>
          <p:nvPr>
            <p:ph type="ctrTitle"/>
          </p:nvPr>
        </p:nvSpPr>
        <p:spPr>
          <a:xfrm>
            <a:off x="1524000" y="937313"/>
            <a:ext cx="9144000" cy="1655762"/>
          </a:xfrm>
        </p:spPr>
        <p:txBody>
          <a:bodyPr>
            <a:normAutofit fontScale="90000"/>
          </a:bodyPr>
          <a:lstStyle/>
          <a:p>
            <a:br>
              <a:rPr lang="en-BD" sz="3600" dirty="0">
                <a:solidFill>
                  <a:srgbClr val="7030A0"/>
                </a:solidFill>
              </a:rPr>
            </a:br>
            <a:r>
              <a:rPr lang="en-BD" sz="3900" b="1" dirty="0">
                <a:solidFill>
                  <a:srgbClr val="7030A0"/>
                </a:solidFill>
              </a:rPr>
              <a:t>Inlo (Investment &amp; Loan | Native App)</a:t>
            </a:r>
            <a:br>
              <a:rPr lang="en-BD" sz="3600" dirty="0">
                <a:solidFill>
                  <a:srgbClr val="7030A0"/>
                </a:solidFill>
              </a:rPr>
            </a:br>
            <a:r>
              <a:rPr lang="en-BD" sz="2500" dirty="0"/>
              <a:t>by Masum Ahmed_2016331028</a:t>
            </a:r>
            <a:br>
              <a:rPr lang="en-BD" dirty="0"/>
            </a:br>
            <a:r>
              <a:rPr lang="en-BD" sz="2200" dirty="0"/>
              <a:t>To Promote your Entrepreneur Business &amp; to get Popular Bank Loan using Mobile, it’s really a great Native Apps for you.</a:t>
            </a:r>
          </a:p>
        </p:txBody>
      </p:sp>
      <p:sp>
        <p:nvSpPr>
          <p:cNvPr id="3" name="Subtitle 2">
            <a:extLst>
              <a:ext uri="{FF2B5EF4-FFF2-40B4-BE49-F238E27FC236}">
                <a16:creationId xmlns:a16="http://schemas.microsoft.com/office/drawing/2014/main" id="{18DBB21A-9949-6A4F-905D-F86F3A819F8D}"/>
              </a:ext>
            </a:extLst>
          </p:cNvPr>
          <p:cNvSpPr>
            <a:spLocks noGrp="1"/>
          </p:cNvSpPr>
          <p:nvPr>
            <p:ph type="subTitle" idx="1"/>
          </p:nvPr>
        </p:nvSpPr>
        <p:spPr>
          <a:xfrm>
            <a:off x="846161" y="2975212"/>
            <a:ext cx="10617958" cy="2674961"/>
          </a:xfrm>
        </p:spPr>
        <p:txBody>
          <a:bodyPr>
            <a:normAutofit fontScale="92500"/>
          </a:bodyPr>
          <a:lstStyle/>
          <a:p>
            <a:pPr algn="l"/>
            <a:r>
              <a:rPr lang="en-BD" sz="2800" dirty="0">
                <a:solidFill>
                  <a:srgbClr val="7030A0"/>
                </a:solidFill>
              </a:rPr>
              <a:t>Facilities</a:t>
            </a:r>
          </a:p>
          <a:p>
            <a:pPr marL="342900" indent="-342900" algn="l">
              <a:buFontTx/>
              <a:buChar char="-"/>
            </a:pPr>
            <a:r>
              <a:rPr lang="en-BD" sz="2000" dirty="0"/>
              <a:t>You can promote your initiatives using this Native App. There is strong AdminPanel to manipulate Right Idea, Idea’s Comment Section, Report Criteria. So there is no chance to get your idea spoiled.</a:t>
            </a:r>
          </a:p>
          <a:p>
            <a:pPr marL="342900" indent="-342900" algn="l">
              <a:buFontTx/>
              <a:buChar char="-"/>
            </a:pPr>
            <a:r>
              <a:rPr lang="en-BD" sz="2000" dirty="0"/>
              <a:t>You can search your preferred loan, compare between loans of Popular Banks. You can browse different kinds of Loans sitting on chair by using this Application. You can also send a request to the bank to take particular loan. Then Bank will inform you with notifications if you are eligible for that particular loan or not. Then you have to go Bank to take money from Bank.</a:t>
            </a:r>
          </a:p>
          <a:p>
            <a:pPr marL="342900" indent="-342900" algn="l">
              <a:buFontTx/>
              <a:buChar char="-"/>
            </a:pPr>
            <a:r>
              <a:rPr lang="en-BD" sz="2000" dirty="0"/>
              <a:t>You can invest on any initiatives with Mobile Banking or by contacting the promoter individually.</a:t>
            </a:r>
          </a:p>
          <a:p>
            <a:pPr marL="342900" indent="-342900" algn="l">
              <a:buFontTx/>
              <a:buChar char="-"/>
            </a:pPr>
            <a:endParaRPr lang="en-BD" sz="2000" dirty="0"/>
          </a:p>
          <a:p>
            <a:pPr algn="l"/>
            <a:endParaRPr lang="en-BD" sz="2000" dirty="0"/>
          </a:p>
          <a:p>
            <a:pPr algn="l"/>
            <a:endParaRPr lang="en-BD" dirty="0">
              <a:solidFill>
                <a:srgbClr val="7030A0"/>
              </a:solidFill>
            </a:endParaRPr>
          </a:p>
        </p:txBody>
      </p:sp>
    </p:spTree>
    <p:extLst>
      <p:ext uri="{BB962C8B-B14F-4D97-AF65-F5344CB8AC3E}">
        <p14:creationId xmlns:p14="http://schemas.microsoft.com/office/powerpoint/2010/main" val="3727916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05905-AE83-B94E-9DF5-4AD99F51B656}"/>
              </a:ext>
            </a:extLst>
          </p:cNvPr>
          <p:cNvSpPr>
            <a:spLocks noGrp="1"/>
          </p:cNvSpPr>
          <p:nvPr>
            <p:ph type="ctrTitle"/>
          </p:nvPr>
        </p:nvSpPr>
        <p:spPr>
          <a:xfrm>
            <a:off x="2224585" y="379946"/>
            <a:ext cx="7742830" cy="1655762"/>
          </a:xfrm>
        </p:spPr>
        <p:txBody>
          <a:bodyPr>
            <a:normAutofit/>
          </a:bodyPr>
          <a:lstStyle/>
          <a:p>
            <a:br>
              <a:rPr lang="en-BD" sz="3600" dirty="0">
                <a:solidFill>
                  <a:srgbClr val="7030A0"/>
                </a:solidFill>
              </a:rPr>
            </a:br>
            <a:r>
              <a:rPr lang="en-BD" sz="3900" b="1" dirty="0">
                <a:solidFill>
                  <a:srgbClr val="7030A0"/>
                </a:solidFill>
              </a:rPr>
              <a:t>Inlo (Investment &amp; Loan | Native App)</a:t>
            </a:r>
            <a:br>
              <a:rPr lang="en-BD" sz="3600" dirty="0">
                <a:solidFill>
                  <a:srgbClr val="7030A0"/>
                </a:solidFill>
              </a:rPr>
            </a:br>
            <a:endParaRPr lang="en-BD" sz="2200" dirty="0"/>
          </a:p>
        </p:txBody>
      </p:sp>
      <p:sp>
        <p:nvSpPr>
          <p:cNvPr id="3" name="Subtitle 2">
            <a:extLst>
              <a:ext uri="{FF2B5EF4-FFF2-40B4-BE49-F238E27FC236}">
                <a16:creationId xmlns:a16="http://schemas.microsoft.com/office/drawing/2014/main" id="{18DBB21A-9949-6A4F-905D-F86F3A819F8D}"/>
              </a:ext>
            </a:extLst>
          </p:cNvPr>
          <p:cNvSpPr>
            <a:spLocks noGrp="1"/>
          </p:cNvSpPr>
          <p:nvPr>
            <p:ph type="subTitle" idx="1"/>
          </p:nvPr>
        </p:nvSpPr>
        <p:spPr>
          <a:xfrm>
            <a:off x="668740" y="2268454"/>
            <a:ext cx="10768083" cy="3804800"/>
          </a:xfrm>
        </p:spPr>
        <p:txBody>
          <a:bodyPr>
            <a:normAutofit fontScale="92500" lnSpcReduction="10000"/>
          </a:bodyPr>
          <a:lstStyle/>
          <a:p>
            <a:pPr algn="l"/>
            <a:r>
              <a:rPr lang="en-BD" sz="2800" dirty="0">
                <a:solidFill>
                  <a:srgbClr val="7030A0"/>
                </a:solidFill>
              </a:rPr>
              <a:t>Features</a:t>
            </a:r>
          </a:p>
          <a:p>
            <a:pPr marL="342900" indent="-342900" algn="l">
              <a:buFontTx/>
              <a:buChar char="-"/>
            </a:pPr>
            <a:r>
              <a:rPr lang="en-BD" sz="2000" dirty="0"/>
              <a:t>I used Flutter, a Native Language to Develop Client-Side Application and NodeJS, a Javascript framework to develop Server-Side Web Application to manipulate Bank, Loan data as AdminPanel.</a:t>
            </a:r>
          </a:p>
          <a:p>
            <a:pPr marL="342900" indent="-342900" algn="l">
              <a:buFontTx/>
              <a:buChar char="-"/>
            </a:pPr>
            <a:r>
              <a:rPr lang="en-BD" sz="2000" dirty="0"/>
              <a:t>I used firebase as database.</a:t>
            </a:r>
          </a:p>
          <a:p>
            <a:pPr marL="342900" indent="-342900" algn="l">
              <a:buFontTx/>
              <a:buChar char="-"/>
            </a:pPr>
            <a:r>
              <a:rPr lang="en-BD" sz="2000" dirty="0"/>
              <a:t>Both Android and iOS compitable.</a:t>
            </a:r>
          </a:p>
          <a:p>
            <a:pPr marL="342900" indent="-342900" algn="l">
              <a:buFontTx/>
              <a:buChar char="-"/>
            </a:pPr>
            <a:r>
              <a:rPr lang="en-BD" sz="2000" dirty="0"/>
              <a:t>You can promote your Business. Report spam Business.</a:t>
            </a:r>
          </a:p>
          <a:p>
            <a:pPr marL="342900" indent="-342900" algn="l">
              <a:buFontTx/>
              <a:buChar char="-"/>
            </a:pPr>
            <a:r>
              <a:rPr lang="en-BD" sz="2000" dirty="0"/>
              <a:t>Image Upload.</a:t>
            </a:r>
          </a:p>
          <a:p>
            <a:pPr marL="342900" indent="-342900" algn="l">
              <a:buFontTx/>
              <a:buChar char="-"/>
            </a:pPr>
            <a:r>
              <a:rPr lang="en-BD" sz="2000" dirty="0"/>
              <a:t>Can invest on any Initiatives. There’s surity to be not cheated.</a:t>
            </a:r>
          </a:p>
          <a:p>
            <a:pPr marL="342900" indent="-342900" algn="l">
              <a:buFontTx/>
              <a:buChar char="-"/>
            </a:pPr>
            <a:r>
              <a:rPr lang="en-BD" sz="2000" dirty="0"/>
              <a:t>You can update your National Indentity Information. Admin Panel will verify you. If you are not verified, you can’t get any services from this Applications.</a:t>
            </a:r>
          </a:p>
          <a:p>
            <a:pPr marL="342900" indent="-342900" algn="l">
              <a:buFontTx/>
              <a:buChar char="-"/>
            </a:pPr>
            <a:r>
              <a:rPr lang="en-BD" sz="2000" dirty="0"/>
              <a:t>Search preferred loans of Popular Banks.</a:t>
            </a:r>
          </a:p>
          <a:p>
            <a:pPr marL="342900" indent="-342900" algn="l">
              <a:buFontTx/>
              <a:buChar char="-"/>
            </a:pPr>
            <a:endParaRPr lang="en-BD" sz="2000" dirty="0"/>
          </a:p>
          <a:p>
            <a:pPr algn="l"/>
            <a:endParaRPr lang="en-BD" sz="2000" dirty="0"/>
          </a:p>
          <a:p>
            <a:pPr algn="l"/>
            <a:endParaRPr lang="en-BD" dirty="0">
              <a:solidFill>
                <a:srgbClr val="7030A0"/>
              </a:solidFill>
            </a:endParaRPr>
          </a:p>
        </p:txBody>
      </p:sp>
    </p:spTree>
    <p:extLst>
      <p:ext uri="{BB962C8B-B14F-4D97-AF65-F5344CB8AC3E}">
        <p14:creationId xmlns:p14="http://schemas.microsoft.com/office/powerpoint/2010/main" val="1688730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284</Words>
  <Application>Microsoft Macintosh PowerPoint</Application>
  <PresentationFormat>Widescreen</PresentationFormat>
  <Paragraphs>17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 Inlo (Investment &amp; Loan | Native App) by Masum Ahmed_2016331028 To Promote your Entrepreneur Business &amp; to get Popular Bank Loan using Mobile, it’s really a great Native Apps for you.</vt:lpstr>
      <vt:lpstr> Inlo (Investment &amp; Loan | Native App)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Inlo (Investment &amp; Loan) by Masum Ahmed_2016331028 To Promote your Entrepreneur Busi &amp; Popular Bank Loan</dc:title>
  <dc:creator>Microsoft Office User</dc:creator>
  <cp:lastModifiedBy>Microsoft Office User</cp:lastModifiedBy>
  <cp:revision>4</cp:revision>
  <dcterms:created xsi:type="dcterms:W3CDTF">2020-01-21T21:02:16Z</dcterms:created>
  <dcterms:modified xsi:type="dcterms:W3CDTF">2020-01-21T21:42:30Z</dcterms:modified>
</cp:coreProperties>
</file>