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4" r:id="rId9"/>
    <p:sldId id="262" r:id="rId10"/>
    <p:sldId id="263" r:id="rId11"/>
    <p:sldId id="265" r:id="rId12"/>
    <p:sldId id="267" r:id="rId13"/>
    <p:sldId id="268" r:id="rId14"/>
    <p:sldId id="271" r:id="rId15"/>
    <p:sldId id="269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534DB7-2F80-4F44-B82C-C3EA2CE87F2D}">
          <p14:sldIdLst>
            <p14:sldId id="256"/>
            <p14:sldId id="257"/>
            <p14:sldId id="258"/>
            <p14:sldId id="259"/>
            <p14:sldId id="266"/>
            <p14:sldId id="260"/>
            <p14:sldId id="261"/>
            <p14:sldId id="264"/>
            <p14:sldId id="262"/>
            <p14:sldId id="263"/>
            <p14:sldId id="265"/>
            <p14:sldId id="267"/>
            <p14:sldId id="268"/>
            <p14:sldId id="271"/>
            <p14:sldId id="269"/>
            <p14:sldId id="270"/>
            <p14:sldId id="272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9128-33C3-4A4D-8817-EB907BA9322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95CD-919D-47AF-B3E2-D41843284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1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9128-33C3-4A4D-8817-EB907BA9322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95CD-919D-47AF-B3E2-D41843284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4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CE19128-33C3-4A4D-8817-EB907BA9322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E7295CD-919D-47AF-B3E2-D41843284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6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9128-33C3-4A4D-8817-EB907BA9322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95CD-919D-47AF-B3E2-D41843284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4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E19128-33C3-4A4D-8817-EB907BA9322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7295CD-919D-47AF-B3E2-D41843284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67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9128-33C3-4A4D-8817-EB907BA9322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95CD-919D-47AF-B3E2-D41843284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2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9128-33C3-4A4D-8817-EB907BA9322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95CD-919D-47AF-B3E2-D41843284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6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9128-33C3-4A4D-8817-EB907BA9322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95CD-919D-47AF-B3E2-D41843284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3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9128-33C3-4A4D-8817-EB907BA9322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95CD-919D-47AF-B3E2-D41843284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61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9128-33C3-4A4D-8817-EB907BA9322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95CD-919D-47AF-B3E2-D41843284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7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9128-33C3-4A4D-8817-EB907BA9322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95CD-919D-47AF-B3E2-D41843284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7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CE19128-33C3-4A4D-8817-EB907BA9322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E7295CD-919D-47AF-B3E2-D41843284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11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69477" y="2145324"/>
            <a:ext cx="99177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i="1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Language Detection Web Application</a:t>
            </a:r>
          </a:p>
          <a:p>
            <a:pPr algn="r"/>
            <a:r>
              <a:rPr lang="en-US" sz="4800" b="1" i="1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NLP</a:t>
            </a:r>
            <a:endParaRPr lang="en-US" sz="4800" b="1" i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549676"/>
            <a:ext cx="26103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Contributors: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Md.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Masum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Billah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Sakib Alam Snigdha</a:t>
            </a:r>
          </a:p>
          <a:p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Supervisor: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Enamul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Hassan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51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9184" y="615462"/>
            <a:ext cx="5125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Processing </a:t>
            </a:r>
            <a:r>
              <a:rPr lang="en-US" sz="4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Datasets</a:t>
            </a:r>
            <a:endParaRPr lang="en-US" sz="4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9184" y="1880421"/>
            <a:ext cx="104819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German Data</a:t>
            </a:r>
          </a:p>
          <a:p>
            <a:pPr algn="just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Total number of data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1,61,805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184" y="2957639"/>
            <a:ext cx="7658101" cy="379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8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9184" y="615462"/>
            <a:ext cx="3924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Model</a:t>
            </a:r>
            <a:endParaRPr lang="en-US" sz="4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9184" y="1880421"/>
            <a:ext cx="104819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Splitting </a:t>
            </a:r>
            <a:r>
              <a:rPr lang="en-US" sz="3600" b="1" i="1" dirty="0">
                <a:latin typeface="Calibri" panose="020F0502020204030204" pitchFamily="34" charset="0"/>
                <a:cs typeface="Calibri" panose="020F0502020204030204" pitchFamily="34" charset="0"/>
              </a:rPr>
              <a:t>Data into Train and Test sets</a:t>
            </a:r>
            <a:endParaRPr lang="en-US" sz="3600" b="1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80:20 (Train : Test)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184" y="3082206"/>
            <a:ext cx="7525800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9184" y="615462"/>
            <a:ext cx="45477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Evaluation</a:t>
            </a:r>
            <a:endParaRPr lang="en-US" sz="4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9184" y="1880421"/>
            <a:ext cx="10481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Accuracy &amp; Confusion Matrix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184" y="2728663"/>
            <a:ext cx="8037478" cy="360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0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9184" y="615462"/>
            <a:ext cx="45477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Evaluation</a:t>
            </a:r>
            <a:endParaRPr lang="en-US" sz="4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9184" y="1880421"/>
            <a:ext cx="10481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Confusion Matrix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184" y="2526752"/>
            <a:ext cx="5629826" cy="404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0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9184" y="615462"/>
            <a:ext cx="45477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Evaluation</a:t>
            </a:r>
            <a:endParaRPr lang="en-US" sz="4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9184" y="1880421"/>
            <a:ext cx="104819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Accuracy &amp; Confusion Matrix with </a:t>
            </a:r>
            <a:r>
              <a:rPr lang="en-US" sz="3600" b="1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3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eparate Dataset</a:t>
            </a:r>
            <a:endParaRPr lang="en-US" sz="2800" b="1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On Trained Model</a:t>
            </a:r>
            <a:endParaRPr lang="en-US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183" y="3068914"/>
            <a:ext cx="7047305" cy="310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10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9184" y="615462"/>
            <a:ext cx="45477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Evaluation</a:t>
            </a:r>
            <a:endParaRPr lang="en-US" sz="4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9184" y="1880421"/>
            <a:ext cx="10481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Prediction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89184" y="2666202"/>
            <a:ext cx="104452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is raining today.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English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Il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pleut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aujourd'hui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French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regnet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heute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German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Hoy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esta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lloviendo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Spanish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50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9184" y="615462"/>
            <a:ext cx="54350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Frontend Application</a:t>
            </a:r>
            <a:endParaRPr lang="en-US" sz="4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15" y="2073900"/>
            <a:ext cx="10427677" cy="453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2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9184" y="615462"/>
            <a:ext cx="45951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 &amp; Findings</a:t>
            </a:r>
            <a:endParaRPr lang="en-US" sz="4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9184" y="1980402"/>
            <a:ext cx="104452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99.67% accuracy proved that the model is successful on determining language of English, German, French and Spanish.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As per the accuracy on the testing dataset the model is 1.2% overfitting.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web application is very responsive.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Further development of this project will enhance the performance and adding more languages in the future.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05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22231" y="2435470"/>
            <a:ext cx="9917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i="1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US" sz="6000" b="1" i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80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8847" y="492369"/>
            <a:ext cx="45807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US" sz="4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8847" y="2356338"/>
            <a:ext cx="353494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Why NLP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Text Pre-processing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Vectorization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Processing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Training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Frontend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Results &amp; Findings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End Note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44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02919" y="518746"/>
            <a:ext cx="2722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NLP?</a:t>
            </a:r>
            <a:endParaRPr lang="en-US" sz="4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2919" y="2189284"/>
            <a:ext cx="104452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Language is one of the defining characteristics of our species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NLP helps to resolve ambiguity in language and adds useful numeric 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structure to the data</a:t>
            </a:r>
          </a:p>
          <a:p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 large corpus of knowledge can be organized and easily accessed using NLP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0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9184" y="615462"/>
            <a:ext cx="48268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 Preprocessing</a:t>
            </a:r>
            <a:endParaRPr lang="en-US" sz="4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9184" y="2171700"/>
            <a:ext cx="692689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Tokenization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Stop words Removal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Lower case conversion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Removing numeric/digits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Removing Punctuations/Special Characters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Removing characters (for foreign languages)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263640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9184" y="615462"/>
            <a:ext cx="48268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 Preprocessing</a:t>
            </a:r>
            <a:endParaRPr lang="en-US" sz="4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9184" y="2209002"/>
            <a:ext cx="104452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Remove punctuations 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!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 # $ % &amp; ' ( ) * + , - . / : ; &lt; = &gt; ? @ [ \ ] ^ _ ` { | }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~</a:t>
            </a:r>
          </a:p>
          <a:p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Remove line breaks, empty spaces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	Hello      </a:t>
            </a:r>
            <a:r>
              <a:rPr lang="en-US" sz="2800" b="1" dirty="0" smtClean="0"/>
              <a:t>↵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World -&gt; Hello World</a:t>
            </a:r>
          </a:p>
          <a:p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Transform to lowercase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Hello World -&gt; hello world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43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9184" y="615462"/>
            <a:ext cx="3471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Vectorization</a:t>
            </a:r>
            <a:endParaRPr lang="en-US" sz="4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9184" y="1865975"/>
            <a:ext cx="1048197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TF-IDF</a:t>
            </a:r>
          </a:p>
          <a:p>
            <a:pPr algn="just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TF-IDF creates vectors from text which contains information on the more important words and the less important words as well.</a:t>
            </a:r>
          </a:p>
          <a:p>
            <a:pPr algn="just"/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Algorithm:</a:t>
            </a:r>
          </a:p>
          <a:p>
            <a:pPr algn="ctr"/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tf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idf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(t, d, D) =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tf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(t, d) .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Idf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t,D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Where,</a:t>
            </a:r>
          </a:p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= term frequency</a:t>
            </a:r>
          </a:p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df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= inverse document frequency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 = word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= document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 = set of documents</a:t>
            </a:r>
          </a:p>
          <a:p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27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9184" y="615462"/>
            <a:ext cx="5125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Processing Datasets</a:t>
            </a:r>
            <a:endParaRPr lang="en-US" sz="4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9184" y="1880421"/>
            <a:ext cx="104819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English Data</a:t>
            </a:r>
          </a:p>
          <a:p>
            <a:pPr algn="just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Total number of data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1,80,657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184" y="2957639"/>
            <a:ext cx="7702062" cy="373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5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9184" y="615462"/>
            <a:ext cx="5125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Processing </a:t>
            </a:r>
            <a:r>
              <a:rPr lang="en-US" sz="4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Datasets</a:t>
            </a:r>
            <a:endParaRPr lang="en-US" sz="4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9184" y="1880421"/>
            <a:ext cx="104819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Spanish Data</a:t>
            </a:r>
          </a:p>
          <a:p>
            <a:pPr algn="just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Total number of data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1,59,260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185" y="2952206"/>
            <a:ext cx="7517424" cy="376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9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9184" y="615462"/>
            <a:ext cx="5125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Processing </a:t>
            </a:r>
            <a:r>
              <a:rPr lang="en-US" sz="4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Datasets</a:t>
            </a:r>
            <a:endParaRPr lang="en-US" sz="4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9184" y="1880421"/>
            <a:ext cx="104819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French Data</a:t>
            </a:r>
          </a:p>
          <a:p>
            <a:pPr algn="just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Total number of data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1,47,251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184" y="2957638"/>
            <a:ext cx="7666893" cy="376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9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476</TotalTime>
  <Words>324</Words>
  <Application>Microsoft Office PowerPoint</Application>
  <PresentationFormat>Widescreen</PresentationFormat>
  <Paragraphs>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Corbel</vt:lpstr>
      <vt:lpstr>Wingdings</vt:lpstr>
      <vt:lpstr>Banded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S.A. Snigdha</dc:creator>
  <cp:lastModifiedBy>S.A. Snigdha</cp:lastModifiedBy>
  <cp:revision>19</cp:revision>
  <dcterms:created xsi:type="dcterms:W3CDTF">2022-06-10T10:00:53Z</dcterms:created>
  <dcterms:modified xsi:type="dcterms:W3CDTF">2022-06-10T17:57:48Z</dcterms:modified>
</cp:coreProperties>
</file>