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300" r:id="rId6"/>
    <p:sldId id="301" r:id="rId7"/>
    <p:sldId id="302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451-9B0F-4BCB-A70F-21259F3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6C83-6448-4889-B075-ED97D91B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7EC-7CE3-4479-A7C2-1D69DFA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4A21-20EC-48C7-A9B9-2CE2481E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63BA-9DEF-4EB4-B4D1-5BB38394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B6EE-A8AE-4F75-BBC4-CBE39F31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75FB-3609-48D9-AB37-6DFEF76F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C72-A85E-44E8-A7E2-33947BE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A425-E558-4F7D-8EF7-558DED5A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A12D-B4B1-49AF-966D-D9E6A02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4EE1A-761F-4E17-BB5F-290DE72AB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2C01A-C470-4565-A578-9D730DAC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4F6-8DD7-4F5A-9BE6-53F3066C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5D0F-80A6-4F46-BADF-B27DB57F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D8AF-25BD-41A6-B3D1-D05D406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083B-4B29-4774-A999-28309F0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08FD-5834-479A-BF70-903130B5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0A05-97CF-43CC-BBE0-75ED57E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7D5C-E4C4-44A3-8A2A-166F62E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F81F-AB85-471A-8A48-A0AAB548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5EAC-FBDA-4034-A556-1882BAC6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D769-8B6F-4531-BCDF-CB1C909F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4134-A07B-49D6-B580-690D83C4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315C-EDFD-4978-8943-FF26E03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AC51-47EC-4552-A688-F14BD5CC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D17-DA3A-4053-973E-92CA669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977D-6EB9-423D-88E9-1D27D848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A3AB-E650-461F-97AD-9C812479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F512-2603-4F19-98DA-DC946EEF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4D0F-3FEC-4625-A119-B9A69EBE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6D35-DCC7-4340-AA6E-E3BB29F5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E9A-E7C8-49B5-A1EA-A71D517F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726F-0087-466E-9B23-5EA25F61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64AD-E64C-4F72-9204-87EF7487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FF97-0777-4CAF-BC34-02211A9B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854C-AEF9-47BF-ADC7-E0BFCCF88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06B8-0FD4-42D5-86B0-FAC4CD68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DA6B7-2657-4E53-BDC8-B5BF27BE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8EF22-F687-4CF2-B5E6-777348B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94D3-3797-4CF6-8D19-AE75C18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62EAE-DFF2-4459-A96C-5B9CC71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2D9A-F2EF-4922-835E-5CBC4DE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B5A4-11F1-4A2E-8C85-6C735CAB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F394A-46E0-48CD-803D-F46E313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93739-638F-4818-8198-CAEEED34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EA7B-F366-42A5-970A-4BF14F2B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823-1809-4C66-BA85-90B31BA4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2D28-3CCD-4F53-A8DC-E3B84DE0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E78A-26AC-49EE-A701-0D15C95F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B081-5910-44E1-86B6-34C4778F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985D-2248-4FC4-883C-E576F5EC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BADE-2743-40E3-A65A-437C69BE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201E-63B9-4C1A-9488-4AC6FE32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27C8-C5A5-4A3E-829D-A0B4202B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A89E-7CCE-4BCF-9054-DE6B08BB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CC96D-FD5C-4784-9D00-155BE997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C988-5D8C-42B2-96B5-8F3C08FC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DFF-E92B-49C7-ABAC-06C72B1B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58E3C-34E9-4D89-AB69-0C06CE0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806D-9074-4B67-80EF-1B203D99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1E9D-6B75-49C0-8223-CACA1432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275-B0C4-4429-B0FA-CD6B882E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EB86-DB37-4212-990E-75CA6CD3E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07CD-C755-417C-994F-079E9C20D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 – </a:t>
            </a:r>
            <a:r>
              <a:rPr lang="en-US" dirty="0" err="1"/>
              <a:t>Keyclock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844E0-3D09-4E97-AEA5-291E6412B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https://www.youtube.com/playlist?list=PLHXvj3cRjbzs8TaT-RX1qJYYK2MjRro-P</a:t>
            </a:r>
          </a:p>
        </p:txBody>
      </p:sp>
    </p:spTree>
    <p:extLst>
      <p:ext uri="{BB962C8B-B14F-4D97-AF65-F5344CB8AC3E}">
        <p14:creationId xmlns:p14="http://schemas.microsoft.com/office/powerpoint/2010/main" val="40270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Authentication &amp;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5AF0E-1070-42C7-B983-28B9571D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05" y="1658179"/>
            <a:ext cx="9550402" cy="39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2700" b="1" dirty="0"/>
              <a:t>Authentication &amp;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33A5D-C38C-45B1-A890-7D159E9C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56" y="1472026"/>
            <a:ext cx="8423621" cy="5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2700" b="1" dirty="0"/>
              <a:t>Authentication Process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5D89-194E-444C-A0A5-FAB09BBB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325486"/>
            <a:ext cx="8743122" cy="4833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CF0883-1D2F-4EE2-A2F9-E7AE3679BB4D}"/>
              </a:ext>
            </a:extLst>
          </p:cNvPr>
          <p:cNvSpPr txBox="1"/>
          <p:nvPr/>
        </p:nvSpPr>
        <p:spPr>
          <a:xfrm>
            <a:off x="9935818" y="3326529"/>
            <a:ext cx="141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Resource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7DEF0-DFBC-4588-979E-75862C089048}"/>
              </a:ext>
            </a:extLst>
          </p:cNvPr>
          <p:cNvSpPr txBox="1"/>
          <p:nvPr/>
        </p:nvSpPr>
        <p:spPr>
          <a:xfrm>
            <a:off x="112232" y="2064787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29691-8071-4F54-AE89-D25130DDE812}"/>
              </a:ext>
            </a:extLst>
          </p:cNvPr>
          <p:cNvSpPr txBox="1"/>
          <p:nvPr/>
        </p:nvSpPr>
        <p:spPr>
          <a:xfrm>
            <a:off x="278296" y="5367130"/>
            <a:ext cx="79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9969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2700" b="1" dirty="0"/>
              <a:t>Authentication Process --- JWT (self token validation)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3CF4A-0995-4340-8612-FAC74F00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9" y="1367872"/>
            <a:ext cx="7985677" cy="4809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D8FE87-DEDB-4C50-BA55-47D2110C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09" y="1466021"/>
            <a:ext cx="2286000" cy="3649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32297-DC98-448C-B675-4BF7D0691983}"/>
              </a:ext>
            </a:extLst>
          </p:cNvPr>
          <p:cNvSpPr txBox="1"/>
          <p:nvPr/>
        </p:nvSpPr>
        <p:spPr>
          <a:xfrm>
            <a:off x="9170504" y="5433391"/>
            <a:ext cx="29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JWT token validation process</a:t>
            </a:r>
          </a:p>
        </p:txBody>
      </p:sp>
    </p:spTree>
    <p:extLst>
      <p:ext uri="{BB962C8B-B14F-4D97-AF65-F5344CB8AC3E}">
        <p14:creationId xmlns:p14="http://schemas.microsoft.com/office/powerpoint/2010/main" val="33402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2700" b="1" dirty="0"/>
              <a:t>Authentication Process --  Opaque Token in </a:t>
            </a:r>
            <a:r>
              <a:rPr lang="en-US" sz="2700" b="1" dirty="0" err="1"/>
              <a:t>keyclock</a:t>
            </a:r>
            <a:r>
              <a:rPr lang="en-US" sz="2700" b="1" dirty="0"/>
              <a:t> side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C890C-B0C5-4454-808B-9E052501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204"/>
            <a:ext cx="6924675" cy="406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126AD-3C24-4918-B8CC-DFD5975F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34" y="1342404"/>
            <a:ext cx="2695575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A73FB-E5CD-4B23-A393-8107DFE0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599" y="5923722"/>
            <a:ext cx="6553070" cy="4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2700" b="1" dirty="0"/>
              <a:t>Authentication Process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1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2700" b="1" dirty="0"/>
              <a:t>Authentication &amp; Authorization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84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Spring security – Keyclock</vt:lpstr>
      <vt:lpstr>                              Authentication &amp; Authorization </vt:lpstr>
      <vt:lpstr>                                                         Authentication &amp; Authorization </vt:lpstr>
      <vt:lpstr>                                                         Authentication Process </vt:lpstr>
      <vt:lpstr>                                                         Authentication Process --- JWT (self token validation) </vt:lpstr>
      <vt:lpstr>                                        Authentication Process --  Opaque Token in keyclock side  </vt:lpstr>
      <vt:lpstr>                                                         Authentication Process </vt:lpstr>
      <vt:lpstr>                                                         Authentication &amp; Authorization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101</cp:revision>
  <dcterms:created xsi:type="dcterms:W3CDTF">2024-01-12T18:36:15Z</dcterms:created>
  <dcterms:modified xsi:type="dcterms:W3CDTF">2024-04-20T06:14:59Z</dcterms:modified>
</cp:coreProperties>
</file>