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3" r:id="rId4"/>
    <p:sldId id="292" r:id="rId5"/>
    <p:sldId id="294" r:id="rId6"/>
    <p:sldId id="295" r:id="rId7"/>
    <p:sldId id="2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A451-9B0F-4BCB-A70F-21259F346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46C83-6448-4889-B075-ED97D91B4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27EC-7CE3-4479-A7C2-1D69DFAE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4A21-20EC-48C7-A9B9-2CE2481E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963BA-9DEF-4EB4-B4D1-5BB38394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9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B6EE-A8AE-4F75-BBC4-CBE39F31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D75FB-3609-48D9-AB37-6DFEF76FF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5CC72-A85E-44E8-A7E2-33947BE5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A425-E558-4F7D-8EF7-558DED5A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FA12D-B4B1-49AF-966D-D9E6A027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4EE1A-761F-4E17-BB5F-290DE72AB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2C01A-C470-4565-A578-9D730DAC5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94F6-8DD7-4F5A-9BE6-53F3066C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5D0F-80A6-4F46-BADF-B27DB57F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9D8AF-25BD-41A6-B3D1-D05D4062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1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083B-4B29-4774-A999-28309F03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808FD-5834-479A-BF70-903130B5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20A05-97CF-43CC-BBE0-75ED57E0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17D5C-E4C4-44A3-8A2A-166F62EB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9F81F-AB85-471A-8A48-A0AAB548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0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5EAC-FBDA-4034-A556-1882BAC6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D769-8B6F-4531-BCDF-CB1C909F0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4134-A07B-49D6-B580-690D83C4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7315C-EDFD-4978-8943-FF26E03A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9AC51-47EC-4552-A688-F14BD5CC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8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DD17-DA3A-4053-973E-92CA669A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977D-6EB9-423D-88E9-1D27D8485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2A3AB-E650-461F-97AD-9C812479F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4F512-2603-4F19-98DA-DC946EEF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94D0F-3FEC-4625-A119-B9A69EBE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26D35-DCC7-4340-AA6E-E3BB29F5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0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6E9A-E7C8-49B5-A1EA-A71D517F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9726F-0087-466E-9B23-5EA25F61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064AD-E64C-4F72-9204-87EF7487A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3FF97-0777-4CAF-BC34-02211A9B0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4854C-AEF9-47BF-ADC7-E0BFCCF88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E06B8-0FD4-42D5-86B0-FAC4CD68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DA6B7-2657-4E53-BDC8-B5BF27BE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8EF22-F687-4CF2-B5E6-777348B2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2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94D3-3797-4CF6-8D19-AE75C186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62EAE-DFF2-4459-A96C-5B9CC71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A2D9A-F2EF-4922-835E-5CBC4DE7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5B5A4-11F1-4A2E-8C85-6C735CAB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1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F394A-46E0-48CD-803D-F46E313A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93739-638F-4818-8198-CAEEED34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3EA7B-F366-42A5-970A-4BF14F2B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5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5823-1809-4C66-BA85-90B31BA4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2D28-3CCD-4F53-A8DC-E3B84DE0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FE78A-26AC-49EE-A701-0D15C95FF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4B081-5910-44E1-86B6-34C4778F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E985D-2248-4FC4-883C-E576F5EC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CBADE-2743-40E3-A65A-437C69BE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201E-63B9-4C1A-9488-4AC6FE32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727C8-C5A5-4A3E-829D-A0B4202BC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1A89E-7CCE-4BCF-9054-DE6B08BB3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CC96D-FD5C-4784-9D00-155BE997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C988-5D8C-42B2-96B5-8F3C08FC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C2DFF-E92B-49C7-ABAC-06C72B1B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2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58E3C-34E9-4D89-AB69-0C06CE01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E806D-9074-4B67-80EF-1B203D99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E1E9D-6B75-49C0-8223-CACA1432F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0B275-B0C4-4429-B0FA-CD6B882E6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EEB86-DB37-4212-990E-75CA6CD3E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3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07CD-C755-417C-994F-079E9C20D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security – OAuth2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844E0-3D09-4E97-AEA5-291E6412B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6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3100" dirty="0"/>
              <a:t>OAuth2 flow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E94D29-242C-467B-B216-159E70970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991"/>
            <a:ext cx="10889974" cy="498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9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3100" dirty="0"/>
              <a:t>Permission based Authorization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13A73-DE04-4C35-8807-0E49465C4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60958"/>
            <a:ext cx="5757241" cy="35360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B14EBC-3B5B-4C29-9A47-FB2F7118C2CC}"/>
              </a:ext>
            </a:extLst>
          </p:cNvPr>
          <p:cNvSpPr/>
          <p:nvPr/>
        </p:nvSpPr>
        <p:spPr>
          <a:xfrm>
            <a:off x="338759" y="1660958"/>
            <a:ext cx="54035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OAuth 2.0 provides a secure way for users to authorize third-party applications to access their resources without sharing their credentials (like passwords).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permits client applications to access protected resources via an authorization server. </a:t>
            </a:r>
          </a:p>
        </p:txBody>
      </p:sp>
    </p:spTree>
    <p:extLst>
      <p:ext uri="{BB962C8B-B14F-4D97-AF65-F5344CB8AC3E}">
        <p14:creationId xmlns:p14="http://schemas.microsoft.com/office/powerpoint/2010/main" val="53899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102498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</a:t>
            </a:r>
            <a:r>
              <a:rPr lang="en-US" sz="2700" dirty="0"/>
              <a:t> OAuth2  request work flow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1863E-6993-4595-AB7E-203CF693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87" y="866644"/>
            <a:ext cx="9660833" cy="58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9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3100" dirty="0"/>
              <a:t>Permission based Authorization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C81EA-895A-497F-8AC3-EA7BF8AD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91" y="1069907"/>
            <a:ext cx="6225209" cy="32638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C299AB-BBCB-46E7-BDB2-98CEA58CD3FE}"/>
              </a:ext>
            </a:extLst>
          </p:cNvPr>
          <p:cNvSpPr/>
          <p:nvPr/>
        </p:nvSpPr>
        <p:spPr>
          <a:xfrm>
            <a:off x="1020417" y="4497855"/>
            <a:ext cx="109595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Resource Owner/User: </a:t>
            </a:r>
            <a:r>
              <a:rPr lang="en-US" dirty="0"/>
              <a:t>The owner of a resource, i.e., the individual who holds the rights to that resource.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Client: </a:t>
            </a:r>
            <a:r>
              <a:rPr lang="en-US" dirty="0"/>
              <a:t>The application requests an access token (represents a user's permission for the client to access their data/resources), then accesses the protected resource server after receiving the access token.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Authorization Server: </a:t>
            </a:r>
            <a:r>
              <a:rPr lang="en-US" dirty="0"/>
              <a:t>After successfully authenticating the resource owner and obtaining authorization, the server issues access tokens to the client.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Resource Server: </a:t>
            </a:r>
            <a:r>
              <a:rPr lang="en-US" dirty="0"/>
              <a:t>It provides access to requested resources. Initially, it validates the access tokens, then it provides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333065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3100" dirty="0"/>
              <a:t>Permission based Authorization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91E934-250F-4780-8061-EE34EB32B0E2}"/>
              </a:ext>
            </a:extLst>
          </p:cNvPr>
          <p:cNvSpPr/>
          <p:nvPr/>
        </p:nvSpPr>
        <p:spPr>
          <a:xfrm>
            <a:off x="1921565" y="2729948"/>
            <a:ext cx="97801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Resource Owner/User: </a:t>
            </a:r>
            <a:r>
              <a:rPr lang="en-US" dirty="0"/>
              <a:t>The owner of a resource, i.e., the individual who holds the rights to that resource.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Client: </a:t>
            </a:r>
            <a:r>
              <a:rPr lang="en-US" dirty="0"/>
              <a:t>The application requests an access token (represents a user's permission for the client to access their data/resources), then accesses the protected resource server after receiving the access token.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Authorization Server: </a:t>
            </a:r>
            <a:r>
              <a:rPr lang="en-US" dirty="0"/>
              <a:t>After successfully authenticating the resource owner and obtaining authorization, the server issues access tokens to the client.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Resource Server: </a:t>
            </a:r>
            <a:r>
              <a:rPr lang="en-US" dirty="0"/>
              <a:t>It provides access to requested resources. Initially, it validates the access tokens, then it provides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240011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3100" dirty="0"/>
              <a:t>Permission based Authorization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292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Spring security – OAuth2</vt:lpstr>
      <vt:lpstr>                                                         OAuth2 flow </vt:lpstr>
      <vt:lpstr>                                                         Permission based Authorization </vt:lpstr>
      <vt:lpstr>                                                         OAuth2  request work flow  </vt:lpstr>
      <vt:lpstr>                                                         Permission based Authorization </vt:lpstr>
      <vt:lpstr>                                                         Permission based Authorization </vt:lpstr>
      <vt:lpstr>                                                         Permission based Authorization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96</cp:revision>
  <dcterms:created xsi:type="dcterms:W3CDTF">2024-01-12T18:36:15Z</dcterms:created>
  <dcterms:modified xsi:type="dcterms:W3CDTF">2024-04-20T07:20:19Z</dcterms:modified>
</cp:coreProperties>
</file>