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0" r:id="rId4"/>
    <p:sldId id="281" r:id="rId5"/>
    <p:sldId id="286" r:id="rId6"/>
    <p:sldId id="282" r:id="rId7"/>
    <p:sldId id="288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1" r:id="rId21"/>
    <p:sldId id="303" r:id="rId22"/>
    <p:sldId id="300" r:id="rId23"/>
    <p:sldId id="302" r:id="rId24"/>
    <p:sldId id="304" r:id="rId25"/>
    <p:sldId id="309" r:id="rId26"/>
    <p:sldId id="310" r:id="rId27"/>
    <p:sldId id="305" r:id="rId28"/>
    <p:sldId id="311" r:id="rId29"/>
    <p:sldId id="307" r:id="rId30"/>
    <p:sldId id="306" r:id="rId31"/>
    <p:sldId id="312" r:id="rId32"/>
    <p:sldId id="313" r:id="rId33"/>
    <p:sldId id="315" r:id="rId34"/>
    <p:sldId id="316" r:id="rId35"/>
    <p:sldId id="317" r:id="rId36"/>
    <p:sldId id="318" r:id="rId37"/>
    <p:sldId id="320" r:id="rId38"/>
    <p:sldId id="31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A451-9B0F-4BCB-A70F-21259F346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46C83-6448-4889-B075-ED97D91B4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27EC-7CE3-4479-A7C2-1D69DFAE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4A21-20EC-48C7-A9B9-2CE2481E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963BA-9DEF-4EB4-B4D1-5BB38394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9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B6EE-A8AE-4F75-BBC4-CBE39F31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D75FB-3609-48D9-AB37-6DFEF76FF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5CC72-A85E-44E8-A7E2-33947BE5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A425-E558-4F7D-8EF7-558DED5A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FA12D-B4B1-49AF-966D-D9E6A027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4EE1A-761F-4E17-BB5F-290DE72AB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2C01A-C470-4565-A578-9D730DAC5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94F6-8DD7-4F5A-9BE6-53F3066C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5D0F-80A6-4F46-BADF-B27DB57F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9D8AF-25BD-41A6-B3D1-D05D4062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1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083B-4B29-4774-A999-28309F03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808FD-5834-479A-BF70-903130B5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20A05-97CF-43CC-BBE0-75ED57E0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17D5C-E4C4-44A3-8A2A-166F62EB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9F81F-AB85-471A-8A48-A0AAB548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0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5EAC-FBDA-4034-A556-1882BAC6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D769-8B6F-4531-BCDF-CB1C909F0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4134-A07B-49D6-B580-690D83C4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7315C-EDFD-4978-8943-FF26E03A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9AC51-47EC-4552-A688-F14BD5CC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8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DD17-DA3A-4053-973E-92CA669A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977D-6EB9-423D-88E9-1D27D8485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2A3AB-E650-461F-97AD-9C812479F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4F512-2603-4F19-98DA-DC946EEF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94D0F-3FEC-4625-A119-B9A69EBE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26D35-DCC7-4340-AA6E-E3BB29F5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0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6E9A-E7C8-49B5-A1EA-A71D517F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9726F-0087-466E-9B23-5EA25F61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064AD-E64C-4F72-9204-87EF7487A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3FF97-0777-4CAF-BC34-02211A9B0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4854C-AEF9-47BF-ADC7-E0BFCCF88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E06B8-0FD4-42D5-86B0-FAC4CD68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DA6B7-2657-4E53-BDC8-B5BF27BE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8EF22-F687-4CF2-B5E6-777348B2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2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94D3-3797-4CF6-8D19-AE75C186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62EAE-DFF2-4459-A96C-5B9CC71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A2D9A-F2EF-4922-835E-5CBC4DE7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5B5A4-11F1-4A2E-8C85-6C735CAB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1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F394A-46E0-48CD-803D-F46E313A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93739-638F-4818-8198-CAEEED34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3EA7B-F366-42A5-970A-4BF14F2B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5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5823-1809-4C66-BA85-90B31BA4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2D28-3CCD-4F53-A8DC-E3B84DE0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FE78A-26AC-49EE-A701-0D15C95FF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4B081-5910-44E1-86B6-34C4778F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E985D-2248-4FC4-883C-E576F5EC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CBADE-2743-40E3-A65A-437C69BE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201E-63B9-4C1A-9488-4AC6FE32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727C8-C5A5-4A3E-829D-A0B4202BC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1A89E-7CCE-4BCF-9054-DE6B08BB3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CC96D-FD5C-4784-9D00-155BE997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C988-5D8C-42B2-96B5-8F3C08FC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C2DFF-E92B-49C7-ABAC-06C72B1B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2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58E3C-34E9-4D89-AB69-0C06CE01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E806D-9074-4B67-80EF-1B203D99C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E1E9D-6B75-49C0-8223-CACA1432F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AD803-899F-4B7F-875C-EE2D23004DD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0B275-B0C4-4429-B0FA-CD6B882E6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EEB86-DB37-4212-990E-75CA6CD3E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7A26-4FCE-4CC6-92E7-74100764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3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07CD-C755-417C-994F-079E9C20D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722" y="1060175"/>
            <a:ext cx="9144000" cy="1336606"/>
          </a:xfrm>
        </p:spPr>
        <p:txBody>
          <a:bodyPr/>
          <a:lstStyle/>
          <a:p>
            <a:r>
              <a:rPr lang="en-US" dirty="0"/>
              <a:t>Spring security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A3D07-D7F0-4C3C-ABDB-50FC9554C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937634"/>
            <a:ext cx="61341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6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3100" dirty="0"/>
              <a:t>Permission based Authorization (method)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F6847-0EA2-4415-B03E-9A9F484B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98" y="2138361"/>
            <a:ext cx="9391202" cy="36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7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3100" dirty="0"/>
              <a:t>Permission based Authorization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BD5D5-6F33-428D-B2CC-7767D029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17" y="1459706"/>
            <a:ext cx="10690583" cy="39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9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3100" dirty="0"/>
              <a:t>Permission based Authorization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9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              </a:t>
            </a:r>
            <a:r>
              <a:rPr lang="en-US" sz="3100" dirty="0"/>
              <a:t>CSRF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4C5FA-9B9A-402D-B8EA-E2AE255B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629" y="1069907"/>
            <a:ext cx="6534150" cy="3667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09AE08-5BD8-4DC4-8920-50AC9B24C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14" y="5095047"/>
            <a:ext cx="5008700" cy="138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2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3100" dirty="0"/>
              <a:t>CSRF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60A809-297A-4563-8F14-8C1034562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69907"/>
            <a:ext cx="74676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1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3100" dirty="0"/>
              <a:t>CSRF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A3671-198B-4270-8CBF-BAACBD0D1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362075"/>
            <a:ext cx="65151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41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sz="2700" b="1" dirty="0"/>
              <a:t>Form Based Authentication (Spring security default)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A1668-73BE-4388-A613-DDED197D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76" y="1258958"/>
            <a:ext cx="10273875" cy="50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46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Database authentication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DBC2B-E2F3-4D9B-82E3-FF49FCBE0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8446"/>
            <a:ext cx="10564834" cy="318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1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1952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Database authentication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ACA3A0-D793-4F9F-B386-FF9227757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80" y="1081915"/>
            <a:ext cx="6572114" cy="20656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2787F9-1B1D-414F-9038-1DCCBE55D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017" y="3710400"/>
            <a:ext cx="9872872" cy="29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3100" dirty="0" err="1"/>
              <a:t>db</a:t>
            </a:r>
            <a:r>
              <a:rPr lang="en-US" sz="3100" dirty="0"/>
              <a:t> user creation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B45456-97B8-49DD-BBA8-EE7BA5A44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74" y="1858339"/>
            <a:ext cx="6454637" cy="23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</a:t>
            </a:r>
            <a:r>
              <a:rPr lang="en-US" sz="2200" dirty="0"/>
              <a:t>Spring security – default User (Basic auth)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D4E7AD-4349-4320-A9B0-2C9DD41CB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963" y="1128011"/>
            <a:ext cx="6455994" cy="3872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14497F-73A7-459C-A94B-E4C89922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8012"/>
            <a:ext cx="5105400" cy="460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84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3" y="12900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</a:t>
            </a:r>
            <a:r>
              <a:rPr lang="en-US" dirty="0" err="1"/>
              <a:t>Statefull</a:t>
            </a:r>
            <a:r>
              <a:rPr lang="en-US" dirty="0"/>
              <a:t> vs stateless token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EE684-0EDB-4C48-A445-C6D0A2EF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3" y="954156"/>
            <a:ext cx="10923259" cy="55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2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3" y="12900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</a:t>
            </a:r>
            <a:r>
              <a:rPr lang="en-US" dirty="0" err="1"/>
              <a:t>Statefull</a:t>
            </a:r>
            <a:r>
              <a:rPr lang="en-US" dirty="0"/>
              <a:t> vs stateless token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CF946-7496-4480-AD13-22E32930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02" y="1341472"/>
            <a:ext cx="11949298" cy="488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34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3100" dirty="0"/>
              <a:t>JWT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3A62EB-4D95-452A-96A5-7F635A19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690" y="1893353"/>
            <a:ext cx="7366100" cy="37653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03708F-5313-48B9-B527-9F56A392C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5" y="2174443"/>
            <a:ext cx="3989901" cy="250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93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785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3100" dirty="0"/>
              <a:t>JWT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51A07-076F-4027-A8CD-624F38CB7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29" y="1069907"/>
            <a:ext cx="6076950" cy="1343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80EC47-BB34-44C7-83C6-4FE8FA2D0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112" y="2982776"/>
            <a:ext cx="68961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32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3100" dirty="0"/>
              <a:t>JWT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A2230-7947-464B-B367-01794D860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76662"/>
            <a:ext cx="9753600" cy="2581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19973-8723-49D3-9D49-62166DF06C25}"/>
              </a:ext>
            </a:extLst>
          </p:cNvPr>
          <p:cNvSpPr txBox="1"/>
          <p:nvPr/>
        </p:nvSpPr>
        <p:spPr>
          <a:xfrm>
            <a:off x="1590261" y="1407622"/>
            <a:ext cx="6321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Send request with credentials </a:t>
            </a:r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Validate credentials </a:t>
            </a:r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Generate Token</a:t>
            </a:r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Return generated Token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Send  </a:t>
            </a:r>
            <a:r>
              <a:rPr lang="en-US" dirty="0" err="1">
                <a:highlight>
                  <a:srgbClr val="00FF00"/>
                </a:highlight>
              </a:rPr>
              <a:t>api</a:t>
            </a:r>
            <a:r>
              <a:rPr lang="en-US" dirty="0">
                <a:highlight>
                  <a:srgbClr val="00FF00"/>
                </a:highlight>
              </a:rPr>
              <a:t> request with Token</a:t>
            </a:r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Validate token</a:t>
            </a:r>
          </a:p>
        </p:txBody>
      </p:sp>
    </p:spTree>
    <p:extLst>
      <p:ext uri="{BB962C8B-B14F-4D97-AF65-F5344CB8AC3E}">
        <p14:creationId xmlns:p14="http://schemas.microsoft.com/office/powerpoint/2010/main" val="797117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3100" dirty="0"/>
              <a:t>JWT –validate credentials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CED4D1-F1BE-4CDC-B1F2-263D02372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563"/>
            <a:ext cx="2257080" cy="907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A09837-3D2A-4F50-9384-93E1DFE44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080" y="1411562"/>
            <a:ext cx="9771960" cy="4538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896EBF-FF60-4681-9692-875D129DA071}"/>
              </a:ext>
            </a:extLst>
          </p:cNvPr>
          <p:cNvSpPr txBox="1"/>
          <p:nvPr/>
        </p:nvSpPr>
        <p:spPr>
          <a:xfrm>
            <a:off x="1992589" y="6034771"/>
            <a:ext cx="801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header not  contains a JWT.</a:t>
            </a:r>
          </a:p>
          <a:p>
            <a:r>
              <a:rPr lang="en-US" dirty="0"/>
              <a:t>Security Flow will call   ---</a:t>
            </a:r>
            <a:r>
              <a:rPr lang="en-US" b="1" dirty="0" err="1"/>
              <a:t>JwtUsernameAndPasswordAuthenticationFilter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9520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3100" dirty="0"/>
              <a:t>JWT –after success  generate token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CED4D1-F1BE-4CDC-B1F2-263D02372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563"/>
            <a:ext cx="2257080" cy="907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30AEA0-4C24-4C30-B479-0E68C1793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6160"/>
            <a:ext cx="10777860" cy="273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67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</a:t>
            </a:r>
            <a:r>
              <a:rPr lang="en-US" sz="2700" b="1" dirty="0"/>
              <a:t> JWT (credential validation + token generation + return token</a:t>
            </a:r>
            <a:r>
              <a:rPr lang="en-US" sz="3100" dirty="0"/>
              <a:t>)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E481AF-C707-4EEF-A8FE-DC211843D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77" y="1236593"/>
            <a:ext cx="85153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10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3100" dirty="0"/>
              <a:t>JWT –validate Token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FAFC4-B4C5-406F-AD9E-E71D11403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1" y="1347787"/>
            <a:ext cx="2543175" cy="50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654076-6212-431F-8580-E23410785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99" y="1095374"/>
            <a:ext cx="3833191" cy="54471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1C514B-57C4-4221-A6BD-9F1260060298}"/>
              </a:ext>
            </a:extLst>
          </p:cNvPr>
          <p:cNvSpPr txBox="1"/>
          <p:nvPr/>
        </p:nvSpPr>
        <p:spPr>
          <a:xfrm>
            <a:off x="8022329" y="4617826"/>
            <a:ext cx="3755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header  contains a JWT.</a:t>
            </a:r>
          </a:p>
          <a:p>
            <a:r>
              <a:rPr lang="en-US" dirty="0"/>
              <a:t>Security Flow will call   ---</a:t>
            </a:r>
            <a:r>
              <a:rPr lang="en-US" b="1" dirty="0"/>
              <a:t>class </a:t>
            </a:r>
            <a:r>
              <a:rPr lang="en-US" b="1" dirty="0" err="1"/>
              <a:t>JwtTokenVerifier</a:t>
            </a:r>
            <a:r>
              <a:rPr lang="en-US" b="1" dirty="0"/>
              <a:t> extends </a:t>
            </a:r>
            <a:r>
              <a:rPr lang="en-US" b="1" dirty="0" err="1"/>
              <a:t>OncePerRequestFilter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040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</a:t>
            </a:r>
            <a:r>
              <a:rPr lang="en-US" sz="2700" b="1" dirty="0"/>
              <a:t> JWT (validate token + set security principle value in sec context</a:t>
            </a:r>
            <a:r>
              <a:rPr lang="en-US" sz="3100" dirty="0"/>
              <a:t>)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C84E5-3E33-49C3-95D6-85E262A5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5" y="808383"/>
            <a:ext cx="9835104" cy="56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6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</a:t>
            </a:r>
            <a:r>
              <a:rPr lang="en-US" sz="2200" dirty="0"/>
              <a:t>Spring security - User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AF073-9C4A-41D9-B38E-37A0DA721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46" y="1162050"/>
            <a:ext cx="3888581" cy="3614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74EDA7-9F96-40DB-8FA5-F89752582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113" y="1162050"/>
            <a:ext cx="37338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21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b="1" dirty="0"/>
              <a:t>                            </a:t>
            </a:r>
            <a:r>
              <a:rPr lang="en-US" sz="3100" b="1" dirty="0"/>
              <a:t>Spring security flow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839C9-61C2-4D9A-B1BE-CFD7CE87D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42" y="1667079"/>
            <a:ext cx="9324251" cy="397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4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280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b="1" dirty="0"/>
              <a:t>                            </a:t>
            </a:r>
            <a:r>
              <a:rPr lang="en-US" sz="3100" b="1" dirty="0"/>
              <a:t>Spring security 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CAD22-E7AA-4788-A942-0907087C3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06" y="871125"/>
            <a:ext cx="10163693" cy="584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82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7759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b="1" dirty="0"/>
              <a:t>                            </a:t>
            </a:r>
            <a:r>
              <a:rPr lang="en-US" sz="3100" b="1" dirty="0"/>
              <a:t>Spring security flow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2E877-C861-4F6C-981C-DBD509B5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9" y="861599"/>
            <a:ext cx="9397981" cy="2650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176F89-B502-480A-85F2-BA64CBEF0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9" y="3714336"/>
            <a:ext cx="5496756" cy="2650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28942-4BBC-49DD-ADDC-44EDD4606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695" y="3493191"/>
            <a:ext cx="33147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84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155507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b="1" dirty="0"/>
              <a:t>                            </a:t>
            </a:r>
            <a:r>
              <a:rPr lang="en-US" b="1" dirty="0" err="1"/>
              <a:t>UserDetailsService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8F9E9-3E4F-4FC4-BFCC-FB8A21F3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99" y="1004887"/>
            <a:ext cx="8456544" cy="569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33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b="1" dirty="0"/>
              <a:t>                            </a:t>
            </a:r>
            <a:r>
              <a:rPr lang="en-US" sz="3100" b="1" dirty="0"/>
              <a:t>Interview Question --- </a:t>
            </a:r>
            <a:r>
              <a:rPr lang="en-US" sz="3100" b="1" dirty="0" err="1"/>
              <a:t>Authentiation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078AA8-050C-4BF8-BC47-4A99216F9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6" y="1685925"/>
            <a:ext cx="11488554" cy="50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35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b="1" dirty="0"/>
              <a:t>                            </a:t>
            </a:r>
            <a:r>
              <a:rPr lang="en-US" sz="3100" b="1" dirty="0"/>
              <a:t>Interview Question --- Authentication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078AA8-050C-4BF8-BC47-4A99216F9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6" y="1685925"/>
            <a:ext cx="11488554" cy="50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0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b="1" dirty="0"/>
              <a:t>     			</a:t>
            </a:r>
            <a:r>
              <a:rPr lang="en-US" sz="2700" b="1" dirty="0"/>
              <a:t>Interview Question --- Authorization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E3BE6F-10DA-4007-B13E-106DEC31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51" y="1987826"/>
            <a:ext cx="11021949" cy="380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35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b="1" dirty="0"/>
              <a:t>     Interview Question --- Filter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BEA50-1223-4FD5-9531-18F5DC41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500" y="1448476"/>
            <a:ext cx="7523300" cy="330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45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b="1" dirty="0"/>
              <a:t>     Password Hashing.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6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42888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</a:t>
            </a:r>
            <a:r>
              <a:rPr lang="en-US" sz="2700" dirty="0"/>
              <a:t>Spring Security In-Memory Authentication (New user list creation)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42597-42D5-4812-A47E-6A06E13E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380" y="1719263"/>
            <a:ext cx="722124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9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2700" dirty="0"/>
              <a:t>Role based Authorization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3A2AA-8856-432A-AB57-0FD5F2DF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2" y="3119129"/>
            <a:ext cx="6943727" cy="35531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D33B01-EB06-4B2C-88A0-EC8D1BFD4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07" y="690905"/>
            <a:ext cx="6746082" cy="230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4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    Role based Authorization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EAD2C-9EB5-48C2-AEB4-CBE5CF794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81" y="1384231"/>
            <a:ext cx="8454162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3100" dirty="0"/>
              <a:t>Permission based Authorization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C79BF-F0D7-49E2-8FEE-CD6699B3A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900"/>
            <a:ext cx="5564136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2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      </a:t>
            </a:r>
            <a:r>
              <a:rPr lang="en-US" sz="3100" dirty="0"/>
              <a:t>Permission based Authorization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78D2D-1B6B-47CA-81C1-A43C608B8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8" y="1340295"/>
            <a:ext cx="6600825" cy="3502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3C2570-A5B3-42BC-B096-57F0C24D8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88" y="4612057"/>
            <a:ext cx="6338887" cy="17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8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32-595A-43F4-9F9D-3950CAA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698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lang="en-US" sz="2700" dirty="0"/>
              <a:t>Permission based Authorization (Global config)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C9DF4F-7EFE-42F8-8A18-92E97008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466850"/>
            <a:ext cx="10515600" cy="489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7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349</Words>
  <Application>Microsoft Office PowerPoint</Application>
  <PresentationFormat>Widescreen</PresentationFormat>
  <Paragraphs>49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Spring security</vt:lpstr>
      <vt:lpstr>                                               Spring security – default User (Basic auth) </vt:lpstr>
      <vt:lpstr>                                                        Spring security - User </vt:lpstr>
      <vt:lpstr>                                           Spring Security In-Memory Authentication (New user list creation) </vt:lpstr>
      <vt:lpstr>                                                         Role based Authorization </vt:lpstr>
      <vt:lpstr>                                                             Role based Authorization </vt:lpstr>
      <vt:lpstr>                                                         Permission based Authorization </vt:lpstr>
      <vt:lpstr>                                                         Permission based Authorization </vt:lpstr>
      <vt:lpstr>                                                   Permission based Authorization (Global config) </vt:lpstr>
      <vt:lpstr>                                                         Permission based Authorization (method) </vt:lpstr>
      <vt:lpstr>                                                         Permission based Authorization </vt:lpstr>
      <vt:lpstr>                                                         Permission based Authorization </vt:lpstr>
      <vt:lpstr>                                                                       CSRF </vt:lpstr>
      <vt:lpstr>                                                         CSRF </vt:lpstr>
      <vt:lpstr>                                                         CSRF </vt:lpstr>
      <vt:lpstr>                                            Form Based Authentication (Spring security default) </vt:lpstr>
      <vt:lpstr>                                                         Database authentication </vt:lpstr>
      <vt:lpstr>                                                 Database authentication </vt:lpstr>
      <vt:lpstr>                                                         db user creation </vt:lpstr>
      <vt:lpstr>                                                        Statefull vs stateless token </vt:lpstr>
      <vt:lpstr>                                                        Statefull vs stateless token </vt:lpstr>
      <vt:lpstr>                                                         JWT  </vt:lpstr>
      <vt:lpstr>                                                         JWT  </vt:lpstr>
      <vt:lpstr>                                                         JWT  </vt:lpstr>
      <vt:lpstr>                                                         JWT –validate credentials  </vt:lpstr>
      <vt:lpstr>                                                         JWT –after success  generate token </vt:lpstr>
      <vt:lpstr>                                                 JWT (credential validation + token generation + return token)  </vt:lpstr>
      <vt:lpstr>                                                         JWT –validate Token </vt:lpstr>
      <vt:lpstr>                                                 JWT (validate token + set security principle value in sec context)  </vt:lpstr>
      <vt:lpstr>                                                         Spring security flow </vt:lpstr>
      <vt:lpstr>                                                         Spring security architecture </vt:lpstr>
      <vt:lpstr>                                                         Spring security flow </vt:lpstr>
      <vt:lpstr>                                                         UserDetailsService </vt:lpstr>
      <vt:lpstr>                                                         Interview Question --- Authentiation </vt:lpstr>
      <vt:lpstr>                                                         Interview Question --- Authentication </vt:lpstr>
      <vt:lpstr>                                     Interview Question --- Authorization </vt:lpstr>
      <vt:lpstr>                                  Interview Question --- Filter </vt:lpstr>
      <vt:lpstr>                                  Password Hashing.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127</cp:revision>
  <dcterms:created xsi:type="dcterms:W3CDTF">2024-01-12T18:36:15Z</dcterms:created>
  <dcterms:modified xsi:type="dcterms:W3CDTF">2024-04-20T10:27:32Z</dcterms:modified>
</cp:coreProperties>
</file>