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6" r:id="rId4"/>
    <p:sldId id="276" r:id="rId5"/>
    <p:sldId id="293" r:id="rId6"/>
    <p:sldId id="278" r:id="rId7"/>
    <p:sldId id="262" r:id="rId8"/>
    <p:sldId id="287" r:id="rId9"/>
    <p:sldId id="259" r:id="rId10"/>
    <p:sldId id="258" r:id="rId11"/>
    <p:sldId id="260" r:id="rId12"/>
    <p:sldId id="261" r:id="rId13"/>
    <p:sldId id="265" r:id="rId14"/>
    <p:sldId id="266" r:id="rId15"/>
    <p:sldId id="288" r:id="rId16"/>
    <p:sldId id="263" r:id="rId17"/>
    <p:sldId id="264" r:id="rId18"/>
    <p:sldId id="273" r:id="rId19"/>
    <p:sldId id="274" r:id="rId20"/>
    <p:sldId id="277" r:id="rId21"/>
    <p:sldId id="267" r:id="rId22"/>
    <p:sldId id="289" r:id="rId23"/>
    <p:sldId id="268" r:id="rId24"/>
    <p:sldId id="269" r:id="rId25"/>
    <p:sldId id="270" r:id="rId26"/>
    <p:sldId id="271" r:id="rId27"/>
    <p:sldId id="272" r:id="rId28"/>
    <p:sldId id="275" r:id="rId29"/>
    <p:sldId id="29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31" autoAdjust="0"/>
  </p:normalViewPr>
  <p:slideViewPr>
    <p:cSldViewPr snapToGrid="0">
      <p:cViewPr varScale="1">
        <p:scale>
          <a:sx n="104" d="100"/>
          <a:sy n="104" d="100"/>
        </p:scale>
        <p:origin x="11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ment%20shee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Sheet1!$A$1:$A$5</c:f>
              <c:strCache>
                <c:ptCount val="5"/>
                <c:pt idx="0">
                  <c:v>Day 28</c:v>
                </c:pt>
                <c:pt idx="1">
                  <c:v>Day 21</c:v>
                </c:pt>
                <c:pt idx="2">
                  <c:v>Day 14</c:v>
                </c:pt>
                <c:pt idx="3">
                  <c:v>Day 7</c:v>
                </c:pt>
                <c:pt idx="4">
                  <c:v>Day 1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350</c:v>
                </c:pt>
                <c:pt idx="1">
                  <c:v>335</c:v>
                </c:pt>
                <c:pt idx="2">
                  <c:v>320</c:v>
                </c:pt>
                <c:pt idx="3">
                  <c:v>280</c:v>
                </c:pt>
                <c:pt idx="4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8-4CA3-BD19-81C90944D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252272927"/>
        <c:axId val="1204484783"/>
        <c:axId val="0"/>
      </c:bar3DChart>
      <c:catAx>
        <c:axId val="1252272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484783"/>
        <c:crosses val="autoZero"/>
        <c:auto val="1"/>
        <c:lblAlgn val="ctr"/>
        <c:lblOffset val="100"/>
        <c:noMultiLvlLbl val="0"/>
      </c:catAx>
      <c:valAx>
        <c:axId val="120448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baseline="0">
                    <a:effectLst/>
                  </a:rPr>
                  <a:t>kg/m</a:t>
                </a:r>
                <a:r>
                  <a:rPr lang="en-US" sz="900" b="1" i="0" u="none" strike="noStrike" baseline="30000">
                    <a:effectLst/>
                  </a:rPr>
                  <a:t>2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7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78F1E-EFD2-4577-9C49-F1E5B2033B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97D41-08BC-478C-9A5F-B5693692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97D41-08BC-478C-9A5F-B569369211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D6E8-526A-4F54-A42D-E6D1B7651E9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63CB-BBBC-4DB3-A35B-F3CA65E5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BE86F-ADE9-4FC8-9DE1-405CD757DDC0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9A1A4-67DB-44AF-93A9-D90714D9A515}"/>
              </a:ext>
            </a:extLst>
          </p:cNvPr>
          <p:cNvSpPr/>
          <p:nvPr/>
        </p:nvSpPr>
        <p:spPr>
          <a:xfrm>
            <a:off x="778417" y="2967334"/>
            <a:ext cx="847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Anwar Cement Sheet Limited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A2AA8-4AA0-48E1-869F-7FC3C62374DE}"/>
              </a:ext>
            </a:extLst>
          </p:cNvPr>
          <p:cNvSpPr txBox="1"/>
          <p:nvPr/>
        </p:nvSpPr>
        <p:spPr>
          <a:xfrm>
            <a:off x="567519" y="2624666"/>
            <a:ext cx="326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Practice</a:t>
            </a:r>
          </a:p>
        </p:txBody>
      </p:sp>
    </p:spTree>
    <p:extLst>
      <p:ext uri="{BB962C8B-B14F-4D97-AF65-F5344CB8AC3E}">
        <p14:creationId xmlns:p14="http://schemas.microsoft.com/office/powerpoint/2010/main" val="424046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0684D70-E86B-4AC2-9DFF-BA0CC3B56753}"/>
              </a:ext>
            </a:extLst>
          </p:cNvPr>
          <p:cNvSpPr/>
          <p:nvPr/>
        </p:nvSpPr>
        <p:spPr>
          <a:xfrm>
            <a:off x="1482071" y="5007876"/>
            <a:ext cx="1395274" cy="8780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Slurry Mixing Tank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FA48416-F819-4028-A11E-96FFE866DAE8}"/>
              </a:ext>
            </a:extLst>
          </p:cNvPr>
          <p:cNvSpPr/>
          <p:nvPr/>
        </p:nvSpPr>
        <p:spPr>
          <a:xfrm>
            <a:off x="1510923" y="3597719"/>
            <a:ext cx="1337571" cy="8780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Fiber Weigh Hopper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470D7A5-5949-4235-BF1F-735B151BE028}"/>
              </a:ext>
            </a:extLst>
          </p:cNvPr>
          <p:cNvSpPr/>
          <p:nvPr/>
        </p:nvSpPr>
        <p:spPr>
          <a:xfrm>
            <a:off x="3933863" y="3599404"/>
            <a:ext cx="1337572" cy="8780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Buffer Silo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7596B08-2F11-4BFD-A7B0-7171B5A74DAE}"/>
              </a:ext>
            </a:extLst>
          </p:cNvPr>
          <p:cNvSpPr/>
          <p:nvPr/>
        </p:nvSpPr>
        <p:spPr>
          <a:xfrm>
            <a:off x="6445666" y="3603197"/>
            <a:ext cx="1549839" cy="87646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Edge Runner Mill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CBB6939-EFA5-442E-AE1D-87C9701E33ED}"/>
              </a:ext>
            </a:extLst>
          </p:cNvPr>
          <p:cNvSpPr/>
          <p:nvPr/>
        </p:nvSpPr>
        <p:spPr>
          <a:xfrm>
            <a:off x="6420183" y="5017642"/>
            <a:ext cx="1549839" cy="8764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Blender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1ABA7A-C81F-4BA5-AD23-B0EA5E1A82FF}"/>
              </a:ext>
            </a:extLst>
          </p:cNvPr>
          <p:cNvSpPr/>
          <p:nvPr/>
        </p:nvSpPr>
        <p:spPr>
          <a:xfrm>
            <a:off x="9143649" y="5005969"/>
            <a:ext cx="1390502" cy="8764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Lump Crusher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E34994-8285-40F5-90DD-633BD7B916AC}"/>
              </a:ext>
            </a:extLst>
          </p:cNvPr>
          <p:cNvSpPr/>
          <p:nvPr/>
        </p:nvSpPr>
        <p:spPr>
          <a:xfrm>
            <a:off x="9117184" y="3598497"/>
            <a:ext cx="1390502" cy="8764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Bag Shredder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F322F5B-29AA-4CE3-8C8F-3AF082762E4E}"/>
              </a:ext>
            </a:extLst>
          </p:cNvPr>
          <p:cNvSpPr/>
          <p:nvPr/>
        </p:nvSpPr>
        <p:spPr>
          <a:xfrm>
            <a:off x="9117187" y="2268618"/>
            <a:ext cx="1390502" cy="8764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Bag Hooker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8A90E2-8977-4BE7-AACD-6695591B5249}"/>
              </a:ext>
            </a:extLst>
          </p:cNvPr>
          <p:cNvSpPr/>
          <p:nvPr/>
        </p:nvSpPr>
        <p:spPr>
          <a:xfrm>
            <a:off x="6419581" y="2284976"/>
            <a:ext cx="1549839" cy="8764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Bag Cutter</a:t>
            </a:r>
          </a:p>
          <a:p>
            <a:pPr algn="ctr"/>
            <a:r>
              <a:rPr lang="en-US" sz="1600" dirty="0">
                <a:cs typeface="Times New Roman" panose="02020603050405020304" pitchFamily="18" charset="0"/>
              </a:rPr>
              <a:t>(Long and Side)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B19485E-A4EE-4909-8107-A38DA7E1833A}"/>
              </a:ext>
            </a:extLst>
          </p:cNvPr>
          <p:cNvSpPr/>
          <p:nvPr/>
        </p:nvSpPr>
        <p:spPr>
          <a:xfrm>
            <a:off x="3933865" y="2285441"/>
            <a:ext cx="1337572" cy="8764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Bag Pushing Device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D3B311-ED17-4BFF-9F2D-4A4ECC7E2C51}"/>
              </a:ext>
            </a:extLst>
          </p:cNvPr>
          <p:cNvSpPr/>
          <p:nvPr/>
        </p:nvSpPr>
        <p:spPr>
          <a:xfrm>
            <a:off x="1510923" y="2284976"/>
            <a:ext cx="1337571" cy="8772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Chrysotile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289D6A-16EB-417D-BF1C-7C9B74760915}"/>
              </a:ext>
            </a:extLst>
          </p:cNvPr>
          <p:cNvSpPr txBox="1"/>
          <p:nvPr/>
        </p:nvSpPr>
        <p:spPr>
          <a:xfrm>
            <a:off x="5135733" y="3443724"/>
            <a:ext cx="14722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Bucket Conveyor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C801A5-A21B-4BF5-A477-E3FF004AFC28}"/>
              </a:ext>
            </a:extLst>
          </p:cNvPr>
          <p:cNvSpPr txBox="1"/>
          <p:nvPr/>
        </p:nvSpPr>
        <p:spPr>
          <a:xfrm>
            <a:off x="7233887" y="4445834"/>
            <a:ext cx="12486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Screw Conveyor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B34C97-64E3-43BC-8D69-C4CD17AD2E13}"/>
              </a:ext>
            </a:extLst>
          </p:cNvPr>
          <p:cNvSpPr txBox="1"/>
          <p:nvPr/>
        </p:nvSpPr>
        <p:spPr>
          <a:xfrm>
            <a:off x="8105227" y="3648337"/>
            <a:ext cx="8571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Blower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C9A2F5-0D53-4CD5-BEB4-E5546DB327D7}"/>
              </a:ext>
            </a:extLst>
          </p:cNvPr>
          <p:cNvSpPr txBox="1"/>
          <p:nvPr/>
        </p:nvSpPr>
        <p:spPr>
          <a:xfrm>
            <a:off x="5239591" y="2137317"/>
            <a:ext cx="1148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Belt Conveyor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04B6EB-C25E-416F-892A-A92BDEE122C2}"/>
              </a:ext>
            </a:extLst>
          </p:cNvPr>
          <p:cNvSpPr txBox="1"/>
          <p:nvPr/>
        </p:nvSpPr>
        <p:spPr>
          <a:xfrm>
            <a:off x="2827499" y="2122076"/>
            <a:ext cx="10776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Vertical Lift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F2A30B-435E-4045-A2F6-E31E6BCAE527}"/>
              </a:ext>
            </a:extLst>
          </p:cNvPr>
          <p:cNvSpPr/>
          <p:nvPr/>
        </p:nvSpPr>
        <p:spPr>
          <a:xfrm>
            <a:off x="3933863" y="5030609"/>
            <a:ext cx="1337572" cy="87802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Dust Collector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A143E7-FEFF-431B-A8D0-AB1BAB753911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2848494" y="2723600"/>
            <a:ext cx="1085371" cy="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50EBB72-9749-4732-80E5-AEBC92D399A7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 flipV="1">
            <a:off x="5271437" y="2723211"/>
            <a:ext cx="1148144" cy="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EC5E2A-A4D1-49C5-852A-1AB4E2383281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 flipV="1">
            <a:off x="7969420" y="2706851"/>
            <a:ext cx="1147767" cy="16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1A3E55-B7E6-44EE-ACF5-BAB8D959C1F4}"/>
              </a:ext>
            </a:extLst>
          </p:cNvPr>
          <p:cNvCxnSpPr>
            <a:cxnSpLocks/>
            <a:stCxn id="72" idx="2"/>
            <a:endCxn id="71" idx="0"/>
          </p:cNvCxnSpPr>
          <p:nvPr/>
        </p:nvCxnSpPr>
        <p:spPr>
          <a:xfrm flipH="1">
            <a:off x="9812435" y="3145084"/>
            <a:ext cx="3" cy="45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C898E8-4AFD-4411-8BA4-EF8E26C17DD0}"/>
              </a:ext>
            </a:extLst>
          </p:cNvPr>
          <p:cNvCxnSpPr>
            <a:cxnSpLocks/>
            <a:stCxn id="71" idx="1"/>
            <a:endCxn id="68" idx="3"/>
          </p:cNvCxnSpPr>
          <p:nvPr/>
        </p:nvCxnSpPr>
        <p:spPr>
          <a:xfrm flipH="1">
            <a:off x="7995505" y="4036730"/>
            <a:ext cx="1121679" cy="4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71D1CB-2F8A-46B6-B799-9C6A504A4793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>
            <a:off x="7970022" y="5444202"/>
            <a:ext cx="1173627" cy="116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5B8FCC-7242-41A5-969E-A2C234289424}"/>
              </a:ext>
            </a:extLst>
          </p:cNvPr>
          <p:cNvCxnSpPr>
            <a:cxnSpLocks/>
          </p:cNvCxnSpPr>
          <p:nvPr/>
        </p:nvCxnSpPr>
        <p:spPr>
          <a:xfrm flipH="1">
            <a:off x="5271436" y="4061431"/>
            <a:ext cx="11712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E79D01-7FBA-45D4-9094-4A5511DA4430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 flipV="1">
            <a:off x="2848494" y="4036730"/>
            <a:ext cx="108536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E845B6-60C0-43D1-A529-AF9C11A384D9}"/>
              </a:ext>
            </a:extLst>
          </p:cNvPr>
          <p:cNvCxnSpPr>
            <a:cxnSpLocks/>
            <a:stCxn id="69" idx="1"/>
            <a:endCxn id="81" idx="3"/>
          </p:cNvCxnSpPr>
          <p:nvPr/>
        </p:nvCxnSpPr>
        <p:spPr>
          <a:xfrm flipH="1">
            <a:off x="5271435" y="5455877"/>
            <a:ext cx="1148748" cy="13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24D77F-0A51-49B2-9D32-A7416FD635D6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2179708" y="4475740"/>
            <a:ext cx="1" cy="532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2658022-584A-4170-BB89-96EDCA5055A1}"/>
              </a:ext>
            </a:extLst>
          </p:cNvPr>
          <p:cNvCxnSpPr>
            <a:cxnSpLocks/>
          </p:cNvCxnSpPr>
          <p:nvPr/>
        </p:nvCxnSpPr>
        <p:spPr>
          <a:xfrm flipV="1">
            <a:off x="7376415" y="4489428"/>
            <a:ext cx="0" cy="504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7C014F-1704-4981-BE69-0DB10F689DE3}"/>
              </a:ext>
            </a:extLst>
          </p:cNvPr>
          <p:cNvSpPr txBox="1"/>
          <p:nvPr/>
        </p:nvSpPr>
        <p:spPr>
          <a:xfrm>
            <a:off x="5565271" y="5059729"/>
            <a:ext cx="73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Dust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01470F-5BBB-4006-82EA-C43A957CAB5C}"/>
              </a:ext>
            </a:extLst>
          </p:cNvPr>
          <p:cNvSpPr txBox="1"/>
          <p:nvPr/>
        </p:nvSpPr>
        <p:spPr>
          <a:xfrm>
            <a:off x="9143649" y="3188006"/>
            <a:ext cx="68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Bags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D32541-65FE-41EE-9E70-7C126F6FE823}"/>
              </a:ext>
            </a:extLst>
          </p:cNvPr>
          <p:cNvSpPr txBox="1"/>
          <p:nvPr/>
        </p:nvSpPr>
        <p:spPr>
          <a:xfrm>
            <a:off x="10359526" y="4524802"/>
            <a:ext cx="68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Fiber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54A0316-637E-41AC-9FB6-6DEFC9E936E5}"/>
              </a:ext>
            </a:extLst>
          </p:cNvPr>
          <p:cNvCxnSpPr>
            <a:cxnSpLocks/>
            <a:stCxn id="81" idx="0"/>
            <a:endCxn id="68" idx="2"/>
          </p:cNvCxnSpPr>
          <p:nvPr/>
        </p:nvCxnSpPr>
        <p:spPr>
          <a:xfrm rot="5400000" flipH="1" flipV="1">
            <a:off x="5636144" y="3446168"/>
            <a:ext cx="550946" cy="2617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6260E85-A611-4FC0-BFBE-68795EA7A72B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752DE1-283B-469F-AC49-F6F9573F3B4B}"/>
              </a:ext>
            </a:extLst>
          </p:cNvPr>
          <p:cNvSpPr/>
          <p:nvPr/>
        </p:nvSpPr>
        <p:spPr>
          <a:xfrm>
            <a:off x="255977" y="240345"/>
            <a:ext cx="508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Fiber Preparation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FE3E0C0-5D3D-422F-A64D-84CDF7678DC8}"/>
              </a:ext>
            </a:extLst>
          </p:cNvPr>
          <p:cNvSpPr/>
          <p:nvPr/>
        </p:nvSpPr>
        <p:spPr>
          <a:xfrm>
            <a:off x="7661081" y="1121991"/>
            <a:ext cx="1337571" cy="8772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  <a:alpha val="83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BOD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7C801DC-8863-4A4A-9FE7-0B36A256C952}"/>
              </a:ext>
            </a:extLst>
          </p:cNvPr>
          <p:cNvSpPr/>
          <p:nvPr/>
        </p:nvSpPr>
        <p:spPr>
          <a:xfrm>
            <a:off x="9412314" y="1121991"/>
            <a:ext cx="1337572" cy="8780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Fiber Preparation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BE4215DD-C537-4899-AFE7-D504CD603A37}"/>
              </a:ext>
            </a:extLst>
          </p:cNvPr>
          <p:cNvCxnSpPr>
            <a:stCxn id="72" idx="3"/>
            <a:endCxn id="70" idx="3"/>
          </p:cNvCxnSpPr>
          <p:nvPr/>
        </p:nvCxnSpPr>
        <p:spPr>
          <a:xfrm>
            <a:off x="10507689" y="2706851"/>
            <a:ext cx="26462" cy="2737351"/>
          </a:xfrm>
          <a:prstGeom prst="bentConnector3">
            <a:avLst>
              <a:gd name="adj1" fmla="val 18364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BF3472-B698-439C-B337-C36F28293DFC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3C32E-3C43-4B9A-A8B5-968217FE007B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30BBB-1DE8-464A-B5A7-E154301CC1D2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98338-3DEA-48F2-9E35-1B8D5EB54D69}"/>
              </a:ext>
            </a:extLst>
          </p:cNvPr>
          <p:cNvSpPr/>
          <p:nvPr/>
        </p:nvSpPr>
        <p:spPr>
          <a:xfrm>
            <a:off x="353760" y="240345"/>
            <a:ext cx="4890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Pulp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Preparation</a:t>
            </a:r>
          </a:p>
        </p:txBody>
      </p:sp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46A885C4-856E-4CE5-8527-E6D99B0D6EB2}"/>
              </a:ext>
            </a:extLst>
          </p:cNvPr>
          <p:cNvSpPr/>
          <p:nvPr/>
        </p:nvSpPr>
        <p:spPr>
          <a:xfrm>
            <a:off x="865512" y="2406618"/>
            <a:ext cx="1666603" cy="132436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Jeans from </a:t>
            </a:r>
            <a:r>
              <a:rPr lang="en-US" sz="1600" dirty="0">
                <a:ea typeface="Times New Roman"/>
                <a:cs typeface="Times New Roman"/>
                <a:sym typeface="Times New Roman"/>
              </a:rPr>
              <a:t>L</a:t>
            </a:r>
            <a:r>
              <a:rPr lang="en" sz="1600" dirty="0">
                <a:ea typeface="Times New Roman"/>
                <a:cs typeface="Times New Roman"/>
                <a:sym typeface="Times New Roman"/>
              </a:rPr>
              <a:t>ocal Garments</a:t>
            </a:r>
            <a:endParaRPr sz="16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0C9EE4A-D2EE-478B-B9B2-EE2CB871D33F}"/>
              </a:ext>
            </a:extLst>
          </p:cNvPr>
          <p:cNvSpPr/>
          <p:nvPr/>
        </p:nvSpPr>
        <p:spPr>
          <a:xfrm>
            <a:off x="3077191" y="2406619"/>
            <a:ext cx="1666604" cy="13243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Pulp </a:t>
            </a:r>
            <a:r>
              <a:rPr lang="en-US" sz="1600" dirty="0">
                <a:ea typeface="Times New Roman"/>
                <a:cs typeface="Times New Roman"/>
                <a:sym typeface="Times New Roman"/>
              </a:rPr>
              <a:t>W</a:t>
            </a:r>
            <a:r>
              <a:rPr lang="en" sz="1600" dirty="0">
                <a:ea typeface="Times New Roman"/>
                <a:cs typeface="Times New Roman"/>
                <a:sym typeface="Times New Roman"/>
              </a:rPr>
              <a:t>arehouse</a:t>
            </a:r>
            <a:endParaRPr sz="16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1C5BE47D-5724-4E8A-9A5F-DB9C5E966074}"/>
              </a:ext>
            </a:extLst>
          </p:cNvPr>
          <p:cNvSpPr/>
          <p:nvPr/>
        </p:nvSpPr>
        <p:spPr>
          <a:xfrm>
            <a:off x="5377229" y="2406626"/>
            <a:ext cx="1666603" cy="132446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Shredding of </a:t>
            </a:r>
            <a:r>
              <a:rPr lang="en-US" sz="1600" dirty="0"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 dirty="0">
                <a:ea typeface="Times New Roman"/>
                <a:cs typeface="Times New Roman"/>
                <a:sym typeface="Times New Roman"/>
              </a:rPr>
              <a:t>eans by </a:t>
            </a:r>
            <a:r>
              <a:rPr lang="en-US" sz="1600" dirty="0">
                <a:ea typeface="Times New Roman"/>
                <a:cs typeface="Times New Roman"/>
                <a:sym typeface="Times New Roman"/>
              </a:rPr>
              <a:t>C</a:t>
            </a:r>
            <a:r>
              <a:rPr lang="en" sz="1600" dirty="0">
                <a:ea typeface="Times New Roman"/>
                <a:cs typeface="Times New Roman"/>
                <a:sym typeface="Times New Roman"/>
              </a:rPr>
              <a:t>utting Machine </a:t>
            </a:r>
            <a:endParaRPr sz="16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710B6FF-18E3-448C-8B03-84DCFB620961}"/>
              </a:ext>
            </a:extLst>
          </p:cNvPr>
          <p:cNvSpPr/>
          <p:nvPr/>
        </p:nvSpPr>
        <p:spPr>
          <a:xfrm>
            <a:off x="7588908" y="2406619"/>
            <a:ext cx="1666604" cy="13244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Beater Tank</a:t>
            </a:r>
            <a:endParaRPr sz="1600" dirty="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200 kg pulp</a:t>
            </a:r>
            <a:endParaRPr sz="1600" dirty="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+</a:t>
            </a:r>
            <a:endParaRPr sz="1600" dirty="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1000 liter water</a:t>
            </a:r>
            <a:endParaRPr sz="16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F0DADAAE-3511-419D-A779-978A64632868}"/>
              </a:ext>
            </a:extLst>
          </p:cNvPr>
          <p:cNvSpPr/>
          <p:nvPr/>
        </p:nvSpPr>
        <p:spPr>
          <a:xfrm>
            <a:off x="865511" y="4265601"/>
            <a:ext cx="1670725" cy="132430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ea typeface="Times New Roman"/>
                <a:cs typeface="Times New Roman"/>
                <a:sym typeface="Times New Roman"/>
              </a:rPr>
              <a:t>SM Tank</a:t>
            </a:r>
            <a:endParaRPr sz="160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E6176F8E-FE9E-4E13-A0E8-A8CFD2CE5517}"/>
              </a:ext>
            </a:extLst>
          </p:cNvPr>
          <p:cNvSpPr/>
          <p:nvPr/>
        </p:nvSpPr>
        <p:spPr>
          <a:xfrm>
            <a:off x="5377229" y="4265602"/>
            <a:ext cx="1666602" cy="132437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Day </a:t>
            </a:r>
            <a:r>
              <a:rPr lang="en-US" sz="1600" dirty="0"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 dirty="0">
                <a:ea typeface="Times New Roman"/>
                <a:cs typeface="Times New Roman"/>
                <a:sym typeface="Times New Roman"/>
              </a:rPr>
              <a:t>ank</a:t>
            </a:r>
            <a:endParaRPr sz="16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6CEF48-4486-4BFB-8797-68B039A9A364}"/>
              </a:ext>
            </a:extLst>
          </p:cNvPr>
          <p:cNvSpPr/>
          <p:nvPr/>
        </p:nvSpPr>
        <p:spPr>
          <a:xfrm>
            <a:off x="7587188" y="4265603"/>
            <a:ext cx="1661804" cy="13244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Hydro </a:t>
            </a:r>
            <a:r>
              <a:rPr lang="en-US" sz="1600" dirty="0">
                <a:ea typeface="Times New Roman"/>
                <a:cs typeface="Times New Roman"/>
                <a:sym typeface="Times New Roman"/>
              </a:rPr>
              <a:t>P</a:t>
            </a:r>
            <a:r>
              <a:rPr lang="en" sz="1600" dirty="0">
                <a:ea typeface="Times New Roman"/>
                <a:cs typeface="Times New Roman"/>
                <a:sym typeface="Times New Roman"/>
              </a:rPr>
              <a:t>ulp Tank</a:t>
            </a:r>
            <a:endParaRPr sz="1600" dirty="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1200 liter</a:t>
            </a:r>
            <a:endParaRPr sz="1600" dirty="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Times New Roman"/>
                <a:cs typeface="Times New Roman"/>
                <a:sym typeface="Times New Roman"/>
              </a:rPr>
              <a:t>water</a:t>
            </a:r>
            <a:endParaRPr sz="16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185B7CEE-BBB6-41B9-B420-9589606AE2C6}"/>
              </a:ext>
            </a:extLst>
          </p:cNvPr>
          <p:cNvSpPr/>
          <p:nvPr/>
        </p:nvSpPr>
        <p:spPr>
          <a:xfrm>
            <a:off x="3081841" y="4265601"/>
            <a:ext cx="1666601" cy="1324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ea typeface="Times New Roman"/>
                <a:cs typeface="Times New Roman"/>
                <a:sym typeface="Times New Roman"/>
              </a:rPr>
              <a:t>Pulp Dozing Tank</a:t>
            </a:r>
            <a:endParaRPr sz="1600"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Google Shape;62;p13">
            <a:extLst>
              <a:ext uri="{FF2B5EF4-FFF2-40B4-BE49-F238E27FC236}">
                <a16:creationId xmlns:a16="http://schemas.microsoft.com/office/drawing/2014/main" id="{AC2DCA05-D20A-435B-8CC2-0BA6C673994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32115" y="3068800"/>
            <a:ext cx="545076" cy="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3;p13">
            <a:extLst>
              <a:ext uri="{FF2B5EF4-FFF2-40B4-BE49-F238E27FC236}">
                <a16:creationId xmlns:a16="http://schemas.microsoft.com/office/drawing/2014/main" id="{D97533A4-15A5-49BF-8782-8928CEC136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743795" y="3068802"/>
            <a:ext cx="633434" cy="5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4;p13">
            <a:extLst>
              <a:ext uri="{FF2B5EF4-FFF2-40B4-BE49-F238E27FC236}">
                <a16:creationId xmlns:a16="http://schemas.microsoft.com/office/drawing/2014/main" id="{C5B9E4E4-0320-4F61-BE0B-C5EA095D5F9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043832" y="3068853"/>
            <a:ext cx="545076" cy="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65;p13">
            <a:extLst>
              <a:ext uri="{FF2B5EF4-FFF2-40B4-BE49-F238E27FC236}">
                <a16:creationId xmlns:a16="http://schemas.microsoft.com/office/drawing/2014/main" id="{5ABCD586-1C7F-4AB0-8A13-71DB1F2265E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8418090" y="3731087"/>
            <a:ext cx="4120" cy="53451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66;p13">
            <a:extLst>
              <a:ext uri="{FF2B5EF4-FFF2-40B4-BE49-F238E27FC236}">
                <a16:creationId xmlns:a16="http://schemas.microsoft.com/office/drawing/2014/main" id="{FA470E88-B6FA-4C94-850F-2EE8BF955E7F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7043831" y="4927788"/>
            <a:ext cx="543357" cy="2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67;p13">
            <a:extLst>
              <a:ext uri="{FF2B5EF4-FFF2-40B4-BE49-F238E27FC236}">
                <a16:creationId xmlns:a16="http://schemas.microsoft.com/office/drawing/2014/main" id="{3B40577D-B1A9-4CF6-A3EF-DC5DFEBCE4D0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2536236" y="4927752"/>
            <a:ext cx="545605" cy="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68;p13">
            <a:extLst>
              <a:ext uri="{FF2B5EF4-FFF2-40B4-BE49-F238E27FC236}">
                <a16:creationId xmlns:a16="http://schemas.microsoft.com/office/drawing/2014/main" id="{9482DEF6-7F5F-4B70-834F-2D804F1E8C73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4748442" y="4927753"/>
            <a:ext cx="628787" cy="3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69;p13">
            <a:extLst>
              <a:ext uri="{FF2B5EF4-FFF2-40B4-BE49-F238E27FC236}">
                <a16:creationId xmlns:a16="http://schemas.microsoft.com/office/drawing/2014/main" id="{1480AEF3-453F-4037-81BF-5F23EE78C7BB}"/>
              </a:ext>
            </a:extLst>
          </p:cNvPr>
          <p:cNvSpPr/>
          <p:nvPr/>
        </p:nvSpPr>
        <p:spPr>
          <a:xfrm>
            <a:off x="9888945" y="2450274"/>
            <a:ext cx="1661804" cy="12370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ea typeface="Times New Roman"/>
                <a:cs typeface="Times New Roman"/>
                <a:sym typeface="Times New Roman"/>
              </a:rPr>
              <a:t>Water </a:t>
            </a:r>
            <a:endParaRPr sz="160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ea typeface="Times New Roman"/>
                <a:cs typeface="Times New Roman"/>
                <a:sym typeface="Times New Roman"/>
              </a:rPr>
              <a:t> from Cone Tank </a:t>
            </a:r>
            <a:endParaRPr sz="1600"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68;p13">
            <a:extLst>
              <a:ext uri="{FF2B5EF4-FFF2-40B4-BE49-F238E27FC236}">
                <a16:creationId xmlns:a16="http://schemas.microsoft.com/office/drawing/2014/main" id="{88BEB23A-AA4E-4BB5-AE45-28D474C6682D}"/>
              </a:ext>
            </a:extLst>
          </p:cNvPr>
          <p:cNvCxnSpPr>
            <a:cxnSpLocks/>
            <a:stCxn id="24" idx="1"/>
            <a:endCxn id="12" idx="3"/>
          </p:cNvCxnSpPr>
          <p:nvPr/>
        </p:nvCxnSpPr>
        <p:spPr>
          <a:xfrm flipH="1">
            <a:off x="9255512" y="3068800"/>
            <a:ext cx="633433" cy="5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3F8A229-247A-494D-8D40-D6BA2FE31D43}"/>
              </a:ext>
            </a:extLst>
          </p:cNvPr>
          <p:cNvCxnSpPr>
            <a:stCxn id="24" idx="2"/>
            <a:endCxn id="15" idx="3"/>
          </p:cNvCxnSpPr>
          <p:nvPr/>
        </p:nvCxnSpPr>
        <p:spPr>
          <a:xfrm rot="5400000">
            <a:off x="9364174" y="3572144"/>
            <a:ext cx="1240492" cy="14708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E1587-00F3-44FD-8EBA-5F20D60E2C48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07E30C-F320-4E9D-8A43-876C16BC1041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955C1-560E-4205-93F5-67200324F42B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BF757-9DCA-45DB-9A85-14D004BCC2B6}"/>
              </a:ext>
            </a:extLst>
          </p:cNvPr>
          <p:cNvSpPr/>
          <p:nvPr/>
        </p:nvSpPr>
        <p:spPr>
          <a:xfrm>
            <a:off x="175407" y="240146"/>
            <a:ext cx="6004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Cement Preparation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85A204-F879-4393-B266-6C0E1D9686CC}"/>
              </a:ext>
            </a:extLst>
          </p:cNvPr>
          <p:cNvSpPr/>
          <p:nvPr/>
        </p:nvSpPr>
        <p:spPr>
          <a:xfrm>
            <a:off x="5066243" y="2205523"/>
            <a:ext cx="2059513" cy="97905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Cone Tank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EDF2-2AA1-4235-B1DC-4482B32FDD41}"/>
              </a:ext>
            </a:extLst>
          </p:cNvPr>
          <p:cNvSpPr/>
          <p:nvPr/>
        </p:nvSpPr>
        <p:spPr>
          <a:xfrm>
            <a:off x="8679229" y="4417740"/>
            <a:ext cx="2059513" cy="97905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Beater Tank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2B4F22-CD21-475F-BB8B-EF773DF93426}"/>
              </a:ext>
            </a:extLst>
          </p:cNvPr>
          <p:cNvSpPr/>
          <p:nvPr/>
        </p:nvSpPr>
        <p:spPr>
          <a:xfrm>
            <a:off x="5066244" y="4417740"/>
            <a:ext cx="2059513" cy="97905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Cement Weigh Hopper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0959CB-9D8F-4795-B022-697FA82730A4}"/>
              </a:ext>
            </a:extLst>
          </p:cNvPr>
          <p:cNvSpPr/>
          <p:nvPr/>
        </p:nvSpPr>
        <p:spPr>
          <a:xfrm>
            <a:off x="1453259" y="4417740"/>
            <a:ext cx="2059513" cy="97905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Cement Silo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F9247-0413-4468-B18E-F90D8DB22B81}"/>
              </a:ext>
            </a:extLst>
          </p:cNvPr>
          <p:cNvSpPr txBox="1"/>
          <p:nvPr/>
        </p:nvSpPr>
        <p:spPr>
          <a:xfrm>
            <a:off x="7357857" y="4480989"/>
            <a:ext cx="105373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SM Tank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873C-F312-46B7-9FAA-96C99559AEBD}"/>
              </a:ext>
            </a:extLst>
          </p:cNvPr>
          <p:cNvSpPr txBox="1"/>
          <p:nvPr/>
        </p:nvSpPr>
        <p:spPr>
          <a:xfrm>
            <a:off x="3626139" y="4182535"/>
            <a:ext cx="12975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Screw Conveyor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6A3954-3091-4575-BEE7-35A5446D15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512772" y="4907267"/>
            <a:ext cx="15534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B9785-9C7B-4888-A812-9C17F318161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25757" y="4907267"/>
            <a:ext cx="15534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7BBBE-5598-4FA9-A751-CAE1F03989A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3184577"/>
            <a:ext cx="1" cy="1233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F8AA55-C655-47FB-B061-6DBA9972C6C6}"/>
              </a:ext>
            </a:extLst>
          </p:cNvPr>
          <p:cNvSpPr txBox="1"/>
          <p:nvPr/>
        </p:nvSpPr>
        <p:spPr>
          <a:xfrm>
            <a:off x="5262952" y="3547164"/>
            <a:ext cx="833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Water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5ED40-C593-4E9C-B97B-89BC2FE89269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7C0DE-319D-4F52-A484-3AB208768833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649121E-F004-4B96-8DEE-FB86A26E5AC6}"/>
              </a:ext>
            </a:extLst>
          </p:cNvPr>
          <p:cNvSpPr/>
          <p:nvPr/>
        </p:nvSpPr>
        <p:spPr>
          <a:xfrm>
            <a:off x="5493057" y="0"/>
            <a:ext cx="5066685" cy="684876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ED94E4F-4D2D-4F79-87CA-9256695C19C3}"/>
              </a:ext>
            </a:extLst>
          </p:cNvPr>
          <p:cNvSpPr/>
          <p:nvPr/>
        </p:nvSpPr>
        <p:spPr>
          <a:xfrm>
            <a:off x="0" y="2592099"/>
            <a:ext cx="4461164" cy="16645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C566E4-C489-492E-B682-522751EB09DE}"/>
              </a:ext>
            </a:extLst>
          </p:cNvPr>
          <p:cNvSpPr/>
          <p:nvPr/>
        </p:nvSpPr>
        <p:spPr>
          <a:xfrm>
            <a:off x="-252465" y="2547218"/>
            <a:ext cx="44611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Slurry Mixing Tank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A114E-A348-4BD4-AB6F-A2B419F0827D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043E9-EE69-408E-A64D-5C23B1199700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77A4A-2332-42DD-9532-66EF16D63D96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23257-8F4A-484C-ACF7-3393303FF862}"/>
              </a:ext>
            </a:extLst>
          </p:cNvPr>
          <p:cNvSpPr/>
          <p:nvPr/>
        </p:nvSpPr>
        <p:spPr>
          <a:xfrm>
            <a:off x="215813" y="268008"/>
            <a:ext cx="5400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 Distribution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B51A3-4862-4586-B05A-28AC71F337A3}"/>
              </a:ext>
            </a:extLst>
          </p:cNvPr>
          <p:cNvSpPr/>
          <p:nvPr/>
        </p:nvSpPr>
        <p:spPr>
          <a:xfrm>
            <a:off x="1980786" y="1447800"/>
            <a:ext cx="7270320" cy="517005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51BD0-5401-4C23-B4C0-4CF8B3C90E15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42C47-3BA9-47CE-AF44-8E0A9D367E8F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11204-EA3F-4450-ADBE-C89436AE703B}"/>
              </a:ext>
            </a:extLst>
          </p:cNvPr>
          <p:cNvSpPr txBox="1"/>
          <p:nvPr/>
        </p:nvSpPr>
        <p:spPr>
          <a:xfrm>
            <a:off x="0" y="2526241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A8830-1CED-44DB-8E56-8D524D5FFD9A}"/>
              </a:ext>
            </a:extLst>
          </p:cNvPr>
          <p:cNvSpPr/>
          <p:nvPr/>
        </p:nvSpPr>
        <p:spPr>
          <a:xfrm>
            <a:off x="778417" y="2995909"/>
            <a:ext cx="72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Cement Sheet Production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23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4B6B-9063-49E7-9EEA-8D51928E4AA8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868C5-9B7F-4F7A-9C9B-0AD72D02FAC5}"/>
              </a:ext>
            </a:extLst>
          </p:cNvPr>
          <p:cNvSpPr/>
          <p:nvPr/>
        </p:nvSpPr>
        <p:spPr>
          <a:xfrm>
            <a:off x="256285" y="240146"/>
            <a:ext cx="423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Machine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7933F8-C9B5-4530-8464-1B8185812754}"/>
              </a:ext>
            </a:extLst>
          </p:cNvPr>
          <p:cNvSpPr/>
          <p:nvPr/>
        </p:nvSpPr>
        <p:spPr>
          <a:xfrm>
            <a:off x="1824181" y="1394689"/>
            <a:ext cx="8543637" cy="529705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5A67-AB16-4C95-9F88-2D61423ED5F7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50105-8719-47CC-9C43-4FACF49A3ACA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D9C3A-7896-44C3-BD65-B770AC8CD2BE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AEB22-B645-4666-BACE-8D26BD5E62E6}"/>
              </a:ext>
            </a:extLst>
          </p:cNvPr>
          <p:cNvSpPr/>
          <p:nvPr/>
        </p:nvSpPr>
        <p:spPr>
          <a:xfrm>
            <a:off x="256285" y="240146"/>
            <a:ext cx="423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838EF-752D-4865-AEF1-51E27C050403}"/>
              </a:ext>
            </a:extLst>
          </p:cNvPr>
          <p:cNvSpPr/>
          <p:nvPr/>
        </p:nvSpPr>
        <p:spPr>
          <a:xfrm>
            <a:off x="1943087" y="1431636"/>
            <a:ext cx="8305825" cy="50292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33447-A0FD-470C-B429-BB9DDC309912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A3231-35B8-4F7E-B21A-B571EB731CD6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D73D6DE-38E0-463C-AC06-40A1D74A0AC0}"/>
              </a:ext>
            </a:extLst>
          </p:cNvPr>
          <p:cNvSpPr/>
          <p:nvPr/>
        </p:nvSpPr>
        <p:spPr>
          <a:xfrm>
            <a:off x="1958152" y="364073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EF5E101-49C7-43BE-AB76-EA60A74B7D00}"/>
              </a:ext>
            </a:extLst>
          </p:cNvPr>
          <p:cNvSpPr/>
          <p:nvPr/>
        </p:nvSpPr>
        <p:spPr>
          <a:xfrm>
            <a:off x="4256392" y="364073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AEC71A84-52C9-4E50-BC86-9999A66252A7}"/>
              </a:ext>
            </a:extLst>
          </p:cNvPr>
          <p:cNvSpPr/>
          <p:nvPr/>
        </p:nvSpPr>
        <p:spPr>
          <a:xfrm>
            <a:off x="2180632" y="364073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E45240A8-8793-4FF4-92E8-67D3CC3CF3FB}"/>
              </a:ext>
            </a:extLst>
          </p:cNvPr>
          <p:cNvSpPr/>
          <p:nvPr/>
        </p:nvSpPr>
        <p:spPr>
          <a:xfrm>
            <a:off x="2180632" y="409793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DB2A89D1-8230-46CF-B4BA-A90D3A357BA3}"/>
              </a:ext>
            </a:extLst>
          </p:cNvPr>
          <p:cNvSpPr/>
          <p:nvPr/>
        </p:nvSpPr>
        <p:spPr>
          <a:xfrm>
            <a:off x="4256752" y="364109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BB0EE82-FF90-4530-8959-8B1D6561F7B1}"/>
              </a:ext>
            </a:extLst>
          </p:cNvPr>
          <p:cNvSpPr/>
          <p:nvPr/>
        </p:nvSpPr>
        <p:spPr>
          <a:xfrm>
            <a:off x="2180992" y="364109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E5FCA10B-2514-4B69-AA81-5CAD534C0B2B}"/>
              </a:ext>
            </a:extLst>
          </p:cNvPr>
          <p:cNvSpPr/>
          <p:nvPr/>
        </p:nvSpPr>
        <p:spPr>
          <a:xfrm>
            <a:off x="2180992" y="409829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764FDA06-42EF-4449-A6E2-21CBA78E2D58}"/>
              </a:ext>
            </a:extLst>
          </p:cNvPr>
          <p:cNvSpPr/>
          <p:nvPr/>
        </p:nvSpPr>
        <p:spPr>
          <a:xfrm>
            <a:off x="4792432" y="364037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C70CD257-8745-4B9C-ADB3-C02B9ED79591}"/>
              </a:ext>
            </a:extLst>
          </p:cNvPr>
          <p:cNvSpPr/>
          <p:nvPr/>
        </p:nvSpPr>
        <p:spPr>
          <a:xfrm>
            <a:off x="7090672" y="364037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77E5FE-3D20-4ED8-910F-01D875D12B4A}"/>
              </a:ext>
            </a:extLst>
          </p:cNvPr>
          <p:cNvSpPr/>
          <p:nvPr/>
        </p:nvSpPr>
        <p:spPr>
          <a:xfrm>
            <a:off x="5014912" y="364037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9ED6BDE-C576-45B4-8DD3-F21E7CFE7623}"/>
              </a:ext>
            </a:extLst>
          </p:cNvPr>
          <p:cNvSpPr/>
          <p:nvPr/>
        </p:nvSpPr>
        <p:spPr>
          <a:xfrm>
            <a:off x="5014912" y="409757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3D1D2464-10C9-4F78-8D9E-6D7818876D3F}"/>
              </a:ext>
            </a:extLst>
          </p:cNvPr>
          <p:cNvSpPr/>
          <p:nvPr/>
        </p:nvSpPr>
        <p:spPr>
          <a:xfrm>
            <a:off x="7091032" y="364073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2772A34-4869-4877-B913-C64A62E39C3D}"/>
              </a:ext>
            </a:extLst>
          </p:cNvPr>
          <p:cNvSpPr/>
          <p:nvPr/>
        </p:nvSpPr>
        <p:spPr>
          <a:xfrm>
            <a:off x="5015272" y="364073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E9A9C094-2A8B-47FB-BC43-2DF5D4A2AD6A}"/>
              </a:ext>
            </a:extLst>
          </p:cNvPr>
          <p:cNvSpPr/>
          <p:nvPr/>
        </p:nvSpPr>
        <p:spPr>
          <a:xfrm>
            <a:off x="5015272" y="409793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1E7CA788-89E7-4134-A50F-BAE65E10CD60}"/>
              </a:ext>
            </a:extLst>
          </p:cNvPr>
          <p:cNvSpPr/>
          <p:nvPr/>
        </p:nvSpPr>
        <p:spPr>
          <a:xfrm>
            <a:off x="7627072" y="364001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915E8F41-7B30-4FFC-8998-EA905FA3F36A}"/>
              </a:ext>
            </a:extLst>
          </p:cNvPr>
          <p:cNvSpPr/>
          <p:nvPr/>
        </p:nvSpPr>
        <p:spPr>
          <a:xfrm>
            <a:off x="9925312" y="364001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41CE285-1B99-4EF7-9D9F-44A66964FC8D}"/>
              </a:ext>
            </a:extLst>
          </p:cNvPr>
          <p:cNvSpPr/>
          <p:nvPr/>
        </p:nvSpPr>
        <p:spPr>
          <a:xfrm>
            <a:off x="7849552" y="364001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36577D5-EE6C-4AA6-9846-2C03366949AF}"/>
              </a:ext>
            </a:extLst>
          </p:cNvPr>
          <p:cNvSpPr/>
          <p:nvPr/>
        </p:nvSpPr>
        <p:spPr>
          <a:xfrm>
            <a:off x="7849552" y="409721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9">
            <a:extLst>
              <a:ext uri="{FF2B5EF4-FFF2-40B4-BE49-F238E27FC236}">
                <a16:creationId xmlns:a16="http://schemas.microsoft.com/office/drawing/2014/main" id="{2F033E93-7AC6-425B-8E66-11BE48E21D3C}"/>
              </a:ext>
            </a:extLst>
          </p:cNvPr>
          <p:cNvSpPr/>
          <p:nvPr/>
        </p:nvSpPr>
        <p:spPr>
          <a:xfrm>
            <a:off x="9925672" y="3640378"/>
            <a:ext cx="44496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69CAABC-9DE3-45C0-80E8-1DC33F7C790D}"/>
              </a:ext>
            </a:extLst>
          </p:cNvPr>
          <p:cNvSpPr/>
          <p:nvPr/>
        </p:nvSpPr>
        <p:spPr>
          <a:xfrm>
            <a:off x="7849912" y="364037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3033AB1-07E7-4948-A720-3C770169DCA7}"/>
              </a:ext>
            </a:extLst>
          </p:cNvPr>
          <p:cNvSpPr/>
          <p:nvPr/>
        </p:nvSpPr>
        <p:spPr>
          <a:xfrm>
            <a:off x="7849912" y="4097578"/>
            <a:ext cx="229824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F2B9CE21-1A8E-400E-8F53-31EBAF552800}"/>
              </a:ext>
            </a:extLst>
          </p:cNvPr>
          <p:cNvSpPr/>
          <p:nvPr/>
        </p:nvSpPr>
        <p:spPr>
          <a:xfrm>
            <a:off x="8358952" y="3456778"/>
            <a:ext cx="128016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65FBC66-5E2B-4DF4-A233-83DA1C2634E2}"/>
              </a:ext>
            </a:extLst>
          </p:cNvPr>
          <p:cNvSpPr/>
          <p:nvPr/>
        </p:nvSpPr>
        <p:spPr>
          <a:xfrm>
            <a:off x="5524312" y="3456778"/>
            <a:ext cx="128016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87112D4D-64ED-42C4-BFC8-914C56331BBE}"/>
              </a:ext>
            </a:extLst>
          </p:cNvPr>
          <p:cNvSpPr/>
          <p:nvPr/>
        </p:nvSpPr>
        <p:spPr>
          <a:xfrm>
            <a:off x="2598232" y="3456778"/>
            <a:ext cx="128016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5">
            <a:extLst>
              <a:ext uri="{FF2B5EF4-FFF2-40B4-BE49-F238E27FC236}">
                <a16:creationId xmlns:a16="http://schemas.microsoft.com/office/drawing/2014/main" id="{B948EFA9-412D-4381-A8B2-42D332DCE507}"/>
              </a:ext>
            </a:extLst>
          </p:cNvPr>
          <p:cNvSpPr/>
          <p:nvPr/>
        </p:nvSpPr>
        <p:spPr>
          <a:xfrm>
            <a:off x="8372274" y="4306018"/>
            <a:ext cx="1553038" cy="914400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Passing</a:t>
            </a:r>
          </a:p>
          <a:p>
            <a:pPr algn="ctr"/>
            <a:r>
              <a:rPr lang="en-US" sz="1800" b="0" strike="noStrike" spc="-1">
                <a:latin typeface="Arial"/>
              </a:rPr>
              <a:t> the Green </a:t>
            </a:r>
          </a:p>
          <a:p>
            <a:pPr algn="ctr"/>
            <a:r>
              <a:rPr lang="en-US" sz="1800" b="0" strike="noStrike" spc="-1">
                <a:latin typeface="Arial"/>
              </a:rPr>
              <a:t>Sheet</a:t>
            </a:r>
          </a:p>
        </p:txBody>
      </p:sp>
      <p:sp>
        <p:nvSpPr>
          <p:cNvPr id="27" name="CustomShape 26">
            <a:extLst>
              <a:ext uri="{FF2B5EF4-FFF2-40B4-BE49-F238E27FC236}">
                <a16:creationId xmlns:a16="http://schemas.microsoft.com/office/drawing/2014/main" id="{FF96B914-7C34-4CED-A9B2-0C98E976EF90}"/>
              </a:ext>
            </a:extLst>
          </p:cNvPr>
          <p:cNvSpPr/>
          <p:nvPr/>
        </p:nvSpPr>
        <p:spPr>
          <a:xfrm>
            <a:off x="8358592" y="2724553"/>
            <a:ext cx="1280160" cy="457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Conveyor-1</a:t>
            </a:r>
          </a:p>
        </p:txBody>
      </p:sp>
      <p:sp>
        <p:nvSpPr>
          <p:cNvPr id="28" name="CustomShape 27">
            <a:extLst>
              <a:ext uri="{FF2B5EF4-FFF2-40B4-BE49-F238E27FC236}">
                <a16:creationId xmlns:a16="http://schemas.microsoft.com/office/drawing/2014/main" id="{9717AD99-1AFB-4367-A978-AB49D013A555}"/>
              </a:ext>
            </a:extLst>
          </p:cNvPr>
          <p:cNvSpPr/>
          <p:nvPr/>
        </p:nvSpPr>
        <p:spPr>
          <a:xfrm>
            <a:off x="5524312" y="2724553"/>
            <a:ext cx="1280160" cy="457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Conveyor-2</a:t>
            </a:r>
          </a:p>
        </p:txBody>
      </p:sp>
      <p:sp>
        <p:nvSpPr>
          <p:cNvPr id="29" name="CustomShape 28">
            <a:extLst>
              <a:ext uri="{FF2B5EF4-FFF2-40B4-BE49-F238E27FC236}">
                <a16:creationId xmlns:a16="http://schemas.microsoft.com/office/drawing/2014/main" id="{E6C5FF80-56F4-4378-B191-A3DDD2B15F36}"/>
              </a:ext>
            </a:extLst>
          </p:cNvPr>
          <p:cNvSpPr/>
          <p:nvPr/>
        </p:nvSpPr>
        <p:spPr>
          <a:xfrm>
            <a:off x="2689672" y="2726339"/>
            <a:ext cx="1280160" cy="457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Conveyor-3</a:t>
            </a:r>
          </a:p>
        </p:txBody>
      </p:sp>
      <p:sp>
        <p:nvSpPr>
          <p:cNvPr id="30" name="CustomShape 29">
            <a:extLst>
              <a:ext uri="{FF2B5EF4-FFF2-40B4-BE49-F238E27FC236}">
                <a16:creationId xmlns:a16="http://schemas.microsoft.com/office/drawing/2014/main" id="{058BD3F0-D79A-4DE7-B904-F9A1ACDA6BA9}"/>
              </a:ext>
            </a:extLst>
          </p:cNvPr>
          <p:cNvSpPr/>
          <p:nvPr/>
        </p:nvSpPr>
        <p:spPr>
          <a:xfrm>
            <a:off x="5524312" y="4371178"/>
            <a:ext cx="1554480" cy="914400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Long Cutting </a:t>
            </a:r>
          </a:p>
          <a:p>
            <a:pPr algn="ctr"/>
            <a:r>
              <a:rPr lang="en-US" sz="1800" b="0" strike="noStrike" spc="-1">
                <a:latin typeface="Arial"/>
              </a:rPr>
              <a:t>&amp; </a:t>
            </a:r>
          </a:p>
          <a:p>
            <a:pPr algn="ctr"/>
            <a:r>
              <a:rPr lang="en-US" sz="1800" b="0" strike="noStrike" spc="-1">
                <a:latin typeface="Arial"/>
              </a:rPr>
              <a:t>Painting</a:t>
            </a:r>
          </a:p>
        </p:txBody>
      </p:sp>
      <p:sp>
        <p:nvSpPr>
          <p:cNvPr id="31" name="CustomShape 30">
            <a:extLst>
              <a:ext uri="{FF2B5EF4-FFF2-40B4-BE49-F238E27FC236}">
                <a16:creationId xmlns:a16="http://schemas.microsoft.com/office/drawing/2014/main" id="{5E219AC0-1155-450B-9827-E8A231D78A1C}"/>
              </a:ext>
            </a:extLst>
          </p:cNvPr>
          <p:cNvSpPr/>
          <p:nvPr/>
        </p:nvSpPr>
        <p:spPr>
          <a:xfrm>
            <a:off x="2543788" y="4371178"/>
            <a:ext cx="1554480" cy="914400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0" strike="noStrike" spc="-1" dirty="0">
                <a:latin typeface="Arial"/>
              </a:rPr>
              <a:t>Cross Cutting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&amp;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Piling</a:t>
            </a:r>
          </a:p>
          <a:p>
            <a:pPr algn="ctr"/>
            <a:endParaRPr lang="en-US" sz="1800" b="0" strike="noStrike" spc="-1" dirty="0">
              <a:latin typeface="Arial"/>
            </a:endParaRPr>
          </a:p>
        </p:txBody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BE934BA6-DB1D-4146-AF9C-57DB0E9B471F}"/>
              </a:ext>
            </a:extLst>
          </p:cNvPr>
          <p:cNvSpPr/>
          <p:nvPr/>
        </p:nvSpPr>
        <p:spPr>
          <a:xfrm>
            <a:off x="7245112" y="4554058"/>
            <a:ext cx="640080" cy="457200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/>
              </a:rPr>
              <a:t>W</a:t>
            </a:r>
            <a:r>
              <a:rPr lang="en-US" sz="1800" b="0" strike="noStrike" spc="-1" dirty="0">
                <a:latin typeface="Arial"/>
              </a:rPr>
              <a:t>aste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B7B3CDD-F3BD-48DA-A4E2-E193B1833B2D}"/>
              </a:ext>
            </a:extLst>
          </p:cNvPr>
          <p:cNvSpPr/>
          <p:nvPr/>
        </p:nvSpPr>
        <p:spPr>
          <a:xfrm>
            <a:off x="4720072" y="4096858"/>
            <a:ext cx="360" cy="45720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3">
            <a:extLst>
              <a:ext uri="{FF2B5EF4-FFF2-40B4-BE49-F238E27FC236}">
                <a16:creationId xmlns:a16="http://schemas.microsoft.com/office/drawing/2014/main" id="{669DC9ED-148D-4D54-A697-3A86AAC20C14}"/>
              </a:ext>
            </a:extLst>
          </p:cNvPr>
          <p:cNvSpPr/>
          <p:nvPr/>
        </p:nvSpPr>
        <p:spPr>
          <a:xfrm>
            <a:off x="4391032" y="4554058"/>
            <a:ext cx="640080" cy="457200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/>
              </a:rPr>
              <a:t>W</a:t>
            </a:r>
            <a:r>
              <a:rPr lang="en-US" sz="1800" b="0" strike="noStrike" spc="-1" dirty="0">
                <a:latin typeface="Arial"/>
              </a:rPr>
              <a:t>aste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83051614-7FF6-4D06-9817-0875F98A6E05}"/>
              </a:ext>
            </a:extLst>
          </p:cNvPr>
          <p:cNvSpPr/>
          <p:nvPr/>
        </p:nvSpPr>
        <p:spPr>
          <a:xfrm>
            <a:off x="7571272" y="4113418"/>
            <a:ext cx="360" cy="45720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5">
            <a:extLst>
              <a:ext uri="{FF2B5EF4-FFF2-40B4-BE49-F238E27FC236}">
                <a16:creationId xmlns:a16="http://schemas.microsoft.com/office/drawing/2014/main" id="{7A51D127-D135-4B8C-B0D7-2055DAC4A9E7}"/>
              </a:ext>
            </a:extLst>
          </p:cNvPr>
          <p:cNvSpPr/>
          <p:nvPr/>
        </p:nvSpPr>
        <p:spPr>
          <a:xfrm>
            <a:off x="1632988" y="4647658"/>
            <a:ext cx="640080" cy="457200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/>
              </a:rPr>
              <a:t>W</a:t>
            </a:r>
            <a:r>
              <a:rPr lang="en-US" sz="1800" b="0" strike="noStrike" spc="-1" dirty="0">
                <a:latin typeface="Arial"/>
              </a:rPr>
              <a:t>aste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BD217223-9818-4DC4-BBDD-A5C5CBE2E4E2}"/>
              </a:ext>
            </a:extLst>
          </p:cNvPr>
          <p:cNvSpPr/>
          <p:nvPr/>
        </p:nvSpPr>
        <p:spPr>
          <a:xfrm>
            <a:off x="1955272" y="4077418"/>
            <a:ext cx="360" cy="45720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DE333E-6B05-426B-BE1C-A4E748F02F92}"/>
              </a:ext>
            </a:extLst>
          </p:cNvPr>
          <p:cNvSpPr/>
          <p:nvPr/>
        </p:nvSpPr>
        <p:spPr>
          <a:xfrm>
            <a:off x="0" y="240146"/>
            <a:ext cx="7524730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A9105C-A08E-4709-811B-D03F6AA5F960}"/>
              </a:ext>
            </a:extLst>
          </p:cNvPr>
          <p:cNvSpPr/>
          <p:nvPr/>
        </p:nvSpPr>
        <p:spPr>
          <a:xfrm>
            <a:off x="223395" y="239786"/>
            <a:ext cx="6405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 Conveyor Section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C7337B-13AC-45F0-9374-DFC467F602D6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94B078-A66E-408F-B177-2195E6453D42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5B018F-F388-4FEA-85B8-E4721F1F468E}"/>
              </a:ext>
            </a:extLst>
          </p:cNvPr>
          <p:cNvSpPr/>
          <p:nvPr/>
        </p:nvSpPr>
        <p:spPr>
          <a:xfrm>
            <a:off x="0" y="240146"/>
            <a:ext cx="7524730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55258-206D-45EC-8A1E-506EE2AC2332}"/>
              </a:ext>
            </a:extLst>
          </p:cNvPr>
          <p:cNvSpPr/>
          <p:nvPr/>
        </p:nvSpPr>
        <p:spPr>
          <a:xfrm>
            <a:off x="223395" y="239786"/>
            <a:ext cx="6405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 Conveyor Section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5C6F43B-A95B-4E01-80D1-F6FE88B6CC5C}"/>
              </a:ext>
            </a:extLst>
          </p:cNvPr>
          <p:cNvSpPr/>
          <p:nvPr/>
        </p:nvSpPr>
        <p:spPr>
          <a:xfrm>
            <a:off x="1668122" y="4119331"/>
            <a:ext cx="1496273" cy="979014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Waste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03FB731-152C-47A7-8FCC-F6EC6C806D1D}"/>
              </a:ext>
            </a:extLst>
          </p:cNvPr>
          <p:cNvSpPr/>
          <p:nvPr/>
        </p:nvSpPr>
        <p:spPr>
          <a:xfrm>
            <a:off x="4231201" y="4116642"/>
            <a:ext cx="1496273" cy="979017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Waste </a:t>
            </a:r>
          </a:p>
          <a:p>
            <a:pPr algn="ctr"/>
            <a:r>
              <a:rPr lang="en-US" spc="-1" dirty="0">
                <a:latin typeface="Arial"/>
              </a:rPr>
              <a:t>D</a:t>
            </a:r>
            <a:r>
              <a:rPr lang="en-US" sz="1800" b="0" strike="noStrike" spc="-1" dirty="0">
                <a:latin typeface="Arial"/>
              </a:rPr>
              <a:t>issolver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469254-FF7D-4AB3-864A-0F4C6CDD4B4A}"/>
              </a:ext>
            </a:extLst>
          </p:cNvPr>
          <p:cNvSpPr/>
          <p:nvPr/>
        </p:nvSpPr>
        <p:spPr>
          <a:xfrm>
            <a:off x="4231201" y="2427914"/>
            <a:ext cx="1496287" cy="910433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Water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From 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Cone Tank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3D86925-0F4F-43FA-BC04-24B8AF330B34}"/>
              </a:ext>
            </a:extLst>
          </p:cNvPr>
          <p:cNvSpPr/>
          <p:nvPr/>
        </p:nvSpPr>
        <p:spPr>
          <a:xfrm>
            <a:off x="6794280" y="4116667"/>
            <a:ext cx="1496272" cy="979015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Storage</a:t>
            </a: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DB434EB3-675E-49DF-A0C6-6BBDD60738A8}"/>
              </a:ext>
            </a:extLst>
          </p:cNvPr>
          <p:cNvSpPr/>
          <p:nvPr/>
        </p:nvSpPr>
        <p:spPr>
          <a:xfrm>
            <a:off x="9357358" y="4116667"/>
            <a:ext cx="1496271" cy="979013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Dilution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tank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F47A0C-10BF-4B3A-A693-83151B8B1F94}"/>
              </a:ext>
            </a:extLst>
          </p:cNvPr>
          <p:cNvSpPr/>
          <p:nvPr/>
        </p:nvSpPr>
        <p:spPr>
          <a:xfrm>
            <a:off x="4978400" y="3338347"/>
            <a:ext cx="937" cy="778295"/>
          </a:xfrm>
          <a:prstGeom prst="line">
            <a:avLst/>
          </a:prstGeom>
          <a:ln w="28575"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BCAC9DE0-2713-4186-82E9-95DDE78170F8}"/>
              </a:ext>
            </a:extLst>
          </p:cNvPr>
          <p:cNvSpPr/>
          <p:nvPr/>
        </p:nvSpPr>
        <p:spPr>
          <a:xfrm flipV="1">
            <a:off x="3186545" y="4606173"/>
            <a:ext cx="1019754" cy="1"/>
          </a:xfrm>
          <a:prstGeom prst="line">
            <a:avLst/>
          </a:prstGeom>
          <a:ln w="28575"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B650FB6-6557-4BB4-BB50-1B2A4994D076}"/>
              </a:ext>
            </a:extLst>
          </p:cNvPr>
          <p:cNvSpPr/>
          <p:nvPr/>
        </p:nvSpPr>
        <p:spPr>
          <a:xfrm flipV="1">
            <a:off x="5727474" y="4606173"/>
            <a:ext cx="1066806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188FBD03-4F0A-4517-B3F2-585ED0BF1DAB}"/>
              </a:ext>
            </a:extLst>
          </p:cNvPr>
          <p:cNvSpPr/>
          <p:nvPr/>
        </p:nvSpPr>
        <p:spPr>
          <a:xfrm>
            <a:off x="8290552" y="4606173"/>
            <a:ext cx="1066806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F426F-6FAC-4BC7-BF83-D25D68DE8E8B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0CD78-CF23-4A10-8DF2-315E93D69393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7B474-CF20-45EA-BA33-066577A49C4E}"/>
              </a:ext>
            </a:extLst>
          </p:cNvPr>
          <p:cNvSpPr txBox="1"/>
          <p:nvPr/>
        </p:nvSpPr>
        <p:spPr>
          <a:xfrm>
            <a:off x="2966600" y="1951672"/>
            <a:ext cx="66037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Ashiqur Rahman Khan              ID-201736004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Masum Mushfiq Dolon             ID-201736011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Nazmus Shakib                           ID-201736029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Lipa Akter                                    ID-201736009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Niamul Ahsan                     ID-201736015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Shariful Islam ShiShir                 ID-201736042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6F24B-4BFC-4963-9966-C2546A2AAE43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56A65-AFCE-4864-B665-BCC305E72019}"/>
              </a:ext>
            </a:extLst>
          </p:cNvPr>
          <p:cNvSpPr/>
          <p:nvPr/>
        </p:nvSpPr>
        <p:spPr>
          <a:xfrm>
            <a:off x="295849" y="240146"/>
            <a:ext cx="4802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7E760-28BF-4808-878E-3C00FAA2AE75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1BE3B-3D4C-4CA7-8F8D-3CC784493697}"/>
              </a:ext>
            </a:extLst>
          </p:cNvPr>
          <p:cNvSpPr/>
          <p:nvPr/>
        </p:nvSpPr>
        <p:spPr>
          <a:xfrm>
            <a:off x="567744" y="5012690"/>
            <a:ext cx="1466850" cy="12858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6F028-08F6-49CF-8F35-CE92F393CC90}"/>
              </a:ext>
            </a:extLst>
          </p:cNvPr>
          <p:cNvSpPr/>
          <p:nvPr/>
        </p:nvSpPr>
        <p:spPr>
          <a:xfrm>
            <a:off x="2034595" y="5012690"/>
            <a:ext cx="8467725" cy="1285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Military Institute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02595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8A035-2CC9-4EB5-B098-D9B2113DEE90}"/>
              </a:ext>
            </a:extLst>
          </p:cNvPr>
          <p:cNvSpPr/>
          <p:nvPr/>
        </p:nvSpPr>
        <p:spPr>
          <a:xfrm>
            <a:off x="0" y="240146"/>
            <a:ext cx="7524730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E4B2A-9F7E-48C7-A39F-D92DA528A4CB}"/>
              </a:ext>
            </a:extLst>
          </p:cNvPr>
          <p:cNvSpPr/>
          <p:nvPr/>
        </p:nvSpPr>
        <p:spPr>
          <a:xfrm>
            <a:off x="223395" y="239786"/>
            <a:ext cx="6405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 Conveyor Section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137FBDC-6AF4-4FAD-A3B8-C72017822FFE}"/>
              </a:ext>
            </a:extLst>
          </p:cNvPr>
          <p:cNvSpPr/>
          <p:nvPr/>
        </p:nvSpPr>
        <p:spPr>
          <a:xfrm>
            <a:off x="1578224" y="4380648"/>
            <a:ext cx="1559023" cy="646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rgbClr val="000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Conveyor-3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484D8B5B-3040-406F-916A-CDC5603BCDE1}"/>
              </a:ext>
            </a:extLst>
          </p:cNvPr>
          <p:cNvSpPr/>
          <p:nvPr/>
        </p:nvSpPr>
        <p:spPr>
          <a:xfrm>
            <a:off x="4052866" y="4380648"/>
            <a:ext cx="1559022" cy="646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rgbClr val="000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Forming Table</a:t>
            </a: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3932C046-C7CB-414C-99A2-59A83614ED3B}"/>
              </a:ext>
            </a:extLst>
          </p:cNvPr>
          <p:cNvSpPr/>
          <p:nvPr/>
        </p:nvSpPr>
        <p:spPr>
          <a:xfrm>
            <a:off x="6609668" y="2581438"/>
            <a:ext cx="1559023" cy="822961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Stack of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Green Sheet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&amp; </a:t>
            </a:r>
            <a:r>
              <a:rPr lang="en-US" spc="-1" dirty="0">
                <a:latin typeface="Arial"/>
              </a:rPr>
              <a:t>T</a:t>
            </a:r>
            <a:r>
              <a:rPr lang="en-US" sz="1800" b="0" strike="noStrike" spc="-1" dirty="0">
                <a:latin typeface="Arial"/>
              </a:rPr>
              <a:t>emplate</a:t>
            </a:r>
          </a:p>
        </p:txBody>
      </p:sp>
      <p:sp>
        <p:nvSpPr>
          <p:cNvPr id="7" name="CustomShape 12">
            <a:extLst>
              <a:ext uri="{FF2B5EF4-FFF2-40B4-BE49-F238E27FC236}">
                <a16:creationId xmlns:a16="http://schemas.microsoft.com/office/drawing/2014/main" id="{827283EC-C771-421E-A0D7-58FEFAE31E5F}"/>
              </a:ext>
            </a:extLst>
          </p:cNvPr>
          <p:cNvSpPr/>
          <p:nvPr/>
        </p:nvSpPr>
        <p:spPr>
          <a:xfrm>
            <a:off x="1578224" y="2753396"/>
            <a:ext cx="1559023" cy="822960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Plane Green 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Sheet</a:t>
            </a:r>
          </a:p>
        </p:txBody>
      </p:sp>
      <p:sp>
        <p:nvSpPr>
          <p:cNvPr id="8" name="CustomShape 13">
            <a:extLst>
              <a:ext uri="{FF2B5EF4-FFF2-40B4-BE49-F238E27FC236}">
                <a16:creationId xmlns:a16="http://schemas.microsoft.com/office/drawing/2014/main" id="{67C8AA59-3E5E-4000-B806-7E1DD4B9CA01}"/>
              </a:ext>
            </a:extLst>
          </p:cNvPr>
          <p:cNvSpPr/>
          <p:nvPr/>
        </p:nvSpPr>
        <p:spPr>
          <a:xfrm>
            <a:off x="4103321" y="2725293"/>
            <a:ext cx="1559024" cy="822960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Corrugated 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Green Sheet</a:t>
            </a:r>
          </a:p>
        </p:txBody>
      </p:sp>
      <p:sp>
        <p:nvSpPr>
          <p:cNvPr id="9" name="CustomShape 14">
            <a:extLst>
              <a:ext uri="{FF2B5EF4-FFF2-40B4-BE49-F238E27FC236}">
                <a16:creationId xmlns:a16="http://schemas.microsoft.com/office/drawing/2014/main" id="{5126F413-1E20-41AE-84C3-23DFED335919}"/>
              </a:ext>
            </a:extLst>
          </p:cNvPr>
          <p:cNvSpPr/>
          <p:nvPr/>
        </p:nvSpPr>
        <p:spPr>
          <a:xfrm>
            <a:off x="9116013" y="2776489"/>
            <a:ext cx="1559024" cy="822960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 Template</a:t>
            </a:r>
          </a:p>
        </p:txBody>
      </p:sp>
      <p:sp>
        <p:nvSpPr>
          <p:cNvPr id="10" name="CustomShape 15">
            <a:extLst>
              <a:ext uri="{FF2B5EF4-FFF2-40B4-BE49-F238E27FC236}">
                <a16:creationId xmlns:a16="http://schemas.microsoft.com/office/drawing/2014/main" id="{DC365859-59C8-45D5-9CAC-91FCD5670D07}"/>
              </a:ext>
            </a:extLst>
          </p:cNvPr>
          <p:cNvSpPr/>
          <p:nvPr/>
        </p:nvSpPr>
        <p:spPr>
          <a:xfrm>
            <a:off x="6527507" y="4374884"/>
            <a:ext cx="1516874" cy="64008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rgbClr val="000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Transfer</a:t>
            </a:r>
          </a:p>
          <a:p>
            <a:pPr algn="ctr"/>
            <a:r>
              <a:rPr lang="en-US" spc="-1" dirty="0">
                <a:latin typeface="Arial"/>
              </a:rPr>
              <a:t>C</a:t>
            </a:r>
            <a:r>
              <a:rPr lang="en-US" sz="1800" b="0" strike="noStrike" spc="-1" dirty="0">
                <a:latin typeface="Arial"/>
              </a:rPr>
              <a:t>ar</a:t>
            </a:r>
          </a:p>
        </p:txBody>
      </p:sp>
      <p:sp>
        <p:nvSpPr>
          <p:cNvPr id="11" name="CustomShape 15">
            <a:extLst>
              <a:ext uri="{FF2B5EF4-FFF2-40B4-BE49-F238E27FC236}">
                <a16:creationId xmlns:a16="http://schemas.microsoft.com/office/drawing/2014/main" id="{1FFBAB92-89C3-4594-998A-2FB8E3E72CE4}"/>
              </a:ext>
            </a:extLst>
          </p:cNvPr>
          <p:cNvSpPr/>
          <p:nvPr/>
        </p:nvSpPr>
        <p:spPr>
          <a:xfrm>
            <a:off x="8990624" y="4386578"/>
            <a:ext cx="1559024" cy="64008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rgbClr val="000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Transfer</a:t>
            </a:r>
          </a:p>
          <a:p>
            <a:pPr algn="ctr"/>
            <a:r>
              <a:rPr lang="en-US" spc="-1" dirty="0">
                <a:latin typeface="Arial"/>
              </a:rPr>
              <a:t>C</a:t>
            </a:r>
            <a:r>
              <a:rPr lang="en-US" sz="1800" b="0" strike="noStrike" spc="-1" dirty="0">
                <a:latin typeface="Arial"/>
              </a:rPr>
              <a:t>ar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4DD591FC-A1B2-478B-BBAE-81CBEA9B0E8E}"/>
              </a:ext>
            </a:extLst>
          </p:cNvPr>
          <p:cNvSpPr/>
          <p:nvPr/>
        </p:nvSpPr>
        <p:spPr>
          <a:xfrm>
            <a:off x="2173583" y="3418094"/>
            <a:ext cx="2637692" cy="490685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50CA04E-3573-471C-9D36-B35B8D6B1852}"/>
              </a:ext>
            </a:extLst>
          </p:cNvPr>
          <p:cNvSpPr/>
          <p:nvPr/>
        </p:nvSpPr>
        <p:spPr>
          <a:xfrm>
            <a:off x="4977571" y="3403839"/>
            <a:ext cx="2329448" cy="490685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7AA0C305-6168-4D7C-9E35-625211E7E7B3}"/>
              </a:ext>
            </a:extLst>
          </p:cNvPr>
          <p:cNvSpPr/>
          <p:nvPr/>
        </p:nvSpPr>
        <p:spPr>
          <a:xfrm flipH="1" flipV="1">
            <a:off x="7489925" y="3404398"/>
            <a:ext cx="2457302" cy="504379"/>
          </a:xfrm>
          <a:prstGeom prst="curved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F111E-C71E-47F4-9D05-F55C964A4C73}"/>
              </a:ext>
            </a:extLst>
          </p:cNvPr>
          <p:cNvSpPr/>
          <p:nvPr/>
        </p:nvSpPr>
        <p:spPr>
          <a:xfrm>
            <a:off x="1443335" y="3916447"/>
            <a:ext cx="1828800" cy="18288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1E5D6-3749-4B96-8357-E4131B5A1E97}"/>
              </a:ext>
            </a:extLst>
          </p:cNvPr>
          <p:cNvSpPr/>
          <p:nvPr/>
        </p:nvSpPr>
        <p:spPr>
          <a:xfrm>
            <a:off x="8855615" y="3931598"/>
            <a:ext cx="1828800" cy="1828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338D3-E03E-4D46-AA65-30172BBCBF05}"/>
              </a:ext>
            </a:extLst>
          </p:cNvPr>
          <p:cNvSpPr/>
          <p:nvPr/>
        </p:nvSpPr>
        <p:spPr>
          <a:xfrm>
            <a:off x="6371544" y="3916447"/>
            <a:ext cx="1828800" cy="1828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A6E06B-D718-4950-AE52-5250E2D01B67}"/>
              </a:ext>
            </a:extLst>
          </p:cNvPr>
          <p:cNvSpPr/>
          <p:nvPr/>
        </p:nvSpPr>
        <p:spPr>
          <a:xfrm>
            <a:off x="3887473" y="3916447"/>
            <a:ext cx="182880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615F2-F0E3-4EB5-B7B5-21B4F97A889B}"/>
              </a:ext>
            </a:extLst>
          </p:cNvPr>
          <p:cNvSpPr/>
          <p:nvPr/>
        </p:nvSpPr>
        <p:spPr>
          <a:xfrm>
            <a:off x="5301372" y="1557998"/>
            <a:ext cx="1644674" cy="7674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 Box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79A0D9-B3FF-413F-97C8-D5374795B578}"/>
              </a:ext>
            </a:extLst>
          </p:cNvPr>
          <p:cNvCxnSpPr>
            <a:stCxn id="12" idx="0"/>
            <a:endCxn id="19" idx="1"/>
          </p:cNvCxnSpPr>
          <p:nvPr/>
        </p:nvCxnSpPr>
        <p:spPr>
          <a:xfrm rot="5400000" flipH="1" flipV="1">
            <a:off x="3643372" y="1760095"/>
            <a:ext cx="1476388" cy="183961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C0977BF-7671-462D-B578-1907AD7D4A50}"/>
              </a:ext>
            </a:extLst>
          </p:cNvPr>
          <p:cNvCxnSpPr>
            <a:stCxn id="14" idx="3"/>
            <a:endCxn id="19" idx="3"/>
          </p:cNvCxnSpPr>
          <p:nvPr/>
        </p:nvCxnSpPr>
        <p:spPr>
          <a:xfrm rot="16200000" flipV="1">
            <a:off x="7116727" y="1771025"/>
            <a:ext cx="1462692" cy="18040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4B736B-B9CC-4A3D-9A35-57B50E119201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6111627" y="2325414"/>
            <a:ext cx="12082" cy="1078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1EE52-6F74-4639-833D-7A4F209DBE15}"/>
              </a:ext>
            </a:extLst>
          </p:cNvPr>
          <p:cNvSpPr/>
          <p:nvPr/>
        </p:nvSpPr>
        <p:spPr>
          <a:xfrm>
            <a:off x="5127389" y="5387571"/>
            <a:ext cx="1968475" cy="904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Heating Chamber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FCB8EA3-AFE5-4092-9F94-BFB98DB0049E}"/>
              </a:ext>
            </a:extLst>
          </p:cNvPr>
          <p:cNvCxnSpPr>
            <a:stCxn id="10" idx="2"/>
            <a:endCxn id="23" idx="3"/>
          </p:cNvCxnSpPr>
          <p:nvPr/>
        </p:nvCxnSpPr>
        <p:spPr>
          <a:xfrm rot="5400000">
            <a:off x="6778410" y="5332418"/>
            <a:ext cx="824989" cy="19008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371D1-207A-45DF-B416-27D9BBB247B5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16D068-E9A8-4740-A572-6BC273B10DCF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6EF36-F6DA-40E5-9550-1879E3B3180D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CEE9E9-C176-4ECD-8E54-92825A6E89F0}"/>
              </a:ext>
            </a:extLst>
          </p:cNvPr>
          <p:cNvSpPr/>
          <p:nvPr/>
        </p:nvSpPr>
        <p:spPr>
          <a:xfrm>
            <a:off x="226704" y="240146"/>
            <a:ext cx="4717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Depiling Section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44FCE-C809-4956-A0CF-329C74EB646C}"/>
              </a:ext>
            </a:extLst>
          </p:cNvPr>
          <p:cNvSpPr/>
          <p:nvPr/>
        </p:nvSpPr>
        <p:spPr>
          <a:xfrm>
            <a:off x="2836333" y="1325562"/>
            <a:ext cx="6519333" cy="54931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19FC6-FADF-4E58-83FD-FC30A5C2A7FB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AAA12-7539-45F5-8E46-07AE91E5580A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9951F-3302-4AE6-A076-59ADF696EE02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CD7D5-4134-4BCF-962E-93F1CC669F7F}"/>
              </a:ext>
            </a:extLst>
          </p:cNvPr>
          <p:cNvSpPr/>
          <p:nvPr/>
        </p:nvSpPr>
        <p:spPr>
          <a:xfrm>
            <a:off x="778417" y="2967334"/>
            <a:ext cx="4551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872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890FA-8A64-40A4-9C8C-D0B59AB4D2E5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1C392-0021-41BD-9A31-D372BCF93D5E}"/>
              </a:ext>
            </a:extLst>
          </p:cNvPr>
          <p:cNvSpPr/>
          <p:nvPr/>
        </p:nvSpPr>
        <p:spPr>
          <a:xfrm>
            <a:off x="192794" y="240146"/>
            <a:ext cx="6383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QC Standards (Fiber)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DDE426-D85D-46BF-AD77-43AB1236D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36949"/>
              </p:ext>
            </p:extLst>
          </p:nvPr>
        </p:nvGraphicFramePr>
        <p:xfrm>
          <a:off x="2175933" y="2254853"/>
          <a:ext cx="7840134" cy="281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3378">
                  <a:extLst>
                    <a:ext uri="{9D8B030D-6E8A-4147-A177-3AD203B41FA5}">
                      <a16:colId xmlns:a16="http://schemas.microsoft.com/office/drawing/2014/main" val="3065016350"/>
                    </a:ext>
                  </a:extLst>
                </a:gridCol>
                <a:gridCol w="2613378">
                  <a:extLst>
                    <a:ext uri="{9D8B030D-6E8A-4147-A177-3AD203B41FA5}">
                      <a16:colId xmlns:a16="http://schemas.microsoft.com/office/drawing/2014/main" val="371171246"/>
                    </a:ext>
                  </a:extLst>
                </a:gridCol>
                <a:gridCol w="2613378">
                  <a:extLst>
                    <a:ext uri="{9D8B030D-6E8A-4147-A177-3AD203B41FA5}">
                      <a16:colId xmlns:a16="http://schemas.microsoft.com/office/drawing/2014/main" val="3097470109"/>
                    </a:ext>
                  </a:extLst>
                </a:gridCol>
              </a:tblGrid>
              <a:tr h="1031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Characteristics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Standards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93665"/>
                  </a:ext>
                </a:extLst>
              </a:tr>
              <a:tr h="864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Moisture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(35 ± 2) 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ACSL SOP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57992770"/>
                  </a:ext>
                </a:extLst>
              </a:tr>
              <a:tr h="920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Buoyancy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1800 cc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ACSL SOP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1334348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8B617D-1B06-4B04-BC68-E1907612038A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F5F47-B886-4F7F-8511-4E05B7E8AC22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40626-D23C-43D7-A889-1C7674EA1E27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88DD2-99C5-42AC-8406-B4CC24492247}"/>
              </a:ext>
            </a:extLst>
          </p:cNvPr>
          <p:cNvSpPr/>
          <p:nvPr/>
        </p:nvSpPr>
        <p:spPr>
          <a:xfrm>
            <a:off x="192794" y="240146"/>
            <a:ext cx="6383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QC Standards (Pulp)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D0A7B-3648-4D9A-BBBA-F0C529AA0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489"/>
              </p:ext>
            </p:extLst>
          </p:nvPr>
        </p:nvGraphicFramePr>
        <p:xfrm>
          <a:off x="2291773" y="2234893"/>
          <a:ext cx="7996380" cy="2955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5460">
                  <a:extLst>
                    <a:ext uri="{9D8B030D-6E8A-4147-A177-3AD203B41FA5}">
                      <a16:colId xmlns:a16="http://schemas.microsoft.com/office/drawing/2014/main" val="3415715863"/>
                    </a:ext>
                  </a:extLst>
                </a:gridCol>
                <a:gridCol w="2665460">
                  <a:extLst>
                    <a:ext uri="{9D8B030D-6E8A-4147-A177-3AD203B41FA5}">
                      <a16:colId xmlns:a16="http://schemas.microsoft.com/office/drawing/2014/main" val="2004637469"/>
                    </a:ext>
                  </a:extLst>
                </a:gridCol>
                <a:gridCol w="2665460">
                  <a:extLst>
                    <a:ext uri="{9D8B030D-6E8A-4147-A177-3AD203B41FA5}">
                      <a16:colId xmlns:a16="http://schemas.microsoft.com/office/drawing/2014/main" val="23542424"/>
                    </a:ext>
                  </a:extLst>
                </a:gridCol>
              </a:tblGrid>
              <a:tr h="73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Characteristics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Standards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12018"/>
                  </a:ext>
                </a:extLst>
              </a:tr>
              <a:tr h="73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Pulp opening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Full Open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ACSL SOP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9712625"/>
                  </a:ext>
                </a:extLst>
              </a:tr>
              <a:tr h="73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Consistency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As per Furnish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ACSL SOP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54437365"/>
                  </a:ext>
                </a:extLst>
              </a:tr>
              <a:tr h="73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SR - Value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22° to 26°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ACSL SOP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8704103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62E5CD7-0BB7-4EA1-98FB-3EEB4A58625A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A7860-9384-40E7-8AE3-EA6F419B16CE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EA2380-C307-42BF-875D-55929159307C}"/>
              </a:ext>
            </a:extLst>
          </p:cNvPr>
          <p:cNvSpPr/>
          <p:nvPr/>
        </p:nvSpPr>
        <p:spPr>
          <a:xfrm>
            <a:off x="-1" y="240146"/>
            <a:ext cx="8811491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8E8DD-2220-4D55-B13A-67117DEDD3E5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QC Standards (Green Sheet)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E385E-9F4A-488C-862C-D2B87D82E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92522"/>
              </p:ext>
            </p:extLst>
          </p:nvPr>
        </p:nvGraphicFramePr>
        <p:xfrm>
          <a:off x="2419927" y="2349526"/>
          <a:ext cx="7352145" cy="2721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0715">
                  <a:extLst>
                    <a:ext uri="{9D8B030D-6E8A-4147-A177-3AD203B41FA5}">
                      <a16:colId xmlns:a16="http://schemas.microsoft.com/office/drawing/2014/main" val="4162329476"/>
                    </a:ext>
                  </a:extLst>
                </a:gridCol>
                <a:gridCol w="2450715">
                  <a:extLst>
                    <a:ext uri="{9D8B030D-6E8A-4147-A177-3AD203B41FA5}">
                      <a16:colId xmlns:a16="http://schemas.microsoft.com/office/drawing/2014/main" val="1673137674"/>
                    </a:ext>
                  </a:extLst>
                </a:gridCol>
                <a:gridCol w="2450715">
                  <a:extLst>
                    <a:ext uri="{9D8B030D-6E8A-4147-A177-3AD203B41FA5}">
                      <a16:colId xmlns:a16="http://schemas.microsoft.com/office/drawing/2014/main" val="2559885430"/>
                    </a:ext>
                  </a:extLst>
                </a:gridCol>
              </a:tblGrid>
              <a:tr h="907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Characteristics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Standards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2316"/>
                  </a:ext>
                </a:extLst>
              </a:tr>
              <a:tr h="907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Moisture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(35 ± 2) 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ACSL SOP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46460913"/>
                  </a:ext>
                </a:extLst>
              </a:tr>
              <a:tr h="907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Density (Dry)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1.35 ± 0.05 gm/cc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ACSL SOP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867421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65A77E9-A3CD-4AA4-893F-92CAD271E0F9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01460-F09D-4B82-AE95-70A4D9B294BE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FBE7-7E45-42C1-AF55-D8D5E37D6749}"/>
              </a:ext>
            </a:extLst>
          </p:cNvPr>
          <p:cNvSpPr/>
          <p:nvPr/>
        </p:nvSpPr>
        <p:spPr>
          <a:xfrm>
            <a:off x="-1" y="240146"/>
            <a:ext cx="8811491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0392E-033B-47CF-BDE3-E39061305BBA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QC Standards (Green Sheet)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D79252-8547-4014-B028-30CAB54BAA1E}"/>
              </a:ext>
            </a:extLst>
          </p:cNvPr>
          <p:cNvSpPr/>
          <p:nvPr/>
        </p:nvSpPr>
        <p:spPr>
          <a:xfrm>
            <a:off x="2207491" y="2142837"/>
            <a:ext cx="7758545" cy="34359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AE0F06-A5DA-409E-9D9E-10980EA4BC96}"/>
              </a:ext>
            </a:extLst>
          </p:cNvPr>
          <p:cNvCxnSpPr>
            <a:cxnSpLocks/>
          </p:cNvCxnSpPr>
          <p:nvPr/>
        </p:nvCxnSpPr>
        <p:spPr>
          <a:xfrm>
            <a:off x="2239818" y="5504873"/>
            <a:ext cx="76985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FF3195-E4A6-4596-8805-E6E659D82CD0}"/>
              </a:ext>
            </a:extLst>
          </p:cNvPr>
          <p:cNvCxnSpPr>
            <a:cxnSpLocks/>
          </p:cNvCxnSpPr>
          <p:nvPr/>
        </p:nvCxnSpPr>
        <p:spPr>
          <a:xfrm>
            <a:off x="9938327" y="3729182"/>
            <a:ext cx="0" cy="21728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069131-2269-4E53-87C5-191191129BA8}"/>
              </a:ext>
            </a:extLst>
          </p:cNvPr>
          <p:cNvCxnSpPr>
            <a:cxnSpLocks/>
          </p:cNvCxnSpPr>
          <p:nvPr/>
        </p:nvCxnSpPr>
        <p:spPr>
          <a:xfrm>
            <a:off x="2239818" y="3729182"/>
            <a:ext cx="0" cy="21728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C9526-E66B-40F7-81E7-A9CC15B01F99}"/>
              </a:ext>
            </a:extLst>
          </p:cNvPr>
          <p:cNvCxnSpPr>
            <a:cxnSpLocks/>
          </p:cNvCxnSpPr>
          <p:nvPr/>
        </p:nvCxnSpPr>
        <p:spPr>
          <a:xfrm flipH="1">
            <a:off x="1325418" y="2506518"/>
            <a:ext cx="28217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D7F85D-8836-4009-BF0C-88CD943CBEB4}"/>
              </a:ext>
            </a:extLst>
          </p:cNvPr>
          <p:cNvCxnSpPr>
            <a:cxnSpLocks/>
          </p:cNvCxnSpPr>
          <p:nvPr/>
        </p:nvCxnSpPr>
        <p:spPr>
          <a:xfrm flipH="1">
            <a:off x="1325418" y="3738418"/>
            <a:ext cx="9144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965B89-2625-4FC1-B141-2743409F06B2}"/>
              </a:ext>
            </a:extLst>
          </p:cNvPr>
          <p:cNvCxnSpPr>
            <a:cxnSpLocks/>
          </p:cNvCxnSpPr>
          <p:nvPr/>
        </p:nvCxnSpPr>
        <p:spPr>
          <a:xfrm flipV="1">
            <a:off x="1620981" y="2506519"/>
            <a:ext cx="0" cy="12226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7F8F196-D329-4875-8BF8-904D198AED3F}"/>
              </a:ext>
            </a:extLst>
          </p:cNvPr>
          <p:cNvSpPr txBox="1"/>
          <p:nvPr/>
        </p:nvSpPr>
        <p:spPr>
          <a:xfrm>
            <a:off x="5080000" y="5615711"/>
            <a:ext cx="170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(75 ± 1) mm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909194-DE87-42B6-A5A0-CADB647C9747}"/>
              </a:ext>
            </a:extLst>
          </p:cNvPr>
          <p:cNvSpPr txBox="1"/>
          <p:nvPr/>
        </p:nvSpPr>
        <p:spPr>
          <a:xfrm>
            <a:off x="491837" y="2933184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 mm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5E53DD-1B3B-4E86-8C97-49F6031C3A74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C2B64D-A17B-4903-BB98-567C40B887BB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1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7A052-7831-4626-A2D7-E5FB7B11B1E4}"/>
              </a:ext>
            </a:extLst>
          </p:cNvPr>
          <p:cNvSpPr/>
          <p:nvPr/>
        </p:nvSpPr>
        <p:spPr>
          <a:xfrm>
            <a:off x="-1" y="240146"/>
            <a:ext cx="8811491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9AFDA-3D2E-4399-832F-194146910C8A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QC Standards (Green Sheet)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A8B68-FAD4-4E7C-984A-A0E5AC357BFF}"/>
              </a:ext>
            </a:extLst>
          </p:cNvPr>
          <p:cNvSpPr/>
          <p:nvPr/>
        </p:nvSpPr>
        <p:spPr>
          <a:xfrm>
            <a:off x="4562763" y="1967346"/>
            <a:ext cx="3066473" cy="37776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AA0053-0F37-4AC0-BD28-F0990F2499FC}"/>
              </a:ext>
            </a:extLst>
          </p:cNvPr>
          <p:cNvCxnSpPr>
            <a:cxnSpLocks/>
          </p:cNvCxnSpPr>
          <p:nvPr/>
        </p:nvCxnSpPr>
        <p:spPr>
          <a:xfrm flipH="1">
            <a:off x="7703127" y="1974274"/>
            <a:ext cx="9144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8E6EC-EFE4-4C0C-9187-DF4ACE060904}"/>
              </a:ext>
            </a:extLst>
          </p:cNvPr>
          <p:cNvCxnSpPr>
            <a:cxnSpLocks/>
          </p:cNvCxnSpPr>
          <p:nvPr/>
        </p:nvCxnSpPr>
        <p:spPr>
          <a:xfrm flipH="1">
            <a:off x="7703127" y="5756563"/>
            <a:ext cx="9144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05034C-D643-480C-A148-5B541C07C5B1}"/>
              </a:ext>
            </a:extLst>
          </p:cNvPr>
          <p:cNvCxnSpPr>
            <a:cxnSpLocks/>
          </p:cNvCxnSpPr>
          <p:nvPr/>
        </p:nvCxnSpPr>
        <p:spPr>
          <a:xfrm flipV="1">
            <a:off x="7629236" y="5830456"/>
            <a:ext cx="0" cy="68118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D7AEB6-2D4C-4E2F-9D75-FBF15F0B46EF}"/>
              </a:ext>
            </a:extLst>
          </p:cNvPr>
          <p:cNvCxnSpPr>
            <a:cxnSpLocks/>
          </p:cNvCxnSpPr>
          <p:nvPr/>
        </p:nvCxnSpPr>
        <p:spPr>
          <a:xfrm flipV="1">
            <a:off x="4562763" y="5830455"/>
            <a:ext cx="0" cy="68118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E946E-AA40-41AF-8548-219076B7BBDB}"/>
              </a:ext>
            </a:extLst>
          </p:cNvPr>
          <p:cNvCxnSpPr>
            <a:cxnSpLocks/>
          </p:cNvCxnSpPr>
          <p:nvPr/>
        </p:nvCxnSpPr>
        <p:spPr>
          <a:xfrm flipV="1">
            <a:off x="8141855" y="1974275"/>
            <a:ext cx="0" cy="377074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FA476-875A-4C0B-9C71-C34945D5A784}"/>
              </a:ext>
            </a:extLst>
          </p:cNvPr>
          <p:cNvCxnSpPr>
            <a:cxnSpLocks/>
          </p:cNvCxnSpPr>
          <p:nvPr/>
        </p:nvCxnSpPr>
        <p:spPr>
          <a:xfrm>
            <a:off x="4562763" y="6174509"/>
            <a:ext cx="306647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886D98-689F-4097-9BBC-38FB23CC9886}"/>
              </a:ext>
            </a:extLst>
          </p:cNvPr>
          <p:cNvSpPr txBox="1"/>
          <p:nvPr/>
        </p:nvSpPr>
        <p:spPr>
          <a:xfrm>
            <a:off x="8160327" y="3429000"/>
            <a:ext cx="111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to 10 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F611-2CAA-4527-B3D9-16C174D66BCA}"/>
              </a:ext>
            </a:extLst>
          </p:cNvPr>
          <p:cNvSpPr txBox="1"/>
          <p:nvPr/>
        </p:nvSpPr>
        <p:spPr>
          <a:xfrm>
            <a:off x="5361711" y="6234669"/>
            <a:ext cx="14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1065 ± 5 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64143E-2DBD-4DD4-8B76-D3DEF5F33088}"/>
              </a:ext>
            </a:extLst>
          </p:cNvPr>
          <p:cNvSpPr/>
          <p:nvPr/>
        </p:nvSpPr>
        <p:spPr>
          <a:xfrm>
            <a:off x="1225298" y="3429000"/>
            <a:ext cx="2533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No. of Corrugation = 14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A9EC6-442D-40C5-8BAB-DF67797E188B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02093-BD6F-4146-A568-A92800BE9800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76D1A9-05DF-4E06-A67C-18E3A0791882}"/>
              </a:ext>
            </a:extLst>
          </p:cNvPr>
          <p:cNvSpPr/>
          <p:nvPr/>
        </p:nvSpPr>
        <p:spPr>
          <a:xfrm>
            <a:off x="-1" y="240146"/>
            <a:ext cx="8489389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17D42-77E1-40FC-8E99-5447FDF89325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QC Standards (LBC Test)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971E93-CC23-4CA8-B443-301E0E4F5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745125"/>
              </p:ext>
            </p:extLst>
          </p:nvPr>
        </p:nvGraphicFramePr>
        <p:xfrm>
          <a:off x="1387471" y="1385454"/>
          <a:ext cx="9417058" cy="530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99D529-CF38-493A-9DE0-AE4C5A55E235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58608-DE70-46A3-A0B9-475F3DAA084B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6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FE7AD-050C-48E8-AA0F-06B28FAD7A54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3E01B-DF5F-4B77-8D4B-8719A28750C3}"/>
              </a:ext>
            </a:extLst>
          </p:cNvPr>
          <p:cNvSpPr/>
          <p:nvPr/>
        </p:nvSpPr>
        <p:spPr>
          <a:xfrm>
            <a:off x="778417" y="2967334"/>
            <a:ext cx="533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11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06D96-BD42-4659-879B-69A0BB8FB312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EB662-FF9E-44CB-B7AE-A144A0B383AA}"/>
              </a:ext>
            </a:extLst>
          </p:cNvPr>
          <p:cNvSpPr/>
          <p:nvPr/>
        </p:nvSpPr>
        <p:spPr>
          <a:xfrm>
            <a:off x="778417" y="2967334"/>
            <a:ext cx="7975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Anwar Cement Sheet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899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B1B0A7-BD52-4C52-BD76-78F1B85B58E4}"/>
              </a:ext>
            </a:extLst>
          </p:cNvPr>
          <p:cNvSpPr/>
          <p:nvPr/>
        </p:nvSpPr>
        <p:spPr>
          <a:xfrm>
            <a:off x="-1" y="240146"/>
            <a:ext cx="8489389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7D7C1-2D05-4749-9727-50341C12A6FE}"/>
              </a:ext>
            </a:extLst>
          </p:cNvPr>
          <p:cNvSpPr/>
          <p:nvPr/>
        </p:nvSpPr>
        <p:spPr>
          <a:xfrm>
            <a:off x="239513" y="249854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D129133-4AB1-44E2-830C-611B02A43154}"/>
              </a:ext>
            </a:extLst>
          </p:cNvPr>
          <p:cNvSpPr/>
          <p:nvPr/>
        </p:nvSpPr>
        <p:spPr>
          <a:xfrm>
            <a:off x="5196840" y="3185158"/>
            <a:ext cx="1798320" cy="1456509"/>
          </a:xfrm>
          <a:prstGeom prst="hexag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81FE19-27ED-485E-A480-C0DD3F421539}"/>
              </a:ext>
            </a:extLst>
          </p:cNvPr>
          <p:cNvSpPr/>
          <p:nvPr/>
        </p:nvSpPr>
        <p:spPr>
          <a:xfrm>
            <a:off x="6995159" y="1430158"/>
            <a:ext cx="1885405" cy="9233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Frequent Breakdown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2AEB44-3F53-4549-9D34-353F93530ED3}"/>
              </a:ext>
            </a:extLst>
          </p:cNvPr>
          <p:cNvSpPr/>
          <p:nvPr/>
        </p:nvSpPr>
        <p:spPr>
          <a:xfrm>
            <a:off x="1886169" y="3451747"/>
            <a:ext cx="1885405" cy="9233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Overproduction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E4615E-4DA7-4062-A9FA-0432C8F3F2EF}"/>
              </a:ext>
            </a:extLst>
          </p:cNvPr>
          <p:cNvSpPr/>
          <p:nvPr/>
        </p:nvSpPr>
        <p:spPr>
          <a:xfrm>
            <a:off x="3311435" y="5473337"/>
            <a:ext cx="1885405" cy="9233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Visual Representation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75B53F-4BC8-45D5-B055-4D47BAE0FDA7}"/>
              </a:ext>
            </a:extLst>
          </p:cNvPr>
          <p:cNvSpPr/>
          <p:nvPr/>
        </p:nvSpPr>
        <p:spPr>
          <a:xfrm>
            <a:off x="8420426" y="3451747"/>
            <a:ext cx="1885405" cy="9233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Analogue Data Collection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B7D929-4E2B-440B-B08E-C56EFCEF12F3}"/>
              </a:ext>
            </a:extLst>
          </p:cNvPr>
          <p:cNvSpPr/>
          <p:nvPr/>
        </p:nvSpPr>
        <p:spPr>
          <a:xfrm>
            <a:off x="6995160" y="5473337"/>
            <a:ext cx="1885405" cy="9233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Quality Fiber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2A300-A32F-4FF4-AA7B-35BE2E3AE982}"/>
              </a:ext>
            </a:extLst>
          </p:cNvPr>
          <p:cNvSpPr/>
          <p:nvPr/>
        </p:nvSpPr>
        <p:spPr>
          <a:xfrm>
            <a:off x="3311435" y="1430158"/>
            <a:ext cx="1885405" cy="9233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Line Production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3C6B6D9-5BE4-4609-B807-EEC703E5C639}"/>
              </a:ext>
            </a:extLst>
          </p:cNvPr>
          <p:cNvSpPr/>
          <p:nvPr/>
        </p:nvSpPr>
        <p:spPr>
          <a:xfrm>
            <a:off x="3907264" y="3774075"/>
            <a:ext cx="1153886" cy="278674"/>
          </a:xfrm>
          <a:prstGeom prst="leftArrow">
            <a:avLst>
              <a:gd name="adj1" fmla="val 375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B761D738-535B-4BBD-B11A-2D8C92370262}"/>
              </a:ext>
            </a:extLst>
          </p:cNvPr>
          <p:cNvSpPr/>
          <p:nvPr/>
        </p:nvSpPr>
        <p:spPr>
          <a:xfrm rot="3019276">
            <a:off x="4843915" y="2648869"/>
            <a:ext cx="825330" cy="278674"/>
          </a:xfrm>
          <a:prstGeom prst="leftArrow">
            <a:avLst>
              <a:gd name="adj1" fmla="val 375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6865BCC1-9DDC-4EB1-9013-19C9B73D725A}"/>
              </a:ext>
            </a:extLst>
          </p:cNvPr>
          <p:cNvSpPr/>
          <p:nvPr/>
        </p:nvSpPr>
        <p:spPr>
          <a:xfrm rot="10800000">
            <a:off x="7130850" y="3800201"/>
            <a:ext cx="1153886" cy="278674"/>
          </a:xfrm>
          <a:prstGeom prst="leftArrow">
            <a:avLst>
              <a:gd name="adj1" fmla="val 375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2739E21-6232-4F1B-9349-D93E01D83399}"/>
              </a:ext>
            </a:extLst>
          </p:cNvPr>
          <p:cNvSpPr/>
          <p:nvPr/>
        </p:nvSpPr>
        <p:spPr>
          <a:xfrm rot="18221582">
            <a:off x="4869777" y="4913357"/>
            <a:ext cx="825330" cy="278674"/>
          </a:xfrm>
          <a:prstGeom prst="leftArrow">
            <a:avLst>
              <a:gd name="adj1" fmla="val 375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408186E-3B20-478B-B830-F9B179BA9FD3}"/>
              </a:ext>
            </a:extLst>
          </p:cNvPr>
          <p:cNvSpPr/>
          <p:nvPr/>
        </p:nvSpPr>
        <p:spPr>
          <a:xfrm rot="14240868">
            <a:off x="6549406" y="4918166"/>
            <a:ext cx="825330" cy="278674"/>
          </a:xfrm>
          <a:prstGeom prst="leftArrow">
            <a:avLst>
              <a:gd name="adj1" fmla="val 375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CA7633E0-D83D-43CC-AAC8-9F20E7B1FB54}"/>
              </a:ext>
            </a:extLst>
          </p:cNvPr>
          <p:cNvSpPr/>
          <p:nvPr/>
        </p:nvSpPr>
        <p:spPr>
          <a:xfrm rot="7722608">
            <a:off x="6582494" y="2677885"/>
            <a:ext cx="825330" cy="278674"/>
          </a:xfrm>
          <a:prstGeom prst="leftArrow">
            <a:avLst>
              <a:gd name="adj1" fmla="val 375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0AF7A-52E3-4F26-A84B-54EB9278A360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FF6486-5C57-4667-BA3C-82D98E0AAE7D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5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B4FEE2-1710-4877-A8D8-585324DB557A}"/>
              </a:ext>
            </a:extLst>
          </p:cNvPr>
          <p:cNvSpPr/>
          <p:nvPr/>
        </p:nvSpPr>
        <p:spPr>
          <a:xfrm>
            <a:off x="-1" y="240146"/>
            <a:ext cx="8489389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2DA89-363D-4164-BE5F-16AB6F05E162}"/>
              </a:ext>
            </a:extLst>
          </p:cNvPr>
          <p:cNvSpPr/>
          <p:nvPr/>
        </p:nvSpPr>
        <p:spPr>
          <a:xfrm>
            <a:off x="257175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Fiber Quality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BC42CD7-7984-4F04-AB9A-27FE37AB43A9}"/>
              </a:ext>
            </a:extLst>
          </p:cNvPr>
          <p:cNvSpPr/>
          <p:nvPr/>
        </p:nvSpPr>
        <p:spPr>
          <a:xfrm>
            <a:off x="933450" y="3257551"/>
            <a:ext cx="2219325" cy="979054"/>
          </a:xfrm>
          <a:prstGeom prst="homePlat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Chrysotile</a:t>
            </a:r>
          </a:p>
          <a:p>
            <a:pPr algn="ctr"/>
            <a:r>
              <a:rPr lang="en-US" dirty="0"/>
              <a:t>Grade 6 Fiber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6B101-2F71-4DCC-965A-3A60EF0779EC}"/>
              </a:ext>
            </a:extLst>
          </p:cNvPr>
          <p:cNvSpPr/>
          <p:nvPr/>
        </p:nvSpPr>
        <p:spPr>
          <a:xfrm>
            <a:off x="3286125" y="3257550"/>
            <a:ext cx="1866900" cy="97905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Quality</a:t>
            </a:r>
          </a:p>
          <a:p>
            <a:pPr algn="ctr"/>
            <a:r>
              <a:rPr lang="en-US" dirty="0"/>
              <a:t>Low Cost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5BBC5-3374-4C7E-896F-5B7189A32248}"/>
              </a:ext>
            </a:extLst>
          </p:cNvPr>
          <p:cNvSpPr/>
          <p:nvPr/>
        </p:nvSpPr>
        <p:spPr>
          <a:xfrm>
            <a:off x="6067425" y="1552575"/>
            <a:ext cx="57150" cy="486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C073E-4A59-4ABE-B923-13C5E216FEF6}"/>
              </a:ext>
            </a:extLst>
          </p:cNvPr>
          <p:cNvSpPr/>
          <p:nvPr/>
        </p:nvSpPr>
        <p:spPr>
          <a:xfrm>
            <a:off x="9146613" y="2454295"/>
            <a:ext cx="1866900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Mixture of Fiber of  Different Grades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0E87D-9B13-44E3-A34B-2022FF6E853C}"/>
              </a:ext>
            </a:extLst>
          </p:cNvPr>
          <p:cNvSpPr/>
          <p:nvPr/>
        </p:nvSpPr>
        <p:spPr>
          <a:xfrm>
            <a:off x="9146613" y="3867151"/>
            <a:ext cx="1866900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CD43B-2010-4AA4-9C9D-FE35CE98F3A1}"/>
              </a:ext>
            </a:extLst>
          </p:cNvPr>
          <p:cNvSpPr/>
          <p:nvPr/>
        </p:nvSpPr>
        <p:spPr>
          <a:xfrm>
            <a:off x="6479613" y="3747078"/>
            <a:ext cx="1866900" cy="1219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D7BD6-DA89-49DE-8F99-43992F928E6E}"/>
              </a:ext>
            </a:extLst>
          </p:cNvPr>
          <p:cNvSpPr/>
          <p:nvPr/>
        </p:nvSpPr>
        <p:spPr>
          <a:xfrm>
            <a:off x="9146613" y="5280007"/>
            <a:ext cx="1866900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Optimum Quality</a:t>
            </a:r>
          </a:p>
          <a:p>
            <a:pPr algn="ctr"/>
            <a:r>
              <a:rPr lang="en-US" dirty="0"/>
              <a:t>&amp; Cost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451AC-82BD-45D5-BAB3-FB42090D1CB3}"/>
              </a:ext>
            </a:extLst>
          </p:cNvPr>
          <p:cNvSpPr/>
          <p:nvPr/>
        </p:nvSpPr>
        <p:spPr>
          <a:xfrm>
            <a:off x="2219324" y="1552575"/>
            <a:ext cx="1866901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770A8-9362-4F10-A993-E9684827E717}"/>
              </a:ext>
            </a:extLst>
          </p:cNvPr>
          <p:cNvSpPr/>
          <p:nvPr/>
        </p:nvSpPr>
        <p:spPr>
          <a:xfrm>
            <a:off x="8007069" y="1552574"/>
            <a:ext cx="2064312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20D325-4197-4DA7-BFCC-95BF1C7DE4F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080063" y="3433349"/>
            <a:ext cx="0" cy="433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E03B75-2BEC-4CCD-ACCF-72FB14735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080063" y="4846205"/>
            <a:ext cx="0" cy="433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5807A8-0B2B-4BE8-B007-074EF5B46BA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346513" y="4356678"/>
            <a:ext cx="800100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A6FF76-AC19-4829-9BB3-FDCA276420AE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DB0539-3D49-486C-9CC3-0720B05BB41A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C63C8-BF57-4548-9FE2-8368049F34FD}"/>
              </a:ext>
            </a:extLst>
          </p:cNvPr>
          <p:cNvSpPr/>
          <p:nvPr/>
        </p:nvSpPr>
        <p:spPr>
          <a:xfrm>
            <a:off x="-1" y="240146"/>
            <a:ext cx="8489389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1C0A0-3A44-41F8-B909-55C4DBE69FAC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Analogue Data Collection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F9E6E-46AC-44C7-8105-6976C22BBBD9}"/>
              </a:ext>
            </a:extLst>
          </p:cNvPr>
          <p:cNvSpPr/>
          <p:nvPr/>
        </p:nvSpPr>
        <p:spPr>
          <a:xfrm>
            <a:off x="6067425" y="1552575"/>
            <a:ext cx="57150" cy="486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F805C-6081-4756-A060-243A688C7B60}"/>
              </a:ext>
            </a:extLst>
          </p:cNvPr>
          <p:cNvSpPr/>
          <p:nvPr/>
        </p:nvSpPr>
        <p:spPr>
          <a:xfrm>
            <a:off x="2219324" y="1552575"/>
            <a:ext cx="1866901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82A15-15E7-4F55-8D14-08D2DD497EEE}"/>
              </a:ext>
            </a:extLst>
          </p:cNvPr>
          <p:cNvSpPr/>
          <p:nvPr/>
        </p:nvSpPr>
        <p:spPr>
          <a:xfrm>
            <a:off x="8007069" y="1552574"/>
            <a:ext cx="2064312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27758-81EA-43A5-AB0D-0040914C9FA1}"/>
              </a:ext>
            </a:extLst>
          </p:cNvPr>
          <p:cNvSpPr/>
          <p:nvPr/>
        </p:nvSpPr>
        <p:spPr>
          <a:xfrm>
            <a:off x="2057398" y="2556597"/>
            <a:ext cx="2127531" cy="97905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Manual Data 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FC497-1965-4C75-A441-5917A69C6093}"/>
              </a:ext>
            </a:extLst>
          </p:cNvPr>
          <p:cNvSpPr/>
          <p:nvPr/>
        </p:nvSpPr>
        <p:spPr>
          <a:xfrm>
            <a:off x="2057398" y="4008004"/>
            <a:ext cx="2127531" cy="97905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7B218-45AD-4057-8510-C3B24CC5BD85}"/>
              </a:ext>
            </a:extLst>
          </p:cNvPr>
          <p:cNvSpPr/>
          <p:nvPr/>
        </p:nvSpPr>
        <p:spPr>
          <a:xfrm>
            <a:off x="8682182" y="2556597"/>
            <a:ext cx="2127531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Automated 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5D476-0C3E-480A-9E9D-275292F61448}"/>
              </a:ext>
            </a:extLst>
          </p:cNvPr>
          <p:cNvSpPr/>
          <p:nvPr/>
        </p:nvSpPr>
        <p:spPr>
          <a:xfrm>
            <a:off x="8682181" y="4008005"/>
            <a:ext cx="2127531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Visual Representation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B8377-D344-429F-93F6-1E51F4DEC309}"/>
              </a:ext>
            </a:extLst>
          </p:cNvPr>
          <p:cNvSpPr/>
          <p:nvPr/>
        </p:nvSpPr>
        <p:spPr>
          <a:xfrm>
            <a:off x="8682182" y="5459411"/>
            <a:ext cx="2127531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Slight Deviations in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39D70-51BB-4CDA-8BE7-1BD7F2FE2F9F}"/>
              </a:ext>
            </a:extLst>
          </p:cNvPr>
          <p:cNvSpPr/>
          <p:nvPr/>
        </p:nvSpPr>
        <p:spPr>
          <a:xfrm>
            <a:off x="6703290" y="4022216"/>
            <a:ext cx="1400175" cy="960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B4518D-DDED-4417-9A79-9074E8108E0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745947" y="3535651"/>
            <a:ext cx="1" cy="472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E7616-F7E2-4234-84BD-4FCBE049D91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745947" y="4987059"/>
            <a:ext cx="1" cy="472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B82B9-1020-40C3-ACE1-CC09EA6CD106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103465" y="4497532"/>
            <a:ext cx="578716" cy="490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B25B01-10D4-4E29-8253-E292A7A705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21164" y="3535651"/>
            <a:ext cx="0" cy="4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977F8A-C7E3-4C4C-AB7B-8F575B307D48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B0129-475A-4B67-8CB2-F0C64C647819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0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2880A7-274C-48F2-AB53-A71F49135865}"/>
              </a:ext>
            </a:extLst>
          </p:cNvPr>
          <p:cNvSpPr/>
          <p:nvPr/>
        </p:nvSpPr>
        <p:spPr>
          <a:xfrm>
            <a:off x="-1" y="240146"/>
            <a:ext cx="8489389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531CFF-B5EE-49A8-992C-3CF387E2CC71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Overproduction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65C65-BDE7-456E-B85E-2D614D9876E9}"/>
              </a:ext>
            </a:extLst>
          </p:cNvPr>
          <p:cNvSpPr/>
          <p:nvPr/>
        </p:nvSpPr>
        <p:spPr>
          <a:xfrm>
            <a:off x="6067425" y="1552575"/>
            <a:ext cx="57150" cy="486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60577-8B58-42BE-8504-FC07F52FC75F}"/>
              </a:ext>
            </a:extLst>
          </p:cNvPr>
          <p:cNvSpPr/>
          <p:nvPr/>
        </p:nvSpPr>
        <p:spPr>
          <a:xfrm>
            <a:off x="2219324" y="1552575"/>
            <a:ext cx="1866901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3D256-5496-427C-A27A-50990033DD84}"/>
              </a:ext>
            </a:extLst>
          </p:cNvPr>
          <p:cNvSpPr/>
          <p:nvPr/>
        </p:nvSpPr>
        <p:spPr>
          <a:xfrm>
            <a:off x="8007069" y="1552574"/>
            <a:ext cx="2064312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63840-E555-401A-9522-594990BEC9B2}"/>
              </a:ext>
            </a:extLst>
          </p:cNvPr>
          <p:cNvSpPr/>
          <p:nvPr/>
        </p:nvSpPr>
        <p:spPr>
          <a:xfrm>
            <a:off x="2209802" y="2681467"/>
            <a:ext cx="2127531" cy="97905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Absence of Proper Market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50738-B555-4108-AFD8-AA0AD063B949}"/>
              </a:ext>
            </a:extLst>
          </p:cNvPr>
          <p:cNvSpPr/>
          <p:nvPr/>
        </p:nvSpPr>
        <p:spPr>
          <a:xfrm>
            <a:off x="7321269" y="2681467"/>
            <a:ext cx="1870358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Proper Forecasting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E234B2-F18A-46D4-B97A-B53AE49E45E9}"/>
              </a:ext>
            </a:extLst>
          </p:cNvPr>
          <p:cNvSpPr/>
          <p:nvPr/>
        </p:nvSpPr>
        <p:spPr>
          <a:xfrm>
            <a:off x="7321268" y="4475739"/>
            <a:ext cx="1870359" cy="9790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4p’s of Marketing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6166B-FB67-41E7-A022-04B151A18970}"/>
              </a:ext>
            </a:extLst>
          </p:cNvPr>
          <p:cNvSpPr/>
          <p:nvPr/>
        </p:nvSpPr>
        <p:spPr>
          <a:xfrm>
            <a:off x="10388320" y="4176775"/>
            <a:ext cx="1597588" cy="1576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2E7F99-9740-427E-81AF-B90E06E1F3B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56448" y="3660521"/>
            <a:ext cx="0" cy="815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212E79-762F-4BB5-B94B-6FCD12A9587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191627" y="4965266"/>
            <a:ext cx="1196693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E5D8B-F9FF-42D9-BFED-D04BEB1EE244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59D79-2966-4E05-A8C4-568FD414B385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51D87A-010E-4C98-B0E6-571335C6392A}"/>
              </a:ext>
            </a:extLst>
          </p:cNvPr>
          <p:cNvSpPr/>
          <p:nvPr/>
        </p:nvSpPr>
        <p:spPr>
          <a:xfrm>
            <a:off x="-1" y="240146"/>
            <a:ext cx="8489389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ADCB8-7A44-430D-B790-CC648872CB12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Frequent Breakdown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F48AB-6EDE-4843-9D69-61D0B8718C9D}"/>
              </a:ext>
            </a:extLst>
          </p:cNvPr>
          <p:cNvSpPr/>
          <p:nvPr/>
        </p:nvSpPr>
        <p:spPr>
          <a:xfrm>
            <a:off x="6067425" y="1552575"/>
            <a:ext cx="57150" cy="486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9606A-F138-46F7-A6BA-9587D6EF843E}"/>
              </a:ext>
            </a:extLst>
          </p:cNvPr>
          <p:cNvSpPr/>
          <p:nvPr/>
        </p:nvSpPr>
        <p:spPr>
          <a:xfrm>
            <a:off x="2219324" y="1552575"/>
            <a:ext cx="1866901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43B23-3782-486F-A90E-3682242D162E}"/>
              </a:ext>
            </a:extLst>
          </p:cNvPr>
          <p:cNvSpPr/>
          <p:nvPr/>
        </p:nvSpPr>
        <p:spPr>
          <a:xfrm>
            <a:off x="8007069" y="1552574"/>
            <a:ext cx="2064312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11E44-363F-471F-9998-EBF04C303CBF}"/>
              </a:ext>
            </a:extLst>
          </p:cNvPr>
          <p:cNvSpPr/>
          <p:nvPr/>
        </p:nvSpPr>
        <p:spPr>
          <a:xfrm>
            <a:off x="3311243" y="3257550"/>
            <a:ext cx="1866900" cy="97905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Breakdown of Whole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EF5C534-E3F2-40D2-8AF4-E1D998E7A1DC}"/>
              </a:ext>
            </a:extLst>
          </p:cNvPr>
          <p:cNvSpPr/>
          <p:nvPr/>
        </p:nvSpPr>
        <p:spPr>
          <a:xfrm>
            <a:off x="933450" y="3257551"/>
            <a:ext cx="2219325" cy="979054"/>
          </a:xfrm>
          <a:prstGeom prst="homePlat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Software Breakdown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0E991-2A3C-48DA-AA6B-2C7978E4A675}"/>
              </a:ext>
            </a:extLst>
          </p:cNvPr>
          <p:cNvSpPr/>
          <p:nvPr/>
        </p:nvSpPr>
        <p:spPr>
          <a:xfrm>
            <a:off x="8349968" y="2748972"/>
            <a:ext cx="1866900" cy="979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 Maintenance of Software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897C4-F314-4F2C-9E14-BE773D4EF549}"/>
              </a:ext>
            </a:extLst>
          </p:cNvPr>
          <p:cNvSpPr/>
          <p:nvPr/>
        </p:nvSpPr>
        <p:spPr>
          <a:xfrm>
            <a:off x="8349968" y="4396797"/>
            <a:ext cx="1866900" cy="979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&amp; Software Integration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D4090E-FC2C-4812-8E68-CA27CED378E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83418" y="3728027"/>
            <a:ext cx="0" cy="668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752A8-7B8B-4F3F-9E5F-9026789A00FB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FB797-D5BE-4696-9B6A-DA9498AA1F99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52F472-4BED-41F6-A156-2CB122D9D6AC}"/>
              </a:ext>
            </a:extLst>
          </p:cNvPr>
          <p:cNvSpPr/>
          <p:nvPr/>
        </p:nvSpPr>
        <p:spPr>
          <a:xfrm>
            <a:off x="-1" y="240146"/>
            <a:ext cx="8972551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42CDB-85C6-4DFF-A05F-8BC8C947AF9B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Recommendation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BC204-436D-44AE-AE91-2CDE4FD82E31}"/>
              </a:ext>
            </a:extLst>
          </p:cNvPr>
          <p:cNvSpPr/>
          <p:nvPr/>
        </p:nvSpPr>
        <p:spPr>
          <a:xfrm>
            <a:off x="2120620" y="1552575"/>
            <a:ext cx="2064312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Situation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CB8B5-7DD9-4157-8221-CE34E35DD125}"/>
              </a:ext>
            </a:extLst>
          </p:cNvPr>
          <p:cNvSpPr/>
          <p:nvPr/>
        </p:nvSpPr>
        <p:spPr>
          <a:xfrm>
            <a:off x="8007069" y="1552574"/>
            <a:ext cx="2064312" cy="73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4CDEF-1A5C-4D99-AC34-E1467216E799}"/>
              </a:ext>
            </a:extLst>
          </p:cNvPr>
          <p:cNvSpPr/>
          <p:nvPr/>
        </p:nvSpPr>
        <p:spPr>
          <a:xfrm>
            <a:off x="6067425" y="1552575"/>
            <a:ext cx="57150" cy="486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C4CA50-E860-44BD-BE66-568B0CD08A2A}"/>
              </a:ext>
            </a:extLst>
          </p:cNvPr>
          <p:cNvSpPr/>
          <p:nvPr/>
        </p:nvSpPr>
        <p:spPr>
          <a:xfrm>
            <a:off x="3365781" y="3257551"/>
            <a:ext cx="1866900" cy="97905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 Marks of Calcium on Cement Sheet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D09A9DF-B017-4C41-9AA9-24B7A1419170}"/>
              </a:ext>
            </a:extLst>
          </p:cNvPr>
          <p:cNvSpPr/>
          <p:nvPr/>
        </p:nvSpPr>
        <p:spPr>
          <a:xfrm>
            <a:off x="933450" y="3257551"/>
            <a:ext cx="2219325" cy="979054"/>
          </a:xfrm>
          <a:prstGeom prst="homePlat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Water Curing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E48A0-76CB-45FF-A017-15DB9A7FEE62}"/>
              </a:ext>
            </a:extLst>
          </p:cNvPr>
          <p:cNvSpPr/>
          <p:nvPr/>
        </p:nvSpPr>
        <p:spPr>
          <a:xfrm>
            <a:off x="7369968" y="2472494"/>
            <a:ext cx="3338513" cy="120390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 of Heating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120°C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to 7 Bar Pressure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7E1F5-1555-4673-AE9D-53328586CA2D}"/>
              </a:ext>
            </a:extLst>
          </p:cNvPr>
          <p:cNvSpPr/>
          <p:nvPr/>
        </p:nvSpPr>
        <p:spPr>
          <a:xfrm>
            <a:off x="8105774" y="4083356"/>
            <a:ext cx="1866900" cy="979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Curing With No White Marks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EF3DCC-4872-45D8-AB2A-406E03BD98FE}"/>
              </a:ext>
            </a:extLst>
          </p:cNvPr>
          <p:cNvSpPr/>
          <p:nvPr/>
        </p:nvSpPr>
        <p:spPr>
          <a:xfrm>
            <a:off x="8105774" y="5469370"/>
            <a:ext cx="1866900" cy="979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Increased Strength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AD75F0-F73C-4382-9383-FC75774E34A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039224" y="5062411"/>
            <a:ext cx="0" cy="406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906412-DF84-41E0-8020-8D77D9CC85D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039224" y="3676397"/>
            <a:ext cx="1" cy="406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A8FC2A-A850-42EA-9C50-610F8D92798A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23E56-6EA3-42ED-8FCF-4674BA13028D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862273-8781-419A-BE95-D335C2F0DAC8}"/>
              </a:ext>
            </a:extLst>
          </p:cNvPr>
          <p:cNvSpPr/>
          <p:nvPr/>
        </p:nvSpPr>
        <p:spPr>
          <a:xfrm>
            <a:off x="-1" y="240146"/>
            <a:ext cx="8972551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D0FE1-A6A3-48CB-B10A-09B92446B926}"/>
              </a:ext>
            </a:extLst>
          </p:cNvPr>
          <p:cNvSpPr/>
          <p:nvPr/>
        </p:nvSpPr>
        <p:spPr>
          <a:xfrm>
            <a:off x="192794" y="240146"/>
            <a:ext cx="848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Recommendation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D532E-1A4F-44B5-9AC0-0634CCAF79C1}"/>
              </a:ext>
            </a:extLst>
          </p:cNvPr>
          <p:cNvSpPr/>
          <p:nvPr/>
        </p:nvSpPr>
        <p:spPr>
          <a:xfrm>
            <a:off x="1279723" y="3115539"/>
            <a:ext cx="3501825" cy="13040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Jute 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Cotton with Jeans</a:t>
            </a:r>
          </a:p>
          <a:p>
            <a:pPr algn="ctr"/>
            <a:endParaRPr lang="en-US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1BE3EA1E-F7C2-4E9C-AEB0-5AF6DFFF09B7}"/>
              </a:ext>
            </a:extLst>
          </p:cNvPr>
          <p:cNvSpPr/>
          <p:nvPr/>
        </p:nvSpPr>
        <p:spPr>
          <a:xfrm flipH="1">
            <a:off x="5063729" y="3249899"/>
            <a:ext cx="2394327" cy="102321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Trial and Error</a:t>
            </a:r>
          </a:p>
          <a:p>
            <a:pPr algn="ctr"/>
            <a:r>
              <a:rPr lang="en-US" dirty="0"/>
              <a:t>DOE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5C6EB8-190E-4F5A-8B84-7DCD4A285A6F}"/>
              </a:ext>
            </a:extLst>
          </p:cNvPr>
          <p:cNvSpPr/>
          <p:nvPr/>
        </p:nvSpPr>
        <p:spPr>
          <a:xfrm>
            <a:off x="7410453" y="3115538"/>
            <a:ext cx="3695698" cy="130406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For Reducing Cost</a:t>
            </a:r>
          </a:p>
          <a:p>
            <a:r>
              <a:rPr lang="en-US" dirty="0"/>
              <a:t>For Promoting Local Resource</a:t>
            </a:r>
          </a:p>
          <a:p>
            <a:r>
              <a:rPr lang="en-US" dirty="0"/>
              <a:t>For Implementing Green Production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82830E-48CD-4D01-B1A4-7E4F2C9FDE12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5A314-A2B8-4A8E-A11A-749BF3778F93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05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3D948-015C-4267-AB26-6961FFFA7C08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9D3B0-4BEB-4AEE-ACB4-3DEBAC6F942B}"/>
              </a:ext>
            </a:extLst>
          </p:cNvPr>
          <p:cNvSpPr/>
          <p:nvPr/>
        </p:nvSpPr>
        <p:spPr>
          <a:xfrm>
            <a:off x="778417" y="2967334"/>
            <a:ext cx="861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872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AAB46-9530-469D-AB96-C9B7C982E32C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12877-C9E7-4EBE-A8DD-4B8BBCB86F9C}"/>
              </a:ext>
            </a:extLst>
          </p:cNvPr>
          <p:cNvSpPr/>
          <p:nvPr/>
        </p:nvSpPr>
        <p:spPr>
          <a:xfrm>
            <a:off x="778417" y="2967334"/>
            <a:ext cx="4628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25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0C2CCE-81E6-4C02-9E9C-78CE413E84DF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687F5-482F-4863-AF83-DC8F81D0AA02}"/>
              </a:ext>
            </a:extLst>
          </p:cNvPr>
          <p:cNvSpPr/>
          <p:nvPr/>
        </p:nvSpPr>
        <p:spPr>
          <a:xfrm>
            <a:off x="295849" y="240146"/>
            <a:ext cx="218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6ACD7-A338-4350-8364-74384CDBA8AF}"/>
              </a:ext>
            </a:extLst>
          </p:cNvPr>
          <p:cNvSpPr/>
          <p:nvPr/>
        </p:nvSpPr>
        <p:spPr>
          <a:xfrm>
            <a:off x="988289" y="4435461"/>
            <a:ext cx="4156363" cy="8104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  <a:alpha val="7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9700" lvl="0" algn="ctr">
              <a:buSzPts val="1400"/>
            </a:pPr>
            <a:r>
              <a:rPr lang="en-US" dirty="0"/>
              <a:t>Ivory Comb and Button Manufacturing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E4431-5D8F-432C-B2C4-6CA9132BB24B}"/>
              </a:ext>
            </a:extLst>
          </p:cNvPr>
          <p:cNvSpPr/>
          <p:nvPr/>
        </p:nvSpPr>
        <p:spPr>
          <a:xfrm>
            <a:off x="2221344" y="3429000"/>
            <a:ext cx="1690255" cy="5245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  <a:alpha val="7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9700" lvl="0" algn="ctr">
              <a:buSzPts val="1400"/>
            </a:pPr>
            <a:r>
              <a:rPr lang="en-US"/>
              <a:t>Since 1834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7A94B-6E28-4442-ACD4-33BA78E54B8F}"/>
              </a:ext>
            </a:extLst>
          </p:cNvPr>
          <p:cNvSpPr/>
          <p:nvPr/>
        </p:nvSpPr>
        <p:spPr>
          <a:xfrm>
            <a:off x="8280405" y="3429000"/>
            <a:ext cx="1690255" cy="5245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  <a:alpha val="7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9700" lvl="0" algn="ctr">
              <a:buSzPts val="1400"/>
            </a:pPr>
            <a:r>
              <a:rPr lang="en-US" dirty="0"/>
              <a:t>Since 2014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DBFEE-15C6-4112-BFEA-075BB15833B2}"/>
              </a:ext>
            </a:extLst>
          </p:cNvPr>
          <p:cNvSpPr/>
          <p:nvPr/>
        </p:nvSpPr>
        <p:spPr>
          <a:xfrm>
            <a:off x="7047350" y="4436301"/>
            <a:ext cx="4156363" cy="8104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  <a:alpha val="7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9700" lvl="0" algn="ctr">
              <a:buSzPts val="1400"/>
            </a:pPr>
            <a:r>
              <a:rPr lang="en-US" dirty="0"/>
              <a:t>Cement Sheet Manufacturing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A9250-F8B8-4DC1-84CC-D1FAA4CBCCBB}"/>
              </a:ext>
            </a:extLst>
          </p:cNvPr>
          <p:cNvSpPr/>
          <p:nvPr/>
        </p:nvSpPr>
        <p:spPr>
          <a:xfrm>
            <a:off x="3066472" y="1846584"/>
            <a:ext cx="6059055" cy="11870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Anwar Group of Industries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0C3ED-AEE9-40A8-BD1B-5085AF0ACC16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47F3C5-8F95-4122-9E23-C98A3EEFCA18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0CEBD-A445-479E-8FD9-ECA54D034FC9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23D2E-9879-497B-9388-C0320DFFB254}"/>
              </a:ext>
            </a:extLst>
          </p:cNvPr>
          <p:cNvSpPr/>
          <p:nvPr/>
        </p:nvSpPr>
        <p:spPr>
          <a:xfrm>
            <a:off x="295849" y="240146"/>
            <a:ext cx="2662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D130F5-6C1E-4424-B615-49792B30F9CF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D7D45E-6C26-4EBD-A5DC-17713E8A28D4}"/>
              </a:ext>
            </a:extLst>
          </p:cNvPr>
          <p:cNvSpPr/>
          <p:nvPr/>
        </p:nvSpPr>
        <p:spPr>
          <a:xfrm>
            <a:off x="4925693" y="3475182"/>
            <a:ext cx="1782618" cy="979054"/>
          </a:xfrm>
          <a:prstGeom prst="roundRect">
            <a:avLst>
              <a:gd name="adj" fmla="val 1713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Anwar Cement Sheet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5CD05-E93E-4FFF-98A5-DBD143E37651}"/>
              </a:ext>
            </a:extLst>
          </p:cNvPr>
          <p:cNvSpPr/>
          <p:nvPr/>
        </p:nvSpPr>
        <p:spPr>
          <a:xfrm>
            <a:off x="4925694" y="1837904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Plane Cement 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BA0C6-2C3F-4C24-8E2E-AF5535A16452}"/>
              </a:ext>
            </a:extLst>
          </p:cNvPr>
          <p:cNvSpPr/>
          <p:nvPr/>
        </p:nvSpPr>
        <p:spPr>
          <a:xfrm>
            <a:off x="4925690" y="5241764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DF316-2DEC-456F-A4D6-B6A5A18A168C}"/>
              </a:ext>
            </a:extLst>
          </p:cNvPr>
          <p:cNvSpPr/>
          <p:nvPr/>
        </p:nvSpPr>
        <p:spPr>
          <a:xfrm>
            <a:off x="2355542" y="3514433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Cement Mold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09E43-C34D-49F3-8103-0488289578A9}"/>
              </a:ext>
            </a:extLst>
          </p:cNvPr>
          <p:cNvSpPr/>
          <p:nvPr/>
        </p:nvSpPr>
        <p:spPr>
          <a:xfrm>
            <a:off x="7495844" y="3539835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Corrugated Cement Sheet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9CEDC5-2B2C-463D-9E74-1E74D136B1C8}"/>
              </a:ext>
            </a:extLst>
          </p:cNvPr>
          <p:cNvSpPr/>
          <p:nvPr/>
        </p:nvSpPr>
        <p:spPr>
          <a:xfrm rot="5400000">
            <a:off x="5423231" y="4692137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7E3FA9-0B9F-4502-A52B-70575DC36DAC}"/>
              </a:ext>
            </a:extLst>
          </p:cNvPr>
          <p:cNvSpPr/>
          <p:nvPr/>
        </p:nvSpPr>
        <p:spPr>
          <a:xfrm>
            <a:off x="6708307" y="3783441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0C51E4-0EE4-4E69-A645-CCAE401AD356}"/>
              </a:ext>
            </a:extLst>
          </p:cNvPr>
          <p:cNvSpPr/>
          <p:nvPr/>
        </p:nvSpPr>
        <p:spPr>
          <a:xfrm rot="16200000">
            <a:off x="5423230" y="2925550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6AAE0D-F4F3-46AC-8386-2D3CEC11E7D9}"/>
              </a:ext>
            </a:extLst>
          </p:cNvPr>
          <p:cNvSpPr/>
          <p:nvPr/>
        </p:nvSpPr>
        <p:spPr>
          <a:xfrm rot="10800000">
            <a:off x="4138156" y="3773315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AFE48-3ECC-46DE-BC4E-C3B8E9B291D6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B9EE69-EDAD-488D-9F27-02F0A417CD04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991F-9B7E-48FC-92BA-1EEFA1EA2909}"/>
              </a:ext>
            </a:extLst>
          </p:cNvPr>
          <p:cNvSpPr/>
          <p:nvPr/>
        </p:nvSpPr>
        <p:spPr>
          <a:xfrm>
            <a:off x="295849" y="240146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85BF6-FF4E-4623-9DE5-E35110033BF6}"/>
              </a:ext>
            </a:extLst>
          </p:cNvPr>
          <p:cNvSpPr/>
          <p:nvPr/>
        </p:nvSpPr>
        <p:spPr>
          <a:xfrm>
            <a:off x="1768763" y="1403925"/>
            <a:ext cx="8654474" cy="1237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Combination of Cement and Reinforcing Fibers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40CA101-F831-4355-A2BA-896A495DDDC3}"/>
              </a:ext>
            </a:extLst>
          </p:cNvPr>
          <p:cNvSpPr/>
          <p:nvPr/>
        </p:nvSpPr>
        <p:spPr>
          <a:xfrm>
            <a:off x="6206838" y="2983345"/>
            <a:ext cx="5126182" cy="2844800"/>
          </a:xfrm>
          <a:prstGeom prst="snip1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FC2272A1-25D8-44F2-9C32-24A750F57F93}"/>
              </a:ext>
            </a:extLst>
          </p:cNvPr>
          <p:cNvSpPr/>
          <p:nvPr/>
        </p:nvSpPr>
        <p:spPr>
          <a:xfrm flipH="1">
            <a:off x="858980" y="2983345"/>
            <a:ext cx="5126180" cy="2844800"/>
          </a:xfrm>
          <a:prstGeom prst="snip1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11338E5-4D42-49CB-A3F5-E93668160F8B}"/>
              </a:ext>
            </a:extLst>
          </p:cNvPr>
          <p:cNvSpPr/>
          <p:nvPr/>
        </p:nvSpPr>
        <p:spPr>
          <a:xfrm>
            <a:off x="2799093" y="6019800"/>
            <a:ext cx="1753959" cy="523659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/>
              </a:rPr>
              <a:t>Fig 1: Cement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A3BCCC-0D1E-48A3-B608-ACD8D0274F44}"/>
              </a:ext>
            </a:extLst>
          </p:cNvPr>
          <p:cNvSpPr/>
          <p:nvPr/>
        </p:nvSpPr>
        <p:spPr>
          <a:xfrm>
            <a:off x="7892949" y="6019800"/>
            <a:ext cx="1753959" cy="523659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/>
              </a:rPr>
              <a:t>Fig 2: Asbestos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110F4-A32A-4C03-A3EB-4DB93CF63403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FBB01-9EFB-4347-8ABE-F5B92F65CC0D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5997EF-3592-4C9B-8E4C-6AE782121186}"/>
              </a:ext>
            </a:extLst>
          </p:cNvPr>
          <p:cNvSpPr/>
          <p:nvPr/>
        </p:nvSpPr>
        <p:spPr>
          <a:xfrm>
            <a:off x="-1" y="240146"/>
            <a:ext cx="8211128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18F6A-04A8-465E-9CF0-0F447F695392}"/>
              </a:ext>
            </a:extLst>
          </p:cNvPr>
          <p:cNvSpPr/>
          <p:nvPr/>
        </p:nvSpPr>
        <p:spPr>
          <a:xfrm>
            <a:off x="219102" y="240146"/>
            <a:ext cx="71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Use Cement Sheet?</a:t>
            </a:r>
          </a:p>
        </p:txBody>
      </p:sp>
      <p:graphicFrame>
        <p:nvGraphicFramePr>
          <p:cNvPr id="8" name="Google Shape;54;p13">
            <a:extLst>
              <a:ext uri="{FF2B5EF4-FFF2-40B4-BE49-F238E27FC236}">
                <a16:creationId xmlns:a16="http://schemas.microsoft.com/office/drawing/2014/main" id="{C02E6678-C1DF-4DE8-ACF4-3B3A38F3B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765291"/>
              </p:ext>
            </p:extLst>
          </p:nvPr>
        </p:nvGraphicFramePr>
        <p:xfrm>
          <a:off x="1667013" y="1678084"/>
          <a:ext cx="8857974" cy="46211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5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0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Cement sheet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Properties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GI sheet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Thick</a:t>
                      </a:r>
                      <a:endParaRPr lang="en-US" sz="16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  <a:sym typeface="Times New Roman"/>
                      </a:endParaRP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Thickness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Thin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Heavy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Weight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Comparatively Light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High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Corrosion Resistivity</a:t>
                      </a:r>
                      <a:endParaRPr lang="en-US" sz="16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Low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High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Fire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Resistivity</a:t>
                      </a:r>
                      <a:endParaRPr lang="en-US" sz="16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Low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4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High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Acid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Resistivity</a:t>
                      </a:r>
                      <a:endParaRPr lang="en-US" sz="16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Low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Low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Temperature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High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High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Load Bearing Capacity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a:t>Comparatively Low</a:t>
                      </a: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486636-658C-415F-9B87-93145453077E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93542-48B5-4D6A-A791-EBE198D28237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F29E7-47B5-4ABD-B21F-38739BFE1623}"/>
              </a:ext>
            </a:extLst>
          </p:cNvPr>
          <p:cNvSpPr txBox="1"/>
          <p:nvPr/>
        </p:nvSpPr>
        <p:spPr>
          <a:xfrm>
            <a:off x="0" y="2497666"/>
            <a:ext cx="10312401" cy="173566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38EDF-3EE0-4DA8-AF8B-8A0BDF6A8F64}"/>
              </a:ext>
            </a:extLst>
          </p:cNvPr>
          <p:cNvSpPr/>
          <p:nvPr/>
        </p:nvSpPr>
        <p:spPr>
          <a:xfrm>
            <a:off x="778417" y="2967334"/>
            <a:ext cx="7879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Raw Materials Preparations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71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72FEB2-D8A7-4EA7-B624-43BBEFD10790}"/>
              </a:ext>
            </a:extLst>
          </p:cNvPr>
          <p:cNvSpPr/>
          <p:nvPr/>
        </p:nvSpPr>
        <p:spPr>
          <a:xfrm>
            <a:off x="0" y="240146"/>
            <a:ext cx="7352146" cy="9790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ACE0E-A648-4201-835B-ADCFD7B9A575}"/>
              </a:ext>
            </a:extLst>
          </p:cNvPr>
          <p:cNvSpPr/>
          <p:nvPr/>
        </p:nvSpPr>
        <p:spPr>
          <a:xfrm>
            <a:off x="260738" y="240146"/>
            <a:ext cx="4189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Materials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E61EA3-EAE5-4195-9317-28573DF386FE}"/>
              </a:ext>
            </a:extLst>
          </p:cNvPr>
          <p:cNvSpPr/>
          <p:nvPr/>
        </p:nvSpPr>
        <p:spPr>
          <a:xfrm>
            <a:off x="4925693" y="3475182"/>
            <a:ext cx="1782618" cy="979054"/>
          </a:xfrm>
          <a:prstGeom prst="roundRect">
            <a:avLst>
              <a:gd name="adj" fmla="val 1713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Cement Sheet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03F03-A557-47A5-AB03-898B92609A86}"/>
              </a:ext>
            </a:extLst>
          </p:cNvPr>
          <p:cNvSpPr/>
          <p:nvPr/>
        </p:nvSpPr>
        <p:spPr>
          <a:xfrm>
            <a:off x="4925694" y="1837904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Mineral Fiber-Chrysotile</a:t>
            </a:r>
          </a:p>
          <a:p>
            <a:pPr algn="ctr"/>
            <a:r>
              <a:rPr lang="en-US" dirty="0"/>
              <a:t>(12.25%)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CABD2-E4C2-4CFB-9012-1120E3861B88}"/>
              </a:ext>
            </a:extLst>
          </p:cNvPr>
          <p:cNvSpPr/>
          <p:nvPr/>
        </p:nvSpPr>
        <p:spPr>
          <a:xfrm>
            <a:off x="4925690" y="5241764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Pulp-Jeans</a:t>
            </a:r>
          </a:p>
          <a:p>
            <a:pPr algn="ctr"/>
            <a:r>
              <a:rPr lang="en-US" dirty="0"/>
              <a:t>(1%)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A8279-D42A-43BD-9787-171B5BA3E29F}"/>
              </a:ext>
            </a:extLst>
          </p:cNvPr>
          <p:cNvSpPr/>
          <p:nvPr/>
        </p:nvSpPr>
        <p:spPr>
          <a:xfrm>
            <a:off x="2355542" y="3514433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Cement</a:t>
            </a:r>
          </a:p>
          <a:p>
            <a:pPr algn="ctr"/>
            <a:r>
              <a:rPr lang="en-US" dirty="0"/>
              <a:t>(86.5%)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0E3B5-9D5A-4087-8E98-50424A1CC275}"/>
              </a:ext>
            </a:extLst>
          </p:cNvPr>
          <p:cNvSpPr/>
          <p:nvPr/>
        </p:nvSpPr>
        <p:spPr>
          <a:xfrm>
            <a:off x="7495844" y="3539835"/>
            <a:ext cx="1782617" cy="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Glass Fiber-</a:t>
            </a:r>
          </a:p>
          <a:p>
            <a:pPr algn="ctr"/>
            <a:r>
              <a:rPr lang="en-US" dirty="0"/>
              <a:t>E Glass Chop</a:t>
            </a:r>
          </a:p>
          <a:p>
            <a:pPr algn="ctr"/>
            <a:r>
              <a:rPr lang="en-US" dirty="0"/>
              <a:t>(.25%)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991138-2C6A-434C-B17A-58DC8191CE1C}"/>
              </a:ext>
            </a:extLst>
          </p:cNvPr>
          <p:cNvSpPr/>
          <p:nvPr/>
        </p:nvSpPr>
        <p:spPr>
          <a:xfrm rot="5400000">
            <a:off x="5423234" y="2925552"/>
            <a:ext cx="787533" cy="31172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FAA9AB9-57E6-4CFA-8ED9-85898A46BF14}"/>
              </a:ext>
            </a:extLst>
          </p:cNvPr>
          <p:cNvSpPr/>
          <p:nvPr/>
        </p:nvSpPr>
        <p:spPr>
          <a:xfrm rot="16200000">
            <a:off x="5423233" y="4692139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E85377-A250-4E72-BD81-2F6E4F57252C}"/>
              </a:ext>
            </a:extLst>
          </p:cNvPr>
          <p:cNvSpPr/>
          <p:nvPr/>
        </p:nvSpPr>
        <p:spPr>
          <a:xfrm>
            <a:off x="4138160" y="3808843"/>
            <a:ext cx="787533" cy="31172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2BEB3AA-708F-40CA-BC1E-78B73F014F75}"/>
              </a:ext>
            </a:extLst>
          </p:cNvPr>
          <p:cNvSpPr/>
          <p:nvPr/>
        </p:nvSpPr>
        <p:spPr>
          <a:xfrm rot="10800000">
            <a:off x="6708311" y="3808845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9F3BB2-6EA1-4949-902C-FED2AE231EAC}"/>
              </a:ext>
            </a:extLst>
          </p:cNvPr>
          <p:cNvSpPr/>
          <p:nvPr/>
        </p:nvSpPr>
        <p:spPr>
          <a:xfrm rot="5400000">
            <a:off x="5423233" y="2925552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5D7644-AE29-4DB2-B550-BCFCCA9C5FE7}"/>
              </a:ext>
            </a:extLst>
          </p:cNvPr>
          <p:cNvSpPr/>
          <p:nvPr/>
        </p:nvSpPr>
        <p:spPr>
          <a:xfrm>
            <a:off x="4138159" y="3808843"/>
            <a:ext cx="787533" cy="311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334DF-E8BE-4173-8976-CB27FD7086CE}"/>
              </a:ext>
            </a:extLst>
          </p:cNvPr>
          <p:cNvSpPr/>
          <p:nvPr/>
        </p:nvSpPr>
        <p:spPr>
          <a:xfrm>
            <a:off x="2510552" y="1973050"/>
            <a:ext cx="1472596" cy="787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 and 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622F6-9C51-41D3-BE94-CAA1AC8C02F6}"/>
              </a:ext>
            </a:extLst>
          </p:cNvPr>
          <p:cNvSpPr/>
          <p:nvPr/>
        </p:nvSpPr>
        <p:spPr>
          <a:xfrm>
            <a:off x="7640028" y="1868535"/>
            <a:ext cx="1494247" cy="7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 Strength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D1BD5-D7DD-4FC2-98DF-F96773F637BC}"/>
              </a:ext>
            </a:extLst>
          </p:cNvPr>
          <p:cNvSpPr/>
          <p:nvPr/>
        </p:nvSpPr>
        <p:spPr>
          <a:xfrm>
            <a:off x="7784213" y="5272392"/>
            <a:ext cx="1205878" cy="7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 Flexibility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0AFEDC-6A23-4154-93BD-E6A1B2C44D77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flipH="1" flipV="1">
            <a:off x="3246850" y="2760583"/>
            <a:ext cx="1" cy="75385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F99A7-ABD1-4214-A8B7-BBC901BAD601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8387152" y="2657023"/>
            <a:ext cx="1" cy="88281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92D329-128A-40F2-A0AE-D89CE807728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6708311" y="2262777"/>
            <a:ext cx="931717" cy="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FA7B7B-F04E-442E-A9A3-8AD5D1C4CAE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30136" y="5666636"/>
            <a:ext cx="1054077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61BAFE9-397D-4ABA-B7E9-D3FA13E94E2C}"/>
              </a:ext>
            </a:extLst>
          </p:cNvPr>
          <p:cNvSpPr/>
          <p:nvPr/>
        </p:nvSpPr>
        <p:spPr>
          <a:xfrm>
            <a:off x="10391775" y="0"/>
            <a:ext cx="1800225" cy="13255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C76986-2D2C-4DB5-8B78-523B585900AE}"/>
              </a:ext>
            </a:extLst>
          </p:cNvPr>
          <p:cNvSpPr/>
          <p:nvPr/>
        </p:nvSpPr>
        <p:spPr>
          <a:xfrm>
            <a:off x="11277599" y="5969000"/>
            <a:ext cx="761667" cy="6804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650</Words>
  <Application>Microsoft Office PowerPoint</Application>
  <PresentationFormat>Widescreen</PresentationFormat>
  <Paragraphs>288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masummdolon13@gmail.com</dc:creator>
  <cp:lastModifiedBy>masummdolon13@gmail.com</cp:lastModifiedBy>
  <cp:revision>251</cp:revision>
  <dcterms:created xsi:type="dcterms:W3CDTF">2020-01-21T05:10:09Z</dcterms:created>
  <dcterms:modified xsi:type="dcterms:W3CDTF">2020-01-27T16:57:11Z</dcterms:modified>
</cp:coreProperties>
</file>